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</p:sldIdLst>
  <p:sldSz cy="5143500" cx="9144000"/>
  <p:notesSz cx="6858000" cy="9144000"/>
  <p:embeddedFontLst>
    <p:embeddedFont>
      <p:font typeface="Proxima Nova"/>
      <p:regular r:id="rId270"/>
      <p:bold r:id="rId271"/>
      <p:italic r:id="rId272"/>
      <p:boldItalic r:id="rId273"/>
    </p:embeddedFont>
    <p:embeddedFont>
      <p:font typeface="Century Gothic"/>
      <p:regular r:id="rId274"/>
      <p:bold r:id="rId275"/>
      <p:italic r:id="rId276"/>
      <p:boldItalic r:id="rId2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8" roundtripDataSignature="AMtx7mh/lArpLo/xg1ARUi4vgT5SxD5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271" Type="http://schemas.openxmlformats.org/officeDocument/2006/relationships/font" Target="fonts/ProximaNova-bold.fntdata"/><Relationship Id="rId87" Type="http://schemas.openxmlformats.org/officeDocument/2006/relationships/slide" Target="slides/slide82.xml"/><Relationship Id="rId270" Type="http://schemas.openxmlformats.org/officeDocument/2006/relationships/font" Target="fonts/ProximaNova-regular.fntdata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260" Type="http://schemas.openxmlformats.org/officeDocument/2006/relationships/slide" Target="slides/slide255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250" Type="http://schemas.openxmlformats.org/officeDocument/2006/relationships/slide" Target="slides/slide245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275" Type="http://schemas.openxmlformats.org/officeDocument/2006/relationships/font" Target="fonts/CenturyGothic-bold.fntdata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274" Type="http://schemas.openxmlformats.org/officeDocument/2006/relationships/font" Target="fonts/CenturyGothic-regular.fntdata"/><Relationship Id="rId152" Type="http://schemas.openxmlformats.org/officeDocument/2006/relationships/slide" Target="slides/slide147.xml"/><Relationship Id="rId273" Type="http://schemas.openxmlformats.org/officeDocument/2006/relationships/font" Target="fonts/ProximaNova-boldItalic.fntdata"/><Relationship Id="rId151" Type="http://schemas.openxmlformats.org/officeDocument/2006/relationships/slide" Target="slides/slide146.xml"/><Relationship Id="rId272" Type="http://schemas.openxmlformats.org/officeDocument/2006/relationships/font" Target="fonts/ProximaNova-italic.fntdata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278" Type="http://customschemas.google.com/relationships/presentationmetadata" Target="metadata"/><Relationship Id="rId156" Type="http://schemas.openxmlformats.org/officeDocument/2006/relationships/slide" Target="slides/slide151.xml"/><Relationship Id="rId277" Type="http://schemas.openxmlformats.org/officeDocument/2006/relationships/font" Target="fonts/CenturyGothic-boldItalic.fntdata"/><Relationship Id="rId155" Type="http://schemas.openxmlformats.org/officeDocument/2006/relationships/slide" Target="slides/slide150.xml"/><Relationship Id="rId276" Type="http://schemas.openxmlformats.org/officeDocument/2006/relationships/font" Target="fonts/CenturyGothic-italic.fntdata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0" name="Google Shape;1090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6" name="Google Shape;1126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4" name="Google Shape;1324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3" name="Google Shape;1333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1" name="Google Shape;1351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9" name="Google Shape;1359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7" name="Google Shape;1377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9" name="Google Shape;1479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5" name="Google Shape;1485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9" name="Google Shape;1499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Google Shape;1523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4" name="Google Shape;1584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3" name="Google Shape;1613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6" name="Google Shape;1636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0" name="Google Shape;1650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4" name="Google Shape;1674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2" name="Google Shape;1682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0" name="Google Shape;1690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2" name="Google Shape;1702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4" name="Google Shape;1714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1" name="Google Shape;1731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9" name="Google Shape;1739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7" name="Google Shape;1747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1" name="Google Shape;1761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9" name="Google Shape;1769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2" name="Google Shape;1802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7" name="Google Shape;1827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1" name="Google Shape;1841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9" name="Google Shape;1849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7" name="Google Shape;1857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5" name="Google Shape;1865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3" name="Google Shape;1873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1" name="Google Shape;1881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7" name="Google Shape;1897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6f630a1e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26f630a1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5" name="Google Shape;190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6" name="Google Shape;191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5" name="Google Shape;192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3" name="Google Shape;194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1" name="Google Shape;195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1" name="Google Shape;198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5" name="Google Shape;199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3" name="Google Shape;200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3" name="Google Shape;201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9" name="Google Shape;203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8" name="Google Shape;204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7" name="Google Shape;205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5" name="Google Shape;206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1" name="Google Shape;207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7" name="Google Shape;207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1" name="Google Shape;209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7" name="Google Shape;210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5" name="Google Shape;211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3" name="Google Shape;215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8" name="Google Shape;216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6" name="Google Shape;217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4" name="Google Shape;2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2" name="Google Shape;2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5" name="Google Shape;2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3" name="Google Shape;2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8" name="Google Shape;2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2" name="Google Shape;2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8" name="Google Shape;2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6" name="Google Shape;2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4" name="Google Shape;2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2" name="Google Shape;2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4" name="Google Shape;2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6" name="Google Shape;2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4" name="Google Shape;23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3" name="Google Shape;232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1" name="Google Shape;23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9" name="Google Shape;233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3" name="Google Shape;235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1" name="Google Shape;236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9" name="Google Shape;236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5" name="Google Shape;238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4" name="Google Shape;239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3" name="Google Shape;240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1" name="Google Shape;241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9" name="Google Shape;24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3" name="Google Shape;243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1" name="Google Shape;244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9" name="Google Shape;244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7" name="Google Shape;245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5" name="Google Shape;246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3" name="Google Shape;247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1" name="Google Shape;248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9" name="Google Shape;24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9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5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9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9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9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9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8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9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9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9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9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9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9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9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9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9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9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9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9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7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9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9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9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9.pn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9.png"/><Relationship Id="rId4" Type="http://schemas.openxmlformats.org/officeDocument/2006/relationships/image" Target="../media/image26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9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9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7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9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9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9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9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9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7.png"/><Relationship Id="rId4" Type="http://schemas.openxmlformats.org/officeDocument/2006/relationships/hyperlink" Target="https://discord.com/invite/eUrT2UFeS6" TargetMode="Externa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9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9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8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8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21.png"/><Relationship Id="rId4" Type="http://schemas.openxmlformats.org/officeDocument/2006/relationships/hyperlink" Target="https://discord.com/invite/eUrT2UFeS6" TargetMode="Externa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1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18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18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8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18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18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18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18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8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21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8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18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8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8.png"/><Relationship Id="rId4" Type="http://schemas.openxmlformats.org/officeDocument/2006/relationships/image" Target="../media/image28.jp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18.png"/><Relationship Id="rId4" Type="http://schemas.openxmlformats.org/officeDocument/2006/relationships/image" Target="../media/image23.jp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18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21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8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8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8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18.pn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18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8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8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18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9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9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9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9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15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9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9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9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9.png"/><Relationship Id="rId4" Type="http://schemas.openxmlformats.org/officeDocument/2006/relationships/image" Target="../media/image24.jp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9.png"/><Relationship Id="rId4" Type="http://schemas.openxmlformats.org/officeDocument/2006/relationships/image" Target="../media/image25.jp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9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9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15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9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9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9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9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9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9.pn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15.png"/><Relationship Id="rId4" Type="http://schemas.openxmlformats.org/officeDocument/2006/relationships/hyperlink" Target="https://discord.com/invite/eUrT2UFeS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9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9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3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3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3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29.png"/><Relationship Id="rId4" Type="http://schemas.openxmlformats.org/officeDocument/2006/relationships/hyperlink" Target="https://discord.com/invite/eUrT2UFeS6" TargetMode="Externa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29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3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3.png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3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3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3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3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3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3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3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3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29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3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3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3.png"/><Relationship Id="rId4" Type="http://schemas.openxmlformats.org/officeDocument/2006/relationships/image" Target="../media/image30.jp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3.png"/><Relationship Id="rId4" Type="http://schemas.openxmlformats.org/officeDocument/2006/relationships/image" Target="../media/image31.jp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3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3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29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3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3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3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3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3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1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.png"/><Relationship Id="rId4" Type="http://schemas.openxmlformats.org/officeDocument/2006/relationships/hyperlink" Target="https://discord.com/invite/eUrT2UFeS6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8" name="Google Shape;978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80" name="Google Shape;980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86" name="Google Shape;986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994" name="Google Shape;994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002" name="Google Shape;1002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0" name="Google Shape;1010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18" name="Google Shape;1018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Google Shape;1026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4" name="Google Shape;1034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2" name="Google Shape;1042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0" name="Google Shape;1050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52" name="Google Shape;1052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6f630a1ee_3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3" name="Google Shape;1063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1" name="Google Shape;1071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2" name="Google Shape;1072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3" name="Google Shape;1073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9" name="Google Shape;1079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5" name="Google Shape;1085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3" name="Google Shape;1093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3" name="Google Shape;1103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2" name="Google Shape;1112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0" name="Google Shape;1120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9" name="Google Shape;1129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7" name="Google Shape;1137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40" name="Google Shape;1140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41" name="Google Shape;1141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42" name="Google Shape;1142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43" name="Google Shape;1143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145" name="Google Shape;1145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1" name="Google Shape;1151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55" name="Google Shape;1155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57" name="Google Shape;1157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158" name="Google Shape;1158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5" name="Google Shape;145;g126f630a1ee_3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6" name="Google Shape;146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" name="Google Shape;147;g126f630a1ee_3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" name="Google Shape;148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6f630a1ee_3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0" name="Google Shape;150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4" name="Google Shape;1164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168" name="Google Shape;1168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4" name="Google Shape;1174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175" name="Google Shape;1175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8" name="Google Shape;1178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4" name="Google Shape;1184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2" name="Google Shape;1192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194" name="Google Shape;1194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5" name="Google Shape;1205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3" name="Google Shape;1213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4" name="Google Shape;1214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5" name="Google Shape;1215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1" name="Google Shape;1221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7" name="Google Shape;1227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5" name="Google Shape;1235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5" name="Google Shape;1245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4" name="Google Shape;1254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0" name="Google Shape;160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2" name="Google Shape;162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3" name="Google Shape;163;g126f630a1ee_3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2" name="Google Shape;1262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1" name="Google Shape;1271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9" name="Google Shape;1279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82" name="Google Shape;1282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83" name="Google Shape;1283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84" name="Google Shape;1284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85" name="Google Shape;1285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87" name="Google Shape;1287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3" name="Google Shape;1293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297" name="Google Shape;1297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299" name="Google Shape;1299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00" name="Google Shape;1300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6" name="Google Shape;1306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10" name="Google Shape;1310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6" name="Google Shape;1316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9" name="Google Shape;1319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321" name="Google Shape;1321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7" name="Google Shape;1327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6" name="Google Shape;1336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46" name="Google Shape;1346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54" name="Google Shape;1354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26f630a1ee_3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3" name="Google Shape;173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2" name="Google Shape;1392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3" name="Google Shape;1393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4" name="Google Shape;1394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7" name="Google Shape;1397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0" name="Google Shape;1400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6" name="Google Shape;1406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4" name="Google Shape;1414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4" name="Google Shape;1424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428" name="Google Shape;1428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429" name="Google Shape;1429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430" name="Google Shape;1430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431" name="Google Shape;1431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432" name="Google Shape;1432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433" name="Google Shape;1433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434" name="Google Shape;1434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435" name="Google Shape;1435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1" name="Google Shape;1441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44" name="Google Shape;1444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80" name="Google Shape;180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0" name="Google Shape;1450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53" name="Google Shape;1453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9" name="Google Shape;1459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68" name="Google Shape;1468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8" name="Google Shape;1488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9" name="Google Shape;1489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0" name="Google Shape;1490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3" name="Google Shape;1493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6" name="Google Shape;1496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2" name="Google Shape;1502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504" name="Google Shape;1504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510" name="Google Shape;1510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518" name="Google Shape;1518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526" name="Google Shape;1526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4" name="Google Shape;1534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537" name="Google Shape;1537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538" name="Google Shape;1538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4" name="Google Shape;1544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4" name="Google Shape;1564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5" name="Google Shape;1565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6" name="Google Shape;1566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2" name="Google Shape;1572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3" name="Google Shape;1573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9" name="Google Shape;1579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7" name="Google Shape;1587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5" name="Google Shape;1595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3" name="Google Shape;1603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605" name="Google Shape;1605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6" name="Google Shape;1616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99" name="Google Shape;199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4" name="Google Shape;1624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5" name="Google Shape;1625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6" name="Google Shape;1626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2" name="Google Shape;1632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3" name="Google Shape;1633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9" name="Google Shape;1639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0" name="Google Shape;1640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1" name="Google Shape;1641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4" name="Google Shape;1644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7" name="Google Shape;1647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3" name="Google Shape;1653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1" name="Google Shape;1661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9" name="Google Shape;1669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7" name="Google Shape;1677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5" name="Google Shape;1685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3" name="Google Shape;1693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696" name="Google Shape;1696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697" name="Google Shape;1697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698" name="Google Shape;1698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699" name="Google Shape;1699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5" name="Google Shape;1705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09" name="Google Shape;1709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11" name="Google Shape;1711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7" name="Google Shape;1717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5" name="Google Shape;1725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34" name="Google Shape;1734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42" name="Google Shape;1742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0" name="Google Shape;1750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1" name="Google Shape;1751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2" name="Google Shape;1752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8" name="Google Shape;1758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4" name="Google Shape;1764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2" name="Google Shape;1772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0" name="Google Shape;1780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784" name="Google Shape;1784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785" name="Google Shape;1785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786" name="Google Shape;1786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787" name="Google Shape;1787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788" name="Google Shape;1788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789" name="Google Shape;1789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790" name="Google Shape;1790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6" name="Google Shape;1796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799" name="Google Shape;1799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5" name="Google Shape;1805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808" name="Google Shape;1808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4" name="Google Shape;1814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5" name="Google Shape;1815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22" name="Google Shape;1822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0" name="Google Shape;1830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1" name="Google Shape;1831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2" name="Google Shape;1832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5" name="Google Shape;1835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8" name="Google Shape;1838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4" name="Google Shape;1844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846" name="Google Shape;1846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52" name="Google Shape;1852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60" name="Google Shape;1860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68" name="Google Shape;1868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6" name="Google Shape;1876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84" name="Google Shape;1884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2" name="Google Shape;1892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Google Shape;1893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0" name="Google Shape;1900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6f630a1ee_3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126f630a1ee_3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47" name="Google Shape;47;g126f630a1ee_3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26f630a1ee_3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6f630a1ee_3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126f630a1ee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8" name="Google Shape;190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1" name="Google Shape;191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Google Shape;191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913" name="Google Shape;191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9" name="Google Shape;191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8" name="Google Shape;192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38" name="Google Shape;193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46" name="Google Shape;194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4" name="Google Shape;198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5" name="Google Shape;198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6" name="Google Shape;198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2" name="Google Shape;199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8" name="Google Shape;199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6" name="Google Shape;200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6" name="Google Shape;201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20" name="Google Shape;202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21" name="Google Shape;202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22" name="Google Shape;202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023" name="Google Shape;202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24" name="Google Shape;202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25" name="Google Shape;202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26" name="Google Shape;202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027" name="Google Shape;202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3" name="Google Shape;203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036" name="Google Shape;203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2" name="Google Shape;204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045" name="Google Shape;204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1" name="Google Shape;205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2" name="Google Shape;205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0" name="Google Shape;206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0" name="Google Shape;208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1" name="Google Shape;208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2" name="Google Shape;208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8" name="Google Shape;208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4" name="Google Shape;209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5" name="Google Shape;209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096" name="Google Shape;209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02" name="Google Shape;210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3" name="Google Shape;210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10" name="Google Shape;211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18" name="Google Shape;211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6" name="Google Shape;212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29" name="Google Shape;212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130" name="Google Shape;213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36" name="Google Shape;213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6" name="Google Shape;215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7" name="Google Shape;215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8" name="Google Shape;215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1" name="Google Shape;216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62" name="Google Shape;216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4" name="Google Shape;216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5" name="Google Shape;216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1" name="Google Shape;217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9" name="Google Shape;217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7" name="Google Shape;2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5" name="Google Shape;2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Google Shape;219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197" name="Google Shape;219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8" name="Google Shape;2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9" name="Google Shape;220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6" name="Google Shape;221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7" name="Google Shape;221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8" name="Google Shape;221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1" name="Google Shape;2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4" name="Google Shape;222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5" name="Google Shape;222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1" name="Google Shape;223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2" name="Google Shape;223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3" name="Google Shape;223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6" name="Google Shape;2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9" name="Google Shape;223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5" name="Google Shape;2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6" name="Google Shape;224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" name="Google Shape;2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1" name="Google Shape;2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" name="Google Shape;267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9" name="Google Shape;2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7" name="Google Shape;2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Google Shape;227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5" name="Google Shape;2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Google Shape;228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288" name="Google Shape;228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289" name="Google Shape;228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290" name="Google Shape;229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291" name="Google Shape;229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7" name="Google Shape;2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8" name="Google Shape;229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01" name="Google Shape;230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03" name="Google Shape;230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9" name="Google Shape;23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7" name="Google Shape;23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26" name="Google Shape;23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7" name="Google Shape;232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34" name="Google Shape;23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5" name="Google Shape;233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2" name="Google Shape;234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3" name="Google Shape;234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4" name="Google Shape;234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7" name="Google Shape;23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0" name="Google Shape;235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6" name="Google Shape;2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7" name="Google Shape;235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4" name="Google Shape;2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2" name="Google Shape;2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376" name="Google Shape;237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377" name="Google Shape;237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378" name="Google Shape;237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379" name="Google Shape;237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380" name="Google Shape;238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381" name="Google Shape;238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382" name="Google Shape;238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8" name="Google Shape;2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391" name="Google Shape;239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7" name="Google Shape;239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400" name="Google Shape;240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6" name="Google Shape;240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14" name="Google Shape;241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2" name="Google Shape;242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3" name="Google Shape;242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4" name="Google Shape;242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7" name="Google Shape;2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0" name="Google Shape;243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6" name="Google Shape;24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7" name="Google Shape;243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438" name="Google Shape;243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444" name="Google Shape;24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452" name="Google Shape;24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7" name="Google Shape;287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8" name="Google Shape;288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9" name="Google Shape;289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90" name="Google Shape;290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2" name="Google Shape;292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460" name="Google Shape;24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1" name="Google Shape;246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8" name="Google Shape;246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9" name="Google Shape;246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76" name="Google Shape;24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4" name="Google Shape;248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2" name="Google Shape;24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3" name="Google Shape;249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02" name="Google Shape;302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04" name="Google Shape;304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05" name="Google Shape;305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" name="Google Shape;311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15" name="Google Shape;315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26" name="Google Shape;326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1" name="Google Shape;351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9" name="Google Shape;359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" name="Google Shape;419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9" name="Google Shape;429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33" name="Google Shape;433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34" name="Google Shape;434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35" name="Google Shape;435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436" name="Google Shape;436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37" name="Google Shape;437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38" name="Google Shape;438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39" name="Google Shape;439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440" name="Google Shape;440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6" name="Google Shape;446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49" name="Google Shape;449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58" name="Google Shape;458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4" name="Google Shape;464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3" name="Google Shape;473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7" name="Google Shape;507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09" name="Google Shape;509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15" name="Google Shape;515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23" name="Google Shape;523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531" name="Google Shape;531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542" name="Google Shape;542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543" name="Google Shape;543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49" name="Google Shape;549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4" name="Google Shape;584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0" name="Google Shape;600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10" name="Google Shape;610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1" name="Google Shape;621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8" name="Google Shape;638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44" name="Google Shape;644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52" name="Google Shape;652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60" name="Google Shape;660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8" name="Google Shape;668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71" name="Google Shape;671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672" name="Google Shape;672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78" name="Google Shape;678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3" name="Google Shape;713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1" name="Google Shape;721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9" name="Google Shape;729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7" name="Google Shape;737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39" name="Google Shape;739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0" name="Google Shape;750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8" name="Google Shape;758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9" name="Google Shape;759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0" name="Google Shape;760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3" name="Google Shape;773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4" name="Google Shape;774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7" name="Google Shape;787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5" name="Google Shape;795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3" name="Google Shape;803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1" name="Google Shape;811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6f630a1ee_3_1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" name="Google Shape;819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7" name="Google Shape;827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830" name="Google Shape;830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831" name="Google Shape;831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832" name="Google Shape;832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833" name="Google Shape;833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9" name="Google Shape;839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843" name="Google Shape;843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845" name="Google Shape;845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1" name="Google Shape;851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9" name="Google Shape;859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68" name="Google Shape;868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76" name="Google Shape;876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4" name="Google Shape;884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5" name="Google Shape;885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6" name="Google Shape;886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2" name="Google Shape;892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8" name="Google Shape;898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6" name="Google Shape;906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4" name="Google Shape;914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918" name="Google Shape;918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919" name="Google Shape;919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920" name="Google Shape;920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921" name="Google Shape;921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922" name="Google Shape;922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923" name="Google Shape;923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924" name="Google Shape;924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0" name="Google Shape;930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933" name="Google Shape;933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9" name="Google Shape;939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942" name="Google Shape;942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8" name="Google Shape;948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56" name="Google Shape;956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4" name="Google Shape;964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5" name="Google Shape;965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6" name="Google Shape;966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9" name="Google Shape;969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