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2400" y="2047617"/>
            <a:ext cx="6367549" cy="1373070"/>
          </a:xfrm>
        </p:spPr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1" y="4394038"/>
            <a:ext cx="8189359" cy="199844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4200" dirty="0"/>
              <a:t>Membros do Grupo:</a:t>
            </a:r>
          </a:p>
          <a:p>
            <a:r>
              <a:rPr lang="pt-BR" sz="3000" dirty="0"/>
              <a:t>Bruno Barbosa</a:t>
            </a:r>
          </a:p>
          <a:p>
            <a:r>
              <a:rPr lang="pt-BR" sz="3000" dirty="0"/>
              <a:t>Lorena Salazar</a:t>
            </a:r>
          </a:p>
          <a:p>
            <a:r>
              <a:rPr lang="pt-BR" sz="3000" dirty="0"/>
              <a:t>Lucas </a:t>
            </a:r>
            <a:r>
              <a:rPr lang="pt-BR" sz="3000" dirty="0" err="1"/>
              <a:t>Giacomin</a:t>
            </a:r>
            <a:endParaRPr lang="pt-BR" sz="3000" dirty="0"/>
          </a:p>
          <a:p>
            <a:r>
              <a:rPr lang="pt-BR" sz="3000" dirty="0"/>
              <a:t>Matheus Barbosa</a:t>
            </a:r>
          </a:p>
          <a:p>
            <a:r>
              <a:rPr lang="pt-BR" sz="3000" dirty="0"/>
              <a:t>Matheus Marmo</a:t>
            </a:r>
          </a:p>
          <a:p>
            <a:r>
              <a:rPr lang="pt-BR" sz="3000" dirty="0"/>
              <a:t>Renan Santana</a:t>
            </a:r>
          </a:p>
          <a:p>
            <a:pPr algn="l"/>
            <a:endParaRPr lang="pt-BR" dirty="0"/>
          </a:p>
        </p:txBody>
      </p:sp>
      <p:pic>
        <p:nvPicPr>
          <p:cNvPr id="1026" name="Picture 2" descr="Como fazer testes funcionais e automatizados com Java e Cuc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436" y="2585258"/>
            <a:ext cx="3089564" cy="16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51616" y="3591917"/>
            <a:ext cx="6088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Testes automatizados utilizando a ferramenta </a:t>
            </a:r>
            <a:r>
              <a:rPr lang="pt-BR" dirty="0" err="1"/>
              <a:t>Cucumber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8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Nessa apresentação utilizaremos a ferramenta </a:t>
            </a:r>
            <a:r>
              <a:rPr lang="pt-BR" dirty="0" err="1"/>
              <a:t>Cucumber</a:t>
            </a:r>
            <a:r>
              <a:rPr lang="pt-BR" dirty="0"/>
              <a:t> para demonstrar o processo de testes automatizados, baseado em nossa pesquisa e também conhecimentos estudados na disciplina (Teste de Software).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Cucumber</a:t>
            </a:r>
            <a:r>
              <a:rPr lang="pt-BR" dirty="0"/>
              <a:t> é uma ferramenta que auxilia no desenvolvimento orientado ao comportamento (BDD).</a:t>
            </a:r>
          </a:p>
        </p:txBody>
      </p:sp>
      <p:pic>
        <p:nvPicPr>
          <p:cNvPr id="2060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0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85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08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8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09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21</TotalTime>
  <Words>76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Teste de Software</vt:lpstr>
      <vt:lpstr>Introdução: </vt:lpstr>
      <vt:lpstr>Apresentação do PowerPoint</vt:lpstr>
      <vt:lpstr>Desenvolvimento:</vt:lpstr>
      <vt:lpstr>Apresentação do PowerPoint</vt:lpstr>
      <vt:lpstr>Conclusão: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Bruno</dc:creator>
  <cp:lastModifiedBy>Lucas Carlos Giacomin</cp:lastModifiedBy>
  <cp:revision>4</cp:revision>
  <dcterms:created xsi:type="dcterms:W3CDTF">2022-06-01T00:48:41Z</dcterms:created>
  <dcterms:modified xsi:type="dcterms:W3CDTF">2022-06-01T01:19:16Z</dcterms:modified>
</cp:coreProperties>
</file>