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2400" y="2047617"/>
            <a:ext cx="6367549" cy="1373070"/>
          </a:xfrm>
        </p:spPr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1" y="4394038"/>
            <a:ext cx="8189359" cy="199844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4200" dirty="0"/>
              <a:t>Membros do Grupo:</a:t>
            </a:r>
          </a:p>
          <a:p>
            <a:r>
              <a:rPr lang="pt-BR" sz="3000" dirty="0"/>
              <a:t>Bruno Barbosa</a:t>
            </a:r>
          </a:p>
          <a:p>
            <a:r>
              <a:rPr lang="pt-BR" sz="3000" dirty="0"/>
              <a:t>Lorena Salazar</a:t>
            </a:r>
          </a:p>
          <a:p>
            <a:r>
              <a:rPr lang="pt-BR" sz="3000" dirty="0"/>
              <a:t>Lucas </a:t>
            </a:r>
            <a:r>
              <a:rPr lang="pt-BR" sz="3000" dirty="0" err="1"/>
              <a:t>Giacomin</a:t>
            </a:r>
            <a:endParaRPr lang="pt-BR" sz="3000" dirty="0"/>
          </a:p>
          <a:p>
            <a:r>
              <a:rPr lang="pt-BR" sz="3000" dirty="0"/>
              <a:t>Matheus Barbosa</a:t>
            </a:r>
          </a:p>
          <a:p>
            <a:r>
              <a:rPr lang="pt-BR" sz="3000" dirty="0"/>
              <a:t>Matheus Marmo</a:t>
            </a:r>
          </a:p>
          <a:p>
            <a:r>
              <a:rPr lang="pt-BR" sz="3000" dirty="0"/>
              <a:t>Renan Santana</a:t>
            </a:r>
          </a:p>
          <a:p>
            <a:pPr algn="l"/>
            <a:endParaRPr lang="pt-BR" dirty="0"/>
          </a:p>
        </p:txBody>
      </p:sp>
      <p:pic>
        <p:nvPicPr>
          <p:cNvPr id="1026" name="Picture 2" descr="Como fazer testes funcionais e automatizados com Java e Cuc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436" y="2585258"/>
            <a:ext cx="3089564" cy="16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51616" y="3591917"/>
            <a:ext cx="608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Testes automatizados utilizando a ferramenta </a:t>
            </a:r>
            <a:r>
              <a:rPr lang="pt-BR" dirty="0" err="1"/>
              <a:t>Cucumber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8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5356" y="1970116"/>
            <a:ext cx="7133171" cy="48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Cucumber</a:t>
            </a:r>
            <a:r>
              <a:rPr lang="pt-BR" dirty="0"/>
              <a:t> possui uso simplificado, baseado primariamente em texto puro, o que permite uma clara visualização dos problemas e do passo-a-passo de todo o processo e os caminhos lógicos para a obtenção dos resultados esperados.</a:t>
            </a:r>
          </a:p>
          <a:p>
            <a:r>
              <a:rPr lang="pt-BR" dirty="0"/>
              <a:t>Por ser básico e seguir o padrão </a:t>
            </a:r>
            <a:r>
              <a:rPr lang="pt-BR" i="1" dirty="0" err="1"/>
              <a:t>Gherkin</a:t>
            </a:r>
            <a:r>
              <a:rPr lang="pt-BR" dirty="0"/>
              <a:t>, a implementação destes processos será mais fácil e inteligível para os desenvolvedores, além de posteriormente facilitar a documentação para futuros desenvolvedores, agilizando a metodologia de testes pois permite que a lógica de código seja testada de forma mais eficaz dentro dos limites estabelecidos e em concordância com as regras de negócio.</a:t>
            </a:r>
          </a:p>
          <a:p>
            <a:r>
              <a:rPr lang="pt-BR" dirty="0"/>
              <a:t>Caso seja feita no processo de idealização de certa aplicação, poderá permitir que se analise os caminhos lógicos possíveis para cada aplicação e a sua implementação antes mesmo de qualquer parte de código ser escrita, o que possibilita a agilidade do projeto e ganhos exponenciais de produtividade.</a:t>
            </a:r>
          </a:p>
          <a:p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Nessa apresentação utilizaremos a ferramenta </a:t>
            </a:r>
            <a:r>
              <a:rPr lang="pt-BR" dirty="0" err="1"/>
              <a:t>Cucumber</a:t>
            </a:r>
            <a:r>
              <a:rPr lang="pt-BR" dirty="0"/>
              <a:t> para demonstrar o processo de testes automatizados, baseado em nossa pesquisa e também conhecimentos estudados na disciplina (Teste de Software).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Cucumber</a:t>
            </a:r>
            <a:r>
              <a:rPr lang="pt-BR" dirty="0"/>
              <a:t> é uma ferramenta que auxilia no desenvolvimento orientado ao comportamento (BDD).</a:t>
            </a:r>
          </a:p>
        </p:txBody>
      </p:sp>
      <p:pic>
        <p:nvPicPr>
          <p:cNvPr id="2060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434844"/>
            <a:ext cx="9613861" cy="3599316"/>
          </a:xfrm>
        </p:spPr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dirty="0" err="1"/>
              <a:t>Cucumber</a:t>
            </a:r>
            <a:r>
              <a:rPr lang="pt-BR" dirty="0"/>
              <a:t> foi originalmente criado por membros da comunidade Ruby para apoiar o desenvolvimento de testes de aceitação automatizado utilizando a técnica BDD, com isso, é possível descrever a real necessidade dos usuário de um determinado sistema, com a intenção de que técnicos e não técnicos entendam os fluxos de testes e trabalhos.  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5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geral:</a:t>
            </a:r>
          </a:p>
        </p:txBody>
      </p:sp>
      <p:pic>
        <p:nvPicPr>
          <p:cNvPr id="1026" name="Picture 2" descr="Visão geral do Cucumb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204" y="2337326"/>
            <a:ext cx="4472247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8350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1) Descrever um comportamento em um texto simples;</a:t>
            </a:r>
          </a:p>
          <a:p>
            <a:pPr marL="0" indent="0">
              <a:buNone/>
            </a:pPr>
            <a:r>
              <a:rPr lang="pt-BR" dirty="0"/>
              <a:t>2) Escrever uma definição dos passos em Java ou em outras linguagens;</a:t>
            </a:r>
          </a:p>
          <a:p>
            <a:pPr marL="0" indent="0">
              <a:buNone/>
            </a:pPr>
            <a:r>
              <a:rPr lang="pt-BR" dirty="0"/>
              <a:t>3) Executar e visualizar os passos falharem;</a:t>
            </a:r>
          </a:p>
          <a:p>
            <a:pPr marL="0" indent="0">
              <a:buNone/>
            </a:pPr>
            <a:r>
              <a:rPr lang="pt-BR" dirty="0"/>
              <a:t>4) Escrever o código para fazer os passos passar;</a:t>
            </a:r>
          </a:p>
          <a:p>
            <a:pPr marL="0" indent="0">
              <a:buNone/>
            </a:pPr>
            <a:r>
              <a:rPr lang="pt-BR" dirty="0"/>
              <a:t>5) Se necessário, </a:t>
            </a:r>
            <a:r>
              <a:rPr lang="pt-BR" dirty="0" err="1"/>
              <a:t>refatorar</a:t>
            </a:r>
            <a:r>
              <a:rPr lang="pt-BR" dirty="0"/>
              <a:t> o código ou o comportamento descrito.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8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47796"/>
          </a:xfrm>
        </p:spPr>
        <p:txBody>
          <a:bodyPr/>
          <a:lstStyle/>
          <a:p>
            <a:r>
              <a:rPr lang="pt-BR" dirty="0"/>
              <a:t>Faremos o desenvolvimento de testes de aceitação de duas funcionalidades utilizando o </a:t>
            </a:r>
            <a:r>
              <a:rPr lang="pt-BR" dirty="0" err="1"/>
              <a:t>Cucumber</a:t>
            </a:r>
            <a:r>
              <a:rPr lang="pt-BR" dirty="0"/>
              <a:t> em Java.</a:t>
            </a:r>
          </a:p>
          <a:p>
            <a:endParaRPr lang="pt-BR" dirty="0"/>
          </a:p>
          <a:p>
            <a:r>
              <a:rPr lang="pt-BR" dirty="0"/>
              <a:t>A primeira funcionalidade vai possibilitar que o usuário realize as operações de fazer saque e deposito utilizando sua conta. </a:t>
            </a:r>
          </a:p>
          <a:p>
            <a:endParaRPr lang="pt-BR" dirty="0"/>
          </a:p>
          <a:p>
            <a:r>
              <a:rPr lang="pt-BR" dirty="0"/>
              <a:t>A segunda funcionalidade irá possibilitar o usuário realizar operações básicas no banco, como, obter o dinheiro total disponível no banco e obter o total de contas criadas.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8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Parte: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só libera o saque só o valor deste for menor ou igual ao valor do saldo disponível na conta, e o sistema só libera o deposito se o valor deste for menor ou igual ao valor do limite disponível na conta.</a:t>
            </a:r>
          </a:p>
          <a:p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0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8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050" y="2128057"/>
            <a:ext cx="6071950" cy="3808131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2128058"/>
            <a:ext cx="6090832" cy="38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Parte: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foram criados os arquivos </a:t>
            </a:r>
            <a:r>
              <a:rPr lang="pt-BR" i="1" dirty="0" err="1"/>
              <a:t>features</a:t>
            </a:r>
            <a:r>
              <a:rPr lang="pt-BR" dirty="0"/>
              <a:t>, onde é uma usado uma descrição de alto nível para relatar como nossos testes deve se comportar, usamos uma linguagem padrão para especificação de testes de aceitação, a famosa linguagem “</a:t>
            </a:r>
            <a:r>
              <a:rPr lang="pt-BR" dirty="0" err="1"/>
              <a:t>Gherkin</a:t>
            </a:r>
            <a:r>
              <a:rPr lang="pt-BR" dirty="0"/>
              <a:t>”, do </a:t>
            </a:r>
            <a:r>
              <a:rPr lang="pt-BR" dirty="0" err="1"/>
              <a:t>Cucumber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 descr="Uma imagem contendo Texto&#10;&#10;Descrição gerada automaticamente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1038" y="2336873"/>
            <a:ext cx="4697412" cy="3599316"/>
          </a:xfrm>
          <a:prstGeom prst="rect">
            <a:avLst/>
          </a:prstGeom>
        </p:spPr>
      </p:pic>
      <p:pic>
        <p:nvPicPr>
          <p:cNvPr id="8" name="Espaço Reservado para Conteúdo 7" descr="Texto&#10;&#10;Descrição gerada automaticamente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36873"/>
            <a:ext cx="470058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91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67</TotalTime>
  <Words>514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Berlim</vt:lpstr>
      <vt:lpstr>Teste de Software</vt:lpstr>
      <vt:lpstr>Introdução: </vt:lpstr>
      <vt:lpstr>Definição:</vt:lpstr>
      <vt:lpstr>Visão geral:</vt:lpstr>
      <vt:lpstr>Projeto:</vt:lpstr>
      <vt:lpstr>Primeira Parte:</vt:lpstr>
      <vt:lpstr>Código:</vt:lpstr>
      <vt:lpstr>Segunda Parte:</vt:lpstr>
      <vt:lpstr>Código:</vt:lpstr>
      <vt:lpstr>Resultado: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Bruno</dc:creator>
  <cp:lastModifiedBy>Lucas Carlos Giacomin</cp:lastModifiedBy>
  <cp:revision>11</cp:revision>
  <dcterms:created xsi:type="dcterms:W3CDTF">2022-06-01T00:48:41Z</dcterms:created>
  <dcterms:modified xsi:type="dcterms:W3CDTF">2022-06-21T12:18:35Z</dcterms:modified>
</cp:coreProperties>
</file>