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70" r:id="rId4"/>
    <p:sldId id="263" r:id="rId5"/>
    <p:sldId id="260" r:id="rId6"/>
    <p:sldId id="262" r:id="rId7"/>
    <p:sldId id="281" r:id="rId8"/>
    <p:sldId id="277" r:id="rId9"/>
    <p:sldId id="267" r:id="rId10"/>
    <p:sldId id="275" r:id="rId11"/>
    <p:sldId id="282" r:id="rId12"/>
    <p:sldId id="273" r:id="rId13"/>
  </p:sldIdLst>
  <p:sldSz cx="9144000" cy="5143500" type="screen16x9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Space Mon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393"/>
    <a:srgbClr val="ABA8AC"/>
    <a:srgbClr val="ADA8AA"/>
    <a:srgbClr val="4A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40439D-92B9-4115-BBF5-3D7A2AEA3E52}">
  <a:tblStyle styleId="{FF40439D-92B9-4115-BBF5-3D7A2AEA3E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9814332884941649E-2"/>
          <c:y val="0.1248427672955975"/>
          <c:w val="0.89355613908201481"/>
          <c:h val="0.7281315307284704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Plan1!$A$2</c:f>
              <c:strCache>
                <c:ptCount val="1"/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0-FBEA-472A-800D-3F4177E26F84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1-FBEA-472A-800D-3F4177E26F84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</c:spPr>
            <c:extLst>
              <c:ext xmlns:c16="http://schemas.microsoft.com/office/drawing/2014/chart" uri="{C3380CC4-5D6E-409C-BE32-E72D297353CC}">
                <c16:uniqueId val="{00000002-FBEA-472A-800D-3F4177E26F84}"/>
              </c:ext>
            </c:extLst>
          </c:dPt>
          <c:dPt>
            <c:idx val="3"/>
            <c:invertIfNegative val="0"/>
            <c:bubble3D val="0"/>
            <c:spPr>
              <a:solidFill>
                <a:srgbClr val="F26D00"/>
              </a:solidFill>
            </c:spPr>
            <c:extLst>
              <c:ext xmlns:c16="http://schemas.microsoft.com/office/drawing/2014/chart" uri="{C3380CC4-5D6E-409C-BE32-E72D297353CC}">
                <c16:uniqueId val="{00000003-FBEA-472A-800D-3F4177E26F84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4-FBEA-472A-800D-3F4177E26F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latin typeface="Arial" pitchFamily="34" charset="0"/>
                    <a:cs typeface="Arial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Plan1!$B$1:$F$1</c:f>
              <c:strCache>
                <c:ptCount val="5"/>
                <c:pt idx="0">
                  <c:v>Netflix</c:v>
                </c:pt>
                <c:pt idx="1">
                  <c:v>Amazon</c:v>
                </c:pt>
                <c:pt idx="2">
                  <c:v>Disney+</c:v>
                </c:pt>
                <c:pt idx="3">
                  <c:v>GloboPlay</c:v>
                </c:pt>
                <c:pt idx="4">
                  <c:v>HBO</c:v>
                </c:pt>
              </c:strCache>
            </c:strRef>
          </c:cat>
          <c:val>
            <c:numRef>
              <c:f>Plan1!$B$2:$F$2</c:f>
              <c:numCache>
                <c:formatCode>0%</c:formatCode>
                <c:ptCount val="5"/>
                <c:pt idx="0">
                  <c:v>0.37000000000000005</c:v>
                </c:pt>
                <c:pt idx="1">
                  <c:v>0.23</c:v>
                </c:pt>
                <c:pt idx="2">
                  <c:v>0.12000000000000001</c:v>
                </c:pt>
                <c:pt idx="3">
                  <c:v>0.11000000000000001</c:v>
                </c:pt>
                <c:pt idx="4">
                  <c:v>7.0000000000000021E-2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EA-472A-800D-3F4177E26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7506816"/>
        <c:axId val="137508352"/>
        <c:axId val="137118144"/>
      </c:bar3DChart>
      <c:catAx>
        <c:axId val="137506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 Black" pitchFamily="34" charset="0"/>
              </a:defRPr>
            </a:pPr>
            <a:endParaRPr lang="pt-BR"/>
          </a:p>
        </c:txPr>
        <c:crossAx val="137508352"/>
        <c:crosses val="autoZero"/>
        <c:auto val="1"/>
        <c:lblAlgn val="ctr"/>
        <c:lblOffset val="100"/>
        <c:noMultiLvlLbl val="0"/>
      </c:catAx>
      <c:valAx>
        <c:axId val="1375083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7506816"/>
        <c:crosses val="autoZero"/>
        <c:crossBetween val="between"/>
      </c:valAx>
      <c:serAx>
        <c:axId val="1371181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750835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fc079dd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efc079dd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a7a7e9b2d2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a7a7e9b2d2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a5e226213e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a5e226213e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a7a7e9b2d2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a7a7e9b2d2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efc079dd7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efc079dd7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7a7e9b2d2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7a7e9b2d2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eb8e09c3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eb8e09c3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fc079dd7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fc079dd7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7a7e9b2d2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7a7e9b2d2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a7a7e9b2d2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a7a7e9b2d2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a7a7e9b2d2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a7a7e9b2d2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6300" y="1163850"/>
            <a:ext cx="6020700" cy="18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56300" y="3004050"/>
            <a:ext cx="5163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92075" y="14817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2"/>
          </p:nvPr>
        </p:nvSpPr>
        <p:spPr>
          <a:xfrm>
            <a:off x="1592075" y="19785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3"/>
          </p:nvPr>
        </p:nvSpPr>
        <p:spPr>
          <a:xfrm>
            <a:off x="5774025" y="14817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4"/>
          </p:nvPr>
        </p:nvSpPr>
        <p:spPr>
          <a:xfrm>
            <a:off x="5774025" y="19785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5"/>
          </p:nvPr>
        </p:nvSpPr>
        <p:spPr>
          <a:xfrm>
            <a:off x="1592075" y="29703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6"/>
          </p:nvPr>
        </p:nvSpPr>
        <p:spPr>
          <a:xfrm>
            <a:off x="1592075" y="34671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7"/>
          </p:nvPr>
        </p:nvSpPr>
        <p:spPr>
          <a:xfrm>
            <a:off x="5774025" y="29703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8"/>
          </p:nvPr>
        </p:nvSpPr>
        <p:spPr>
          <a:xfrm>
            <a:off x="5774025" y="34671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5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1979175" y="31070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2"/>
          </p:nvPr>
        </p:nvSpPr>
        <p:spPr>
          <a:xfrm>
            <a:off x="1979175" y="3582050"/>
            <a:ext cx="2114400" cy="9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3"/>
          </p:nvPr>
        </p:nvSpPr>
        <p:spPr>
          <a:xfrm>
            <a:off x="5013000" y="31070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sz="20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sz="20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sz="20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sz="20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sz="20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sz="20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sz="20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Font typeface="Space Mono"/>
              <a:buNone/>
              <a:defRPr sz="2000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5013000" y="3581900"/>
            <a:ext cx="2114400" cy="9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5253900" y="1885950"/>
            <a:ext cx="3051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767025" y="1459200"/>
            <a:ext cx="36099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2420375" y="2675550"/>
            <a:ext cx="4303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5264250" y="18318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2"/>
          </p:nvPr>
        </p:nvSpPr>
        <p:spPr>
          <a:xfrm>
            <a:off x="4781625" y="2100050"/>
            <a:ext cx="25971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104900"/>
            <a:ext cx="6367800" cy="27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599501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548626" y="12839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1548626" y="17521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 hasCustomPrompt="1"/>
          </p:nvPr>
        </p:nvSpPr>
        <p:spPr>
          <a:xfrm>
            <a:off x="599501" y="2397172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1548626" y="24087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1548626" y="2877000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599501" y="352199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1548625" y="353360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4817875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3"/>
          </p:nvPr>
        </p:nvSpPr>
        <p:spPr>
          <a:xfrm>
            <a:off x="5766900" y="1283950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4"/>
          </p:nvPr>
        </p:nvSpPr>
        <p:spPr>
          <a:xfrm>
            <a:off x="5766900" y="1752175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7875" y="2397172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6"/>
          </p:nvPr>
        </p:nvSpPr>
        <p:spPr>
          <a:xfrm>
            <a:off x="5766900" y="24087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7"/>
          </p:nvPr>
        </p:nvSpPr>
        <p:spPr>
          <a:xfrm>
            <a:off x="5766900" y="287700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1548626" y="40034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88575" y="26924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2"/>
          </p:nvPr>
        </p:nvSpPr>
        <p:spPr>
          <a:xfrm>
            <a:off x="988575" y="3213810"/>
            <a:ext cx="21144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3"/>
          </p:nvPr>
        </p:nvSpPr>
        <p:spPr>
          <a:xfrm>
            <a:off x="3514800" y="26924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sz="2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"/>
          </p:nvPr>
        </p:nvSpPr>
        <p:spPr>
          <a:xfrm>
            <a:off x="3514800" y="3213810"/>
            <a:ext cx="21144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5"/>
          </p:nvPr>
        </p:nvSpPr>
        <p:spPr>
          <a:xfrm>
            <a:off x="6041025" y="26924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ce Mono"/>
              <a:buNone/>
              <a:defRPr sz="2000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000"/>
              <a:buFont typeface="Space Mono"/>
              <a:buNone/>
              <a:defRPr sz="2000" b="1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6"/>
          </p:nvPr>
        </p:nvSpPr>
        <p:spPr>
          <a:xfrm>
            <a:off x="6041025" y="3213810"/>
            <a:ext cx="21144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963950" y="3474150"/>
            <a:ext cx="5216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sz="18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331675" y="1822000"/>
            <a:ext cx="4480500" cy="1361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Mono"/>
              <a:buNone/>
              <a:defRPr sz="2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7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agina%20inicia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subTitle" idx="1"/>
          </p:nvPr>
        </p:nvSpPr>
        <p:spPr>
          <a:xfrm>
            <a:off x="3458746" y="3359163"/>
            <a:ext cx="3804216" cy="496171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Scientific Society Films</a:t>
            </a:r>
          </a:p>
        </p:txBody>
      </p:sp>
      <p:grpSp>
        <p:nvGrpSpPr>
          <p:cNvPr id="145" name="Google Shape;145;p31"/>
          <p:cNvGrpSpPr/>
          <p:nvPr/>
        </p:nvGrpSpPr>
        <p:grpSpPr>
          <a:xfrm>
            <a:off x="-3899629" y="1515750"/>
            <a:ext cx="362199" cy="740102"/>
            <a:chOff x="1129671" y="3124025"/>
            <a:chExt cx="362199" cy="740102"/>
          </a:xfrm>
        </p:grpSpPr>
        <p:sp>
          <p:nvSpPr>
            <p:cNvPr id="146" name="Google Shape;146;p31"/>
            <p:cNvSpPr/>
            <p:nvPr/>
          </p:nvSpPr>
          <p:spPr>
            <a:xfrm>
              <a:off x="1129671" y="3592212"/>
              <a:ext cx="121052" cy="271915"/>
            </a:xfrm>
            <a:custGeom>
              <a:avLst/>
              <a:gdLst/>
              <a:ahLst/>
              <a:cxnLst/>
              <a:rect l="l" t="t" r="r" b="b"/>
              <a:pathLst>
                <a:path w="1141" h="2563" extrusionOk="0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1352040" y="3560703"/>
              <a:ext cx="139830" cy="276053"/>
            </a:xfrm>
            <a:custGeom>
              <a:avLst/>
              <a:gdLst/>
              <a:ahLst/>
              <a:cxnLst/>
              <a:rect l="l" t="t" r="r" b="b"/>
              <a:pathLst>
                <a:path w="1318" h="2602" extrusionOk="0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1197464" y="3124025"/>
              <a:ext cx="170385" cy="699468"/>
            </a:xfrm>
            <a:custGeom>
              <a:avLst/>
              <a:gdLst/>
              <a:ahLst/>
              <a:cxnLst/>
              <a:rect l="l" t="t" r="r" b="b"/>
              <a:pathLst>
                <a:path w="1606" h="6593" extrusionOk="0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1292522" y="3541924"/>
              <a:ext cx="31934" cy="201257"/>
            </a:xfrm>
            <a:custGeom>
              <a:avLst/>
              <a:gdLst/>
              <a:ahLst/>
              <a:cxnLst/>
              <a:rect l="l" t="t" r="r" b="b"/>
              <a:pathLst>
                <a:path w="301" h="1897" extrusionOk="0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1258042" y="3278602"/>
              <a:ext cx="32146" cy="166141"/>
            </a:xfrm>
            <a:custGeom>
              <a:avLst/>
              <a:gdLst/>
              <a:ahLst/>
              <a:cxnLst/>
              <a:rect l="l" t="t" r="r" b="b"/>
              <a:pathLst>
                <a:path w="303" h="1566" extrusionOk="0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1273744" y="3767902"/>
              <a:ext cx="110336" cy="84344"/>
            </a:xfrm>
            <a:custGeom>
              <a:avLst/>
              <a:gdLst/>
              <a:ahLst/>
              <a:cxnLst/>
              <a:rect l="l" t="t" r="r" b="b"/>
              <a:pathLst>
                <a:path w="1040" h="795" extrusionOk="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1171895" y="3652685"/>
              <a:ext cx="33313" cy="46575"/>
            </a:xfrm>
            <a:custGeom>
              <a:avLst/>
              <a:gdLst/>
              <a:ahLst/>
              <a:cxnLst/>
              <a:rect l="l" t="t" r="r" b="b"/>
              <a:pathLst>
                <a:path w="314" h="439" extrusionOk="0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1420257" y="3643137"/>
              <a:ext cx="19839" cy="23340"/>
            </a:xfrm>
            <a:custGeom>
              <a:avLst/>
              <a:gdLst/>
              <a:ahLst/>
              <a:cxnLst/>
              <a:rect l="l" t="t" r="r" b="b"/>
              <a:pathLst>
                <a:path w="187" h="220" extrusionOk="0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1"/>
          <p:cNvGrpSpPr/>
          <p:nvPr/>
        </p:nvGrpSpPr>
        <p:grpSpPr>
          <a:xfrm>
            <a:off x="-4619625" y="2391804"/>
            <a:ext cx="2560328" cy="1094344"/>
            <a:chOff x="0" y="4049154"/>
            <a:chExt cx="2560328" cy="1094344"/>
          </a:xfrm>
        </p:grpSpPr>
        <p:sp>
          <p:nvSpPr>
            <p:cNvPr id="155" name="Google Shape;155;p31"/>
            <p:cNvSpPr/>
            <p:nvPr/>
          </p:nvSpPr>
          <p:spPr>
            <a:xfrm>
              <a:off x="950162" y="4445622"/>
              <a:ext cx="308941" cy="197226"/>
            </a:xfrm>
            <a:custGeom>
              <a:avLst/>
              <a:gdLst/>
              <a:ahLst/>
              <a:cxnLst/>
              <a:rect l="l" t="t" r="r" b="b"/>
              <a:pathLst>
                <a:path w="2912" h="1859" extrusionOk="0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523353" y="4245107"/>
              <a:ext cx="277114" cy="71294"/>
            </a:xfrm>
            <a:custGeom>
              <a:avLst/>
              <a:gdLst/>
              <a:ahLst/>
              <a:cxnLst/>
              <a:rect l="l" t="t" r="r" b="b"/>
              <a:pathLst>
                <a:path w="2612" h="672" extrusionOk="0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467549" y="4267492"/>
              <a:ext cx="352015" cy="86996"/>
            </a:xfrm>
            <a:custGeom>
              <a:avLst/>
              <a:gdLst/>
              <a:ahLst/>
              <a:cxnLst/>
              <a:rect l="l" t="t" r="r" b="b"/>
              <a:pathLst>
                <a:path w="3318" h="820" extrusionOk="0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953027" y="4463233"/>
              <a:ext cx="304592" cy="157653"/>
            </a:xfrm>
            <a:custGeom>
              <a:avLst/>
              <a:gdLst/>
              <a:ahLst/>
              <a:cxnLst/>
              <a:rect l="l" t="t" r="r" b="b"/>
              <a:pathLst>
                <a:path w="2871" h="1486" extrusionOk="0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807468" y="4937362"/>
              <a:ext cx="117338" cy="43922"/>
            </a:xfrm>
            <a:custGeom>
              <a:avLst/>
              <a:gdLst/>
              <a:ahLst/>
              <a:cxnLst/>
              <a:rect l="l" t="t" r="r" b="b"/>
              <a:pathLst>
                <a:path w="1106" h="414" extrusionOk="0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1261755" y="4761460"/>
              <a:ext cx="161897" cy="89860"/>
            </a:xfrm>
            <a:custGeom>
              <a:avLst/>
              <a:gdLst/>
              <a:ahLst/>
              <a:cxnLst/>
              <a:rect l="l" t="t" r="r" b="b"/>
              <a:pathLst>
                <a:path w="1526" h="847" extrusionOk="0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1691429" y="4690802"/>
              <a:ext cx="214201" cy="166141"/>
            </a:xfrm>
            <a:custGeom>
              <a:avLst/>
              <a:gdLst/>
              <a:ahLst/>
              <a:cxnLst/>
              <a:rect l="l" t="t" r="r" b="b"/>
              <a:pathLst>
                <a:path w="2019" h="1566" extrusionOk="0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1574091" y="4371888"/>
              <a:ext cx="149166" cy="74477"/>
            </a:xfrm>
            <a:custGeom>
              <a:avLst/>
              <a:gdLst/>
              <a:ahLst/>
              <a:cxnLst/>
              <a:rect l="l" t="t" r="r" b="b"/>
              <a:pathLst>
                <a:path w="1406" h="702" extrusionOk="0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531841" y="4673085"/>
              <a:ext cx="186723" cy="121688"/>
            </a:xfrm>
            <a:custGeom>
              <a:avLst/>
              <a:gdLst/>
              <a:ahLst/>
              <a:cxnLst/>
              <a:rect l="l" t="t" r="r" b="b"/>
              <a:pathLst>
                <a:path w="1760" h="1147" extrusionOk="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045353" y="4506625"/>
              <a:ext cx="136647" cy="105774"/>
            </a:xfrm>
            <a:custGeom>
              <a:avLst/>
              <a:gdLst/>
              <a:ahLst/>
              <a:cxnLst/>
              <a:rect l="l" t="t" r="r" b="b"/>
              <a:pathLst>
                <a:path w="1288" h="997" extrusionOk="0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117708" y="4556489"/>
              <a:ext cx="134844" cy="111079"/>
            </a:xfrm>
            <a:custGeom>
              <a:avLst/>
              <a:gdLst/>
              <a:ahLst/>
              <a:cxnLst/>
              <a:rect l="l" t="t" r="r" b="b"/>
              <a:pathLst>
                <a:path w="1271" h="1047" extrusionOk="0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087047" y="4524343"/>
              <a:ext cx="120309" cy="103652"/>
            </a:xfrm>
            <a:custGeom>
              <a:avLst/>
              <a:gdLst/>
              <a:ahLst/>
              <a:cxnLst/>
              <a:rect l="l" t="t" r="r" b="b"/>
              <a:pathLst>
                <a:path w="1134" h="977" extrusionOk="0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0" y="4059763"/>
              <a:ext cx="755909" cy="473915"/>
            </a:xfrm>
            <a:custGeom>
              <a:avLst/>
              <a:gdLst/>
              <a:ahLst/>
              <a:cxnLst/>
              <a:rect l="l" t="t" r="r" b="b"/>
              <a:pathLst>
                <a:path w="7125" h="4467" extrusionOk="0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819457" y="4052018"/>
              <a:ext cx="96862" cy="14216"/>
            </a:xfrm>
            <a:custGeom>
              <a:avLst/>
              <a:gdLst/>
              <a:ahLst/>
              <a:cxnLst/>
              <a:rect l="l" t="t" r="r" b="b"/>
              <a:pathLst>
                <a:path w="913" h="134" extrusionOk="0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977746" y="4049154"/>
              <a:ext cx="81373" cy="12095"/>
            </a:xfrm>
            <a:custGeom>
              <a:avLst/>
              <a:gdLst/>
              <a:ahLst/>
              <a:cxnLst/>
              <a:rect l="l" t="t" r="r" b="b"/>
              <a:pathLst>
                <a:path w="767" h="114" extrusionOk="0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1095085" y="4050533"/>
              <a:ext cx="1465244" cy="1092965"/>
            </a:xfrm>
            <a:custGeom>
              <a:avLst/>
              <a:gdLst/>
              <a:ahLst/>
              <a:cxnLst/>
              <a:rect l="l" t="t" r="r" b="b"/>
              <a:pathLst>
                <a:path w="13811" h="10302" extrusionOk="0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1632866" y="4693773"/>
              <a:ext cx="310427" cy="203698"/>
            </a:xfrm>
            <a:custGeom>
              <a:avLst/>
              <a:gdLst/>
              <a:ahLst/>
              <a:cxnLst/>
              <a:rect l="l" t="t" r="r" b="b"/>
              <a:pathLst>
                <a:path w="2926" h="1920" extrusionOk="0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395724" y="4423236"/>
              <a:ext cx="46044" cy="3235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749860" y="4590863"/>
              <a:ext cx="36496" cy="50076"/>
            </a:xfrm>
            <a:custGeom>
              <a:avLst/>
              <a:gdLst/>
              <a:ahLst/>
              <a:cxnLst/>
              <a:rect l="l" t="t" r="r" b="b"/>
              <a:pathLst>
                <a:path w="344" h="472" extrusionOk="0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1438187" y="4496759"/>
              <a:ext cx="25780" cy="43922"/>
            </a:xfrm>
            <a:custGeom>
              <a:avLst/>
              <a:gdLst/>
              <a:ahLst/>
              <a:cxnLst/>
              <a:rect l="l" t="t" r="r" b="b"/>
              <a:pathLst>
                <a:path w="243" h="414" extrusionOk="0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021694" y="4706398"/>
              <a:ext cx="34162" cy="23340"/>
            </a:xfrm>
            <a:custGeom>
              <a:avLst/>
              <a:gdLst/>
              <a:ahLst/>
              <a:cxnLst/>
              <a:rect l="l" t="t" r="r" b="b"/>
              <a:pathLst>
                <a:path w="322" h="220" extrusionOk="0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1863829" y="4462491"/>
              <a:ext cx="16338" cy="10079"/>
            </a:xfrm>
            <a:custGeom>
              <a:avLst/>
              <a:gdLst/>
              <a:ahLst/>
              <a:cxnLst/>
              <a:rect l="l" t="t" r="r" b="b"/>
              <a:pathLst>
                <a:path w="154" h="95" extrusionOk="0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096782" y="4906064"/>
              <a:ext cx="25250" cy="24083"/>
            </a:xfrm>
            <a:custGeom>
              <a:avLst/>
              <a:gdLst/>
              <a:ahLst/>
              <a:cxnLst/>
              <a:rect l="l" t="t" r="r" b="b"/>
              <a:pathLst>
                <a:path w="238" h="227" extrusionOk="0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1607722" y="5014385"/>
              <a:ext cx="39785" cy="21325"/>
            </a:xfrm>
            <a:custGeom>
              <a:avLst/>
              <a:gdLst/>
              <a:ahLst/>
              <a:cxnLst/>
              <a:rect l="l" t="t" r="r" b="b"/>
              <a:pathLst>
                <a:path w="375" h="201" extrusionOk="0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2149005" y="4928874"/>
              <a:ext cx="30130" cy="30767"/>
            </a:xfrm>
            <a:custGeom>
              <a:avLst/>
              <a:gdLst/>
              <a:ahLst/>
              <a:cxnLst/>
              <a:rect l="l" t="t" r="r" b="b"/>
              <a:pathLst>
                <a:path w="284" h="290" extrusionOk="0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162135" y="4218159"/>
              <a:ext cx="148530" cy="71400"/>
            </a:xfrm>
            <a:custGeom>
              <a:avLst/>
              <a:gdLst/>
              <a:ahLst/>
              <a:cxnLst/>
              <a:rect l="l" t="t" r="r" b="b"/>
              <a:pathLst>
                <a:path w="1400" h="673" extrusionOk="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1345144" y="4273009"/>
              <a:ext cx="21325" cy="19309"/>
            </a:xfrm>
            <a:custGeom>
              <a:avLst/>
              <a:gdLst/>
              <a:ahLst/>
              <a:cxnLst/>
              <a:rect l="l" t="t" r="r" b="b"/>
              <a:pathLst>
                <a:path w="201" h="182" extrusionOk="0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0AD747D-E3D1-45F9-AC1A-30AAB90E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948" y="2682871"/>
            <a:ext cx="2323043" cy="733063"/>
          </a:xfrm>
          <a:prstGeom prst="rect">
            <a:avLst/>
          </a:prstGeom>
        </p:spPr>
      </p:pic>
      <p:grpSp>
        <p:nvGrpSpPr>
          <p:cNvPr id="101" name="Google Shape;1059;p44">
            <a:extLst>
              <a:ext uri="{FF2B5EF4-FFF2-40B4-BE49-F238E27FC236}">
                <a16:creationId xmlns:a16="http://schemas.microsoft.com/office/drawing/2014/main" id="{2E3D40F4-3136-4A2E-A429-06A428FE08B5}"/>
              </a:ext>
            </a:extLst>
          </p:cNvPr>
          <p:cNvGrpSpPr/>
          <p:nvPr/>
        </p:nvGrpSpPr>
        <p:grpSpPr>
          <a:xfrm>
            <a:off x="185993" y="292816"/>
            <a:ext cx="8647823" cy="3860875"/>
            <a:chOff x="4397374" y="1888975"/>
            <a:chExt cx="3770825" cy="2297273"/>
          </a:xfrm>
        </p:grpSpPr>
        <p:sp>
          <p:nvSpPr>
            <p:cNvPr id="102" name="Google Shape;1060;p44">
              <a:extLst>
                <a:ext uri="{FF2B5EF4-FFF2-40B4-BE49-F238E27FC236}">
                  <a16:creationId xmlns:a16="http://schemas.microsoft.com/office/drawing/2014/main" id="{AD645C47-056E-43D7-9613-9129A9B51FB2}"/>
                </a:ext>
              </a:extLst>
            </p:cNvPr>
            <p:cNvSpPr/>
            <p:nvPr/>
          </p:nvSpPr>
          <p:spPr>
            <a:xfrm>
              <a:off x="7541330" y="2684072"/>
              <a:ext cx="285933" cy="261003"/>
            </a:xfrm>
            <a:custGeom>
              <a:avLst/>
              <a:gdLst/>
              <a:ahLst/>
              <a:cxnLst/>
              <a:rect l="l" t="t" r="r" b="b"/>
              <a:pathLst>
                <a:path w="3005" h="2743" extrusionOk="0">
                  <a:moveTo>
                    <a:pt x="1538" y="109"/>
                  </a:moveTo>
                  <a:cubicBezTo>
                    <a:pt x="1618" y="109"/>
                    <a:pt x="1695" y="121"/>
                    <a:pt x="1772" y="134"/>
                  </a:cubicBezTo>
                  <a:cubicBezTo>
                    <a:pt x="1886" y="147"/>
                    <a:pt x="1999" y="167"/>
                    <a:pt x="2112" y="194"/>
                  </a:cubicBezTo>
                  <a:cubicBezTo>
                    <a:pt x="2139" y="200"/>
                    <a:pt x="2172" y="214"/>
                    <a:pt x="2192" y="227"/>
                  </a:cubicBezTo>
                  <a:cubicBezTo>
                    <a:pt x="2425" y="400"/>
                    <a:pt x="2638" y="586"/>
                    <a:pt x="2758" y="873"/>
                  </a:cubicBezTo>
                  <a:cubicBezTo>
                    <a:pt x="2831" y="1059"/>
                    <a:pt x="2878" y="1253"/>
                    <a:pt x="2865" y="1452"/>
                  </a:cubicBezTo>
                  <a:cubicBezTo>
                    <a:pt x="2865" y="1479"/>
                    <a:pt x="2858" y="1506"/>
                    <a:pt x="2851" y="1546"/>
                  </a:cubicBezTo>
                  <a:cubicBezTo>
                    <a:pt x="2831" y="1519"/>
                    <a:pt x="2818" y="1499"/>
                    <a:pt x="2805" y="1479"/>
                  </a:cubicBezTo>
                  <a:cubicBezTo>
                    <a:pt x="2745" y="1326"/>
                    <a:pt x="2618" y="1266"/>
                    <a:pt x="2478" y="1259"/>
                  </a:cubicBezTo>
                  <a:cubicBezTo>
                    <a:pt x="2461" y="1258"/>
                    <a:pt x="2444" y="1257"/>
                    <a:pt x="2427" y="1257"/>
                  </a:cubicBezTo>
                  <a:cubicBezTo>
                    <a:pt x="2360" y="1257"/>
                    <a:pt x="2295" y="1266"/>
                    <a:pt x="2225" y="1266"/>
                  </a:cubicBezTo>
                  <a:cubicBezTo>
                    <a:pt x="2206" y="1267"/>
                    <a:pt x="2188" y="1268"/>
                    <a:pt x="2171" y="1268"/>
                  </a:cubicBezTo>
                  <a:cubicBezTo>
                    <a:pt x="2009" y="1268"/>
                    <a:pt x="1964" y="1205"/>
                    <a:pt x="1946" y="1006"/>
                  </a:cubicBezTo>
                  <a:cubicBezTo>
                    <a:pt x="1939" y="933"/>
                    <a:pt x="1919" y="860"/>
                    <a:pt x="1892" y="786"/>
                  </a:cubicBezTo>
                  <a:cubicBezTo>
                    <a:pt x="1852" y="666"/>
                    <a:pt x="1766" y="593"/>
                    <a:pt x="1646" y="553"/>
                  </a:cubicBezTo>
                  <a:cubicBezTo>
                    <a:pt x="1579" y="533"/>
                    <a:pt x="1506" y="507"/>
                    <a:pt x="1446" y="467"/>
                  </a:cubicBezTo>
                  <a:cubicBezTo>
                    <a:pt x="1340" y="407"/>
                    <a:pt x="1320" y="333"/>
                    <a:pt x="1360" y="220"/>
                  </a:cubicBezTo>
                  <a:cubicBezTo>
                    <a:pt x="1373" y="194"/>
                    <a:pt x="1380" y="167"/>
                    <a:pt x="1386" y="127"/>
                  </a:cubicBezTo>
                  <a:cubicBezTo>
                    <a:pt x="1438" y="114"/>
                    <a:pt x="1488" y="109"/>
                    <a:pt x="1538" y="109"/>
                  </a:cubicBezTo>
                  <a:close/>
                  <a:moveTo>
                    <a:pt x="1266" y="147"/>
                  </a:moveTo>
                  <a:cubicBezTo>
                    <a:pt x="1260" y="187"/>
                    <a:pt x="1253" y="207"/>
                    <a:pt x="1246" y="234"/>
                  </a:cubicBezTo>
                  <a:cubicBezTo>
                    <a:pt x="1213" y="333"/>
                    <a:pt x="1240" y="420"/>
                    <a:pt x="1313" y="500"/>
                  </a:cubicBezTo>
                  <a:cubicBezTo>
                    <a:pt x="1380" y="573"/>
                    <a:pt x="1459" y="620"/>
                    <a:pt x="1553" y="640"/>
                  </a:cubicBezTo>
                  <a:cubicBezTo>
                    <a:pt x="1719" y="686"/>
                    <a:pt x="1806" y="766"/>
                    <a:pt x="1832" y="1026"/>
                  </a:cubicBezTo>
                  <a:cubicBezTo>
                    <a:pt x="1839" y="1093"/>
                    <a:pt x="1852" y="1159"/>
                    <a:pt x="1886" y="1219"/>
                  </a:cubicBezTo>
                  <a:cubicBezTo>
                    <a:pt x="1932" y="1326"/>
                    <a:pt x="2019" y="1386"/>
                    <a:pt x="2125" y="1386"/>
                  </a:cubicBezTo>
                  <a:cubicBezTo>
                    <a:pt x="2139" y="1387"/>
                    <a:pt x="2152" y="1388"/>
                    <a:pt x="2166" y="1388"/>
                  </a:cubicBezTo>
                  <a:cubicBezTo>
                    <a:pt x="2221" y="1388"/>
                    <a:pt x="2279" y="1379"/>
                    <a:pt x="2332" y="1379"/>
                  </a:cubicBezTo>
                  <a:cubicBezTo>
                    <a:pt x="2412" y="1386"/>
                    <a:pt x="2492" y="1386"/>
                    <a:pt x="2572" y="1399"/>
                  </a:cubicBezTo>
                  <a:cubicBezTo>
                    <a:pt x="2625" y="1412"/>
                    <a:pt x="2672" y="1452"/>
                    <a:pt x="2698" y="1512"/>
                  </a:cubicBezTo>
                  <a:cubicBezTo>
                    <a:pt x="2698" y="1512"/>
                    <a:pt x="2698" y="1519"/>
                    <a:pt x="2698" y="1519"/>
                  </a:cubicBezTo>
                  <a:cubicBezTo>
                    <a:pt x="2825" y="1792"/>
                    <a:pt x="2825" y="1739"/>
                    <a:pt x="2685" y="1965"/>
                  </a:cubicBezTo>
                  <a:cubicBezTo>
                    <a:pt x="2432" y="2385"/>
                    <a:pt x="2059" y="2578"/>
                    <a:pt x="1599" y="2618"/>
                  </a:cubicBezTo>
                  <a:cubicBezTo>
                    <a:pt x="1546" y="2622"/>
                    <a:pt x="1492" y="2624"/>
                    <a:pt x="1439" y="2624"/>
                  </a:cubicBezTo>
                  <a:cubicBezTo>
                    <a:pt x="1235" y="2624"/>
                    <a:pt x="1037" y="2589"/>
                    <a:pt x="847" y="2478"/>
                  </a:cubicBezTo>
                  <a:cubicBezTo>
                    <a:pt x="520" y="2298"/>
                    <a:pt x="287" y="2038"/>
                    <a:pt x="201" y="1672"/>
                  </a:cubicBezTo>
                  <a:cubicBezTo>
                    <a:pt x="194" y="1659"/>
                    <a:pt x="194" y="1645"/>
                    <a:pt x="187" y="1612"/>
                  </a:cubicBezTo>
                  <a:lnTo>
                    <a:pt x="187" y="1612"/>
                  </a:lnTo>
                  <a:cubicBezTo>
                    <a:pt x="334" y="1719"/>
                    <a:pt x="487" y="1765"/>
                    <a:pt x="640" y="1825"/>
                  </a:cubicBezTo>
                  <a:cubicBezTo>
                    <a:pt x="707" y="1852"/>
                    <a:pt x="760" y="1899"/>
                    <a:pt x="800" y="1958"/>
                  </a:cubicBezTo>
                  <a:cubicBezTo>
                    <a:pt x="833" y="2018"/>
                    <a:pt x="867" y="2072"/>
                    <a:pt x="900" y="2125"/>
                  </a:cubicBezTo>
                  <a:cubicBezTo>
                    <a:pt x="980" y="2238"/>
                    <a:pt x="1080" y="2298"/>
                    <a:pt x="1206" y="2311"/>
                  </a:cubicBezTo>
                  <a:cubicBezTo>
                    <a:pt x="1286" y="2311"/>
                    <a:pt x="1360" y="2331"/>
                    <a:pt x="1433" y="2338"/>
                  </a:cubicBezTo>
                  <a:cubicBezTo>
                    <a:pt x="1506" y="2345"/>
                    <a:pt x="1559" y="2378"/>
                    <a:pt x="1599" y="2438"/>
                  </a:cubicBezTo>
                  <a:cubicBezTo>
                    <a:pt x="1613" y="2458"/>
                    <a:pt x="1633" y="2478"/>
                    <a:pt x="1646" y="2498"/>
                  </a:cubicBezTo>
                  <a:cubicBezTo>
                    <a:pt x="1659" y="2516"/>
                    <a:pt x="1676" y="2528"/>
                    <a:pt x="1693" y="2528"/>
                  </a:cubicBezTo>
                  <a:cubicBezTo>
                    <a:pt x="1701" y="2528"/>
                    <a:pt x="1710" y="2525"/>
                    <a:pt x="1719" y="2518"/>
                  </a:cubicBezTo>
                  <a:cubicBezTo>
                    <a:pt x="1746" y="2498"/>
                    <a:pt x="1753" y="2465"/>
                    <a:pt x="1733" y="2438"/>
                  </a:cubicBezTo>
                  <a:cubicBezTo>
                    <a:pt x="1666" y="2331"/>
                    <a:pt x="1593" y="2245"/>
                    <a:pt x="1473" y="2225"/>
                  </a:cubicBezTo>
                  <a:cubicBezTo>
                    <a:pt x="1386" y="2212"/>
                    <a:pt x="1293" y="2198"/>
                    <a:pt x="1206" y="2192"/>
                  </a:cubicBezTo>
                  <a:cubicBezTo>
                    <a:pt x="1113" y="2185"/>
                    <a:pt x="1047" y="2145"/>
                    <a:pt x="993" y="2065"/>
                  </a:cubicBezTo>
                  <a:cubicBezTo>
                    <a:pt x="960" y="2012"/>
                    <a:pt x="927" y="1965"/>
                    <a:pt x="900" y="1919"/>
                  </a:cubicBezTo>
                  <a:cubicBezTo>
                    <a:pt x="833" y="1805"/>
                    <a:pt x="740" y="1739"/>
                    <a:pt x="627" y="1699"/>
                  </a:cubicBezTo>
                  <a:cubicBezTo>
                    <a:pt x="567" y="1679"/>
                    <a:pt x="507" y="1659"/>
                    <a:pt x="454" y="1632"/>
                  </a:cubicBezTo>
                  <a:cubicBezTo>
                    <a:pt x="407" y="1619"/>
                    <a:pt x="367" y="1599"/>
                    <a:pt x="327" y="1572"/>
                  </a:cubicBezTo>
                  <a:cubicBezTo>
                    <a:pt x="187" y="1492"/>
                    <a:pt x="154" y="1439"/>
                    <a:pt x="174" y="1286"/>
                  </a:cubicBezTo>
                  <a:cubicBezTo>
                    <a:pt x="201" y="1073"/>
                    <a:pt x="274" y="886"/>
                    <a:pt x="394" y="713"/>
                  </a:cubicBezTo>
                  <a:cubicBezTo>
                    <a:pt x="407" y="693"/>
                    <a:pt x="420" y="680"/>
                    <a:pt x="440" y="660"/>
                  </a:cubicBezTo>
                  <a:cubicBezTo>
                    <a:pt x="447" y="673"/>
                    <a:pt x="454" y="673"/>
                    <a:pt x="454" y="673"/>
                  </a:cubicBezTo>
                  <a:cubicBezTo>
                    <a:pt x="447" y="873"/>
                    <a:pt x="560" y="993"/>
                    <a:pt x="734" y="1059"/>
                  </a:cubicBezTo>
                  <a:cubicBezTo>
                    <a:pt x="940" y="1139"/>
                    <a:pt x="1040" y="1292"/>
                    <a:pt x="1087" y="1506"/>
                  </a:cubicBezTo>
                  <a:cubicBezTo>
                    <a:pt x="1093" y="1539"/>
                    <a:pt x="1106" y="1572"/>
                    <a:pt x="1113" y="1599"/>
                  </a:cubicBezTo>
                  <a:cubicBezTo>
                    <a:pt x="1173" y="1745"/>
                    <a:pt x="1286" y="1832"/>
                    <a:pt x="1433" y="1839"/>
                  </a:cubicBezTo>
                  <a:cubicBezTo>
                    <a:pt x="1526" y="1839"/>
                    <a:pt x="1619" y="1825"/>
                    <a:pt x="1713" y="1825"/>
                  </a:cubicBezTo>
                  <a:cubicBezTo>
                    <a:pt x="1742" y="1824"/>
                    <a:pt x="1772" y="1822"/>
                    <a:pt x="1801" y="1822"/>
                  </a:cubicBezTo>
                  <a:cubicBezTo>
                    <a:pt x="1885" y="1822"/>
                    <a:pt x="1969" y="1833"/>
                    <a:pt x="2052" y="1872"/>
                  </a:cubicBezTo>
                  <a:cubicBezTo>
                    <a:pt x="2125" y="1905"/>
                    <a:pt x="2185" y="1958"/>
                    <a:pt x="2225" y="2038"/>
                  </a:cubicBezTo>
                  <a:cubicBezTo>
                    <a:pt x="2252" y="2098"/>
                    <a:pt x="2272" y="2165"/>
                    <a:pt x="2299" y="2232"/>
                  </a:cubicBezTo>
                  <a:cubicBezTo>
                    <a:pt x="2316" y="2260"/>
                    <a:pt x="2332" y="2288"/>
                    <a:pt x="2357" y="2288"/>
                  </a:cubicBezTo>
                  <a:cubicBezTo>
                    <a:pt x="2362" y="2288"/>
                    <a:pt x="2367" y="2287"/>
                    <a:pt x="2372" y="2285"/>
                  </a:cubicBezTo>
                  <a:cubicBezTo>
                    <a:pt x="2412" y="2272"/>
                    <a:pt x="2412" y="2238"/>
                    <a:pt x="2405" y="2198"/>
                  </a:cubicBezTo>
                  <a:cubicBezTo>
                    <a:pt x="2352" y="1919"/>
                    <a:pt x="2139" y="1719"/>
                    <a:pt x="1879" y="1705"/>
                  </a:cubicBezTo>
                  <a:cubicBezTo>
                    <a:pt x="1856" y="1704"/>
                    <a:pt x="1834" y="1704"/>
                    <a:pt x="1811" y="1704"/>
                  </a:cubicBezTo>
                  <a:cubicBezTo>
                    <a:pt x="1716" y="1704"/>
                    <a:pt x="1624" y="1713"/>
                    <a:pt x="1533" y="1719"/>
                  </a:cubicBezTo>
                  <a:cubicBezTo>
                    <a:pt x="1511" y="1720"/>
                    <a:pt x="1491" y="1721"/>
                    <a:pt x="1472" y="1721"/>
                  </a:cubicBezTo>
                  <a:cubicBezTo>
                    <a:pt x="1305" y="1721"/>
                    <a:pt x="1241" y="1663"/>
                    <a:pt x="1193" y="1459"/>
                  </a:cubicBezTo>
                  <a:cubicBezTo>
                    <a:pt x="1173" y="1399"/>
                    <a:pt x="1153" y="1332"/>
                    <a:pt x="1120" y="1272"/>
                  </a:cubicBezTo>
                  <a:cubicBezTo>
                    <a:pt x="1060" y="1139"/>
                    <a:pt x="967" y="1046"/>
                    <a:pt x="833" y="986"/>
                  </a:cubicBezTo>
                  <a:cubicBezTo>
                    <a:pt x="780" y="959"/>
                    <a:pt x="720" y="926"/>
                    <a:pt x="667" y="893"/>
                  </a:cubicBezTo>
                  <a:cubicBezTo>
                    <a:pt x="580" y="833"/>
                    <a:pt x="547" y="753"/>
                    <a:pt x="574" y="653"/>
                  </a:cubicBezTo>
                  <a:cubicBezTo>
                    <a:pt x="580" y="613"/>
                    <a:pt x="594" y="573"/>
                    <a:pt x="614" y="547"/>
                  </a:cubicBezTo>
                  <a:cubicBezTo>
                    <a:pt x="680" y="440"/>
                    <a:pt x="753" y="333"/>
                    <a:pt x="873" y="287"/>
                  </a:cubicBezTo>
                  <a:cubicBezTo>
                    <a:pt x="987" y="240"/>
                    <a:pt x="1100" y="200"/>
                    <a:pt x="1213" y="160"/>
                  </a:cubicBezTo>
                  <a:cubicBezTo>
                    <a:pt x="1226" y="154"/>
                    <a:pt x="1240" y="154"/>
                    <a:pt x="1266" y="147"/>
                  </a:cubicBezTo>
                  <a:close/>
                  <a:moveTo>
                    <a:pt x="1599" y="0"/>
                  </a:moveTo>
                  <a:cubicBezTo>
                    <a:pt x="880" y="0"/>
                    <a:pt x="281" y="440"/>
                    <a:pt x="107" y="1039"/>
                  </a:cubicBezTo>
                  <a:cubicBezTo>
                    <a:pt x="94" y="1066"/>
                    <a:pt x="94" y="1106"/>
                    <a:pt x="74" y="1119"/>
                  </a:cubicBezTo>
                  <a:cubicBezTo>
                    <a:pt x="1" y="1173"/>
                    <a:pt x="21" y="1253"/>
                    <a:pt x="28" y="1326"/>
                  </a:cubicBezTo>
                  <a:cubicBezTo>
                    <a:pt x="34" y="1419"/>
                    <a:pt x="54" y="1519"/>
                    <a:pt x="74" y="1612"/>
                  </a:cubicBezTo>
                  <a:cubicBezTo>
                    <a:pt x="87" y="1679"/>
                    <a:pt x="101" y="1745"/>
                    <a:pt x="127" y="1812"/>
                  </a:cubicBezTo>
                  <a:cubicBezTo>
                    <a:pt x="287" y="2245"/>
                    <a:pt x="594" y="2511"/>
                    <a:pt x="1007" y="2671"/>
                  </a:cubicBezTo>
                  <a:cubicBezTo>
                    <a:pt x="1149" y="2724"/>
                    <a:pt x="1291" y="2742"/>
                    <a:pt x="1434" y="2742"/>
                  </a:cubicBezTo>
                  <a:cubicBezTo>
                    <a:pt x="1524" y="2742"/>
                    <a:pt x="1615" y="2735"/>
                    <a:pt x="1706" y="2724"/>
                  </a:cubicBezTo>
                  <a:cubicBezTo>
                    <a:pt x="2219" y="2664"/>
                    <a:pt x="2605" y="2398"/>
                    <a:pt x="2858" y="1905"/>
                  </a:cubicBezTo>
                  <a:cubicBezTo>
                    <a:pt x="2911" y="1805"/>
                    <a:pt x="2951" y="1699"/>
                    <a:pt x="2965" y="1579"/>
                  </a:cubicBezTo>
                  <a:cubicBezTo>
                    <a:pt x="3005" y="1312"/>
                    <a:pt x="2958" y="1059"/>
                    <a:pt x="2858" y="820"/>
                  </a:cubicBezTo>
                  <a:cubicBezTo>
                    <a:pt x="2732" y="513"/>
                    <a:pt x="2498" y="307"/>
                    <a:pt x="2252" y="127"/>
                  </a:cubicBezTo>
                  <a:cubicBezTo>
                    <a:pt x="2223" y="104"/>
                    <a:pt x="2189" y="86"/>
                    <a:pt x="2155" y="86"/>
                  </a:cubicBezTo>
                  <a:cubicBezTo>
                    <a:pt x="2149" y="86"/>
                    <a:pt x="2144" y="86"/>
                    <a:pt x="2139" y="87"/>
                  </a:cubicBezTo>
                  <a:cubicBezTo>
                    <a:pt x="2072" y="87"/>
                    <a:pt x="2012" y="67"/>
                    <a:pt x="1946" y="54"/>
                  </a:cubicBezTo>
                  <a:cubicBezTo>
                    <a:pt x="1806" y="27"/>
                    <a:pt x="1666" y="7"/>
                    <a:pt x="1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1;p44">
              <a:extLst>
                <a:ext uri="{FF2B5EF4-FFF2-40B4-BE49-F238E27FC236}">
                  <a16:creationId xmlns:a16="http://schemas.microsoft.com/office/drawing/2014/main" id="{16239F69-DA1A-46E7-8364-3F5A6D4C935C}"/>
                </a:ext>
              </a:extLst>
            </p:cNvPr>
            <p:cNvSpPr/>
            <p:nvPr/>
          </p:nvSpPr>
          <p:spPr>
            <a:xfrm>
              <a:off x="4777606" y="2011056"/>
              <a:ext cx="563493" cy="532569"/>
            </a:xfrm>
            <a:custGeom>
              <a:avLst/>
              <a:gdLst/>
              <a:ahLst/>
              <a:cxnLst/>
              <a:rect l="l" t="t" r="r" b="b"/>
              <a:pathLst>
                <a:path w="5922" h="5597" extrusionOk="0">
                  <a:moveTo>
                    <a:pt x="3065" y="130"/>
                  </a:moveTo>
                  <a:cubicBezTo>
                    <a:pt x="3709" y="130"/>
                    <a:pt x="4290" y="336"/>
                    <a:pt x="4803" y="766"/>
                  </a:cubicBezTo>
                  <a:cubicBezTo>
                    <a:pt x="5129" y="1039"/>
                    <a:pt x="5396" y="1372"/>
                    <a:pt x="5582" y="1759"/>
                  </a:cubicBezTo>
                  <a:cubicBezTo>
                    <a:pt x="5729" y="2052"/>
                    <a:pt x="5789" y="2371"/>
                    <a:pt x="5769" y="2698"/>
                  </a:cubicBezTo>
                  <a:cubicBezTo>
                    <a:pt x="5715" y="3590"/>
                    <a:pt x="5316" y="4296"/>
                    <a:pt x="4636" y="4856"/>
                  </a:cubicBezTo>
                  <a:cubicBezTo>
                    <a:pt x="4303" y="5129"/>
                    <a:pt x="3930" y="5322"/>
                    <a:pt x="3511" y="5415"/>
                  </a:cubicBezTo>
                  <a:cubicBezTo>
                    <a:pt x="3327" y="5454"/>
                    <a:pt x="3140" y="5473"/>
                    <a:pt x="2954" y="5473"/>
                  </a:cubicBezTo>
                  <a:cubicBezTo>
                    <a:pt x="2850" y="5473"/>
                    <a:pt x="2747" y="5467"/>
                    <a:pt x="2645" y="5455"/>
                  </a:cubicBezTo>
                  <a:cubicBezTo>
                    <a:pt x="2172" y="5402"/>
                    <a:pt x="1726" y="5249"/>
                    <a:pt x="1320" y="5002"/>
                  </a:cubicBezTo>
                  <a:cubicBezTo>
                    <a:pt x="980" y="4802"/>
                    <a:pt x="694" y="4536"/>
                    <a:pt x="480" y="4196"/>
                  </a:cubicBezTo>
                  <a:cubicBezTo>
                    <a:pt x="301" y="3910"/>
                    <a:pt x="201" y="3590"/>
                    <a:pt x="174" y="3257"/>
                  </a:cubicBezTo>
                  <a:cubicBezTo>
                    <a:pt x="134" y="2811"/>
                    <a:pt x="187" y="2371"/>
                    <a:pt x="354" y="1952"/>
                  </a:cubicBezTo>
                  <a:cubicBezTo>
                    <a:pt x="614" y="1292"/>
                    <a:pt x="1067" y="799"/>
                    <a:pt x="1699" y="473"/>
                  </a:cubicBezTo>
                  <a:cubicBezTo>
                    <a:pt x="1806" y="420"/>
                    <a:pt x="1912" y="373"/>
                    <a:pt x="2019" y="327"/>
                  </a:cubicBezTo>
                  <a:cubicBezTo>
                    <a:pt x="2032" y="340"/>
                    <a:pt x="2032" y="347"/>
                    <a:pt x="2039" y="360"/>
                  </a:cubicBezTo>
                  <a:cubicBezTo>
                    <a:pt x="2056" y="381"/>
                    <a:pt x="2070" y="391"/>
                    <a:pt x="2088" y="391"/>
                  </a:cubicBezTo>
                  <a:cubicBezTo>
                    <a:pt x="2098" y="391"/>
                    <a:pt x="2111" y="387"/>
                    <a:pt x="2126" y="380"/>
                  </a:cubicBezTo>
                  <a:cubicBezTo>
                    <a:pt x="2152" y="360"/>
                    <a:pt x="2179" y="340"/>
                    <a:pt x="2212" y="327"/>
                  </a:cubicBezTo>
                  <a:cubicBezTo>
                    <a:pt x="2279" y="287"/>
                    <a:pt x="2345" y="253"/>
                    <a:pt x="2419" y="220"/>
                  </a:cubicBezTo>
                  <a:cubicBezTo>
                    <a:pt x="2456" y="208"/>
                    <a:pt x="2493" y="202"/>
                    <a:pt x="2531" y="202"/>
                  </a:cubicBezTo>
                  <a:cubicBezTo>
                    <a:pt x="2574" y="202"/>
                    <a:pt x="2619" y="209"/>
                    <a:pt x="2665" y="220"/>
                  </a:cubicBezTo>
                  <a:lnTo>
                    <a:pt x="2678" y="220"/>
                  </a:lnTo>
                  <a:cubicBezTo>
                    <a:pt x="2698" y="225"/>
                    <a:pt x="2714" y="228"/>
                    <a:pt x="2726" y="228"/>
                  </a:cubicBezTo>
                  <a:cubicBezTo>
                    <a:pt x="2759" y="228"/>
                    <a:pt x="2768" y="207"/>
                    <a:pt x="2778" y="153"/>
                  </a:cubicBezTo>
                  <a:cubicBezTo>
                    <a:pt x="2792" y="147"/>
                    <a:pt x="2798" y="147"/>
                    <a:pt x="2811" y="140"/>
                  </a:cubicBezTo>
                  <a:cubicBezTo>
                    <a:pt x="2897" y="133"/>
                    <a:pt x="2982" y="130"/>
                    <a:pt x="3065" y="130"/>
                  </a:cubicBezTo>
                  <a:close/>
                  <a:moveTo>
                    <a:pt x="3031" y="0"/>
                  </a:moveTo>
                  <a:cubicBezTo>
                    <a:pt x="2931" y="7"/>
                    <a:pt x="2825" y="14"/>
                    <a:pt x="2725" y="27"/>
                  </a:cubicBezTo>
                  <a:cubicBezTo>
                    <a:pt x="2605" y="47"/>
                    <a:pt x="2492" y="80"/>
                    <a:pt x="2372" y="100"/>
                  </a:cubicBezTo>
                  <a:cubicBezTo>
                    <a:pt x="2139" y="140"/>
                    <a:pt x="1926" y="220"/>
                    <a:pt x="1719" y="327"/>
                  </a:cubicBezTo>
                  <a:cubicBezTo>
                    <a:pt x="1040" y="653"/>
                    <a:pt x="547" y="1159"/>
                    <a:pt x="254" y="1852"/>
                  </a:cubicBezTo>
                  <a:cubicBezTo>
                    <a:pt x="61" y="2318"/>
                    <a:pt x="1" y="2798"/>
                    <a:pt x="48" y="3297"/>
                  </a:cubicBezTo>
                  <a:cubicBezTo>
                    <a:pt x="81" y="3643"/>
                    <a:pt x="187" y="3963"/>
                    <a:pt x="367" y="4256"/>
                  </a:cubicBezTo>
                  <a:cubicBezTo>
                    <a:pt x="607" y="4642"/>
                    <a:pt x="933" y="4935"/>
                    <a:pt x="1326" y="5155"/>
                  </a:cubicBezTo>
                  <a:cubicBezTo>
                    <a:pt x="1739" y="5388"/>
                    <a:pt x="2185" y="5535"/>
                    <a:pt x="2658" y="5582"/>
                  </a:cubicBezTo>
                  <a:cubicBezTo>
                    <a:pt x="2762" y="5591"/>
                    <a:pt x="2866" y="5597"/>
                    <a:pt x="2968" y="5597"/>
                  </a:cubicBezTo>
                  <a:cubicBezTo>
                    <a:pt x="3141" y="5597"/>
                    <a:pt x="3313" y="5582"/>
                    <a:pt x="3484" y="5548"/>
                  </a:cubicBezTo>
                  <a:cubicBezTo>
                    <a:pt x="3904" y="5462"/>
                    <a:pt x="4283" y="5282"/>
                    <a:pt x="4623" y="5029"/>
                  </a:cubicBezTo>
                  <a:cubicBezTo>
                    <a:pt x="5302" y="4516"/>
                    <a:pt x="5722" y="3843"/>
                    <a:pt x="5869" y="3004"/>
                  </a:cubicBezTo>
                  <a:cubicBezTo>
                    <a:pt x="5922" y="2711"/>
                    <a:pt x="5915" y="2418"/>
                    <a:pt x="5849" y="2125"/>
                  </a:cubicBezTo>
                  <a:cubicBezTo>
                    <a:pt x="5789" y="1858"/>
                    <a:pt x="5675" y="1625"/>
                    <a:pt x="5529" y="1399"/>
                  </a:cubicBezTo>
                  <a:cubicBezTo>
                    <a:pt x="5129" y="793"/>
                    <a:pt x="4603" y="347"/>
                    <a:pt x="3897" y="120"/>
                  </a:cubicBezTo>
                  <a:cubicBezTo>
                    <a:pt x="3617" y="34"/>
                    <a:pt x="3324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62;p44">
              <a:extLst>
                <a:ext uri="{FF2B5EF4-FFF2-40B4-BE49-F238E27FC236}">
                  <a16:creationId xmlns:a16="http://schemas.microsoft.com/office/drawing/2014/main" id="{F5930BF7-7FD0-43A8-8A1D-6382B5D34A2D}"/>
                </a:ext>
              </a:extLst>
            </p:cNvPr>
            <p:cNvSpPr/>
            <p:nvPr/>
          </p:nvSpPr>
          <p:spPr>
            <a:xfrm>
              <a:off x="5015965" y="2358078"/>
              <a:ext cx="103336" cy="102955"/>
            </a:xfrm>
            <a:custGeom>
              <a:avLst/>
              <a:gdLst/>
              <a:ahLst/>
              <a:cxnLst/>
              <a:rect l="l" t="t" r="r" b="b"/>
              <a:pathLst>
                <a:path w="1086" h="1082" extrusionOk="0">
                  <a:moveTo>
                    <a:pt x="567" y="1"/>
                  </a:moveTo>
                  <a:cubicBezTo>
                    <a:pt x="535" y="1"/>
                    <a:pt x="504" y="7"/>
                    <a:pt x="473" y="23"/>
                  </a:cubicBezTo>
                  <a:cubicBezTo>
                    <a:pt x="460" y="30"/>
                    <a:pt x="446" y="56"/>
                    <a:pt x="453" y="70"/>
                  </a:cubicBezTo>
                  <a:cubicBezTo>
                    <a:pt x="453" y="82"/>
                    <a:pt x="461" y="87"/>
                    <a:pt x="472" y="87"/>
                  </a:cubicBezTo>
                  <a:cubicBezTo>
                    <a:pt x="478" y="87"/>
                    <a:pt x="486" y="85"/>
                    <a:pt x="493" y="83"/>
                  </a:cubicBezTo>
                  <a:cubicBezTo>
                    <a:pt x="520" y="73"/>
                    <a:pt x="545" y="68"/>
                    <a:pt x="568" y="68"/>
                  </a:cubicBezTo>
                  <a:cubicBezTo>
                    <a:pt x="621" y="68"/>
                    <a:pt x="667" y="91"/>
                    <a:pt x="713" y="123"/>
                  </a:cubicBezTo>
                  <a:cubicBezTo>
                    <a:pt x="799" y="183"/>
                    <a:pt x="866" y="256"/>
                    <a:pt x="919" y="343"/>
                  </a:cubicBezTo>
                  <a:cubicBezTo>
                    <a:pt x="1006" y="483"/>
                    <a:pt x="1032" y="636"/>
                    <a:pt x="979" y="796"/>
                  </a:cubicBezTo>
                  <a:cubicBezTo>
                    <a:pt x="946" y="889"/>
                    <a:pt x="893" y="949"/>
                    <a:pt x="799" y="975"/>
                  </a:cubicBezTo>
                  <a:cubicBezTo>
                    <a:pt x="706" y="996"/>
                    <a:pt x="616" y="1013"/>
                    <a:pt x="524" y="1013"/>
                  </a:cubicBezTo>
                  <a:cubicBezTo>
                    <a:pt x="499" y="1013"/>
                    <a:pt x="473" y="1012"/>
                    <a:pt x="446" y="1009"/>
                  </a:cubicBezTo>
                  <a:cubicBezTo>
                    <a:pt x="306" y="989"/>
                    <a:pt x="193" y="922"/>
                    <a:pt x="113" y="796"/>
                  </a:cubicBezTo>
                  <a:cubicBezTo>
                    <a:pt x="80" y="736"/>
                    <a:pt x="73" y="676"/>
                    <a:pt x="100" y="609"/>
                  </a:cubicBezTo>
                  <a:cubicBezTo>
                    <a:pt x="147" y="516"/>
                    <a:pt x="187" y="429"/>
                    <a:pt x="273" y="369"/>
                  </a:cubicBezTo>
                  <a:cubicBezTo>
                    <a:pt x="287" y="363"/>
                    <a:pt x="293" y="349"/>
                    <a:pt x="300" y="343"/>
                  </a:cubicBezTo>
                  <a:cubicBezTo>
                    <a:pt x="313" y="329"/>
                    <a:pt x="326" y="309"/>
                    <a:pt x="306" y="283"/>
                  </a:cubicBezTo>
                  <a:cubicBezTo>
                    <a:pt x="301" y="279"/>
                    <a:pt x="295" y="277"/>
                    <a:pt x="289" y="277"/>
                  </a:cubicBezTo>
                  <a:cubicBezTo>
                    <a:pt x="275" y="277"/>
                    <a:pt x="261" y="287"/>
                    <a:pt x="247" y="296"/>
                  </a:cubicBezTo>
                  <a:cubicBezTo>
                    <a:pt x="140" y="369"/>
                    <a:pt x="73" y="483"/>
                    <a:pt x="27" y="602"/>
                  </a:cubicBezTo>
                  <a:cubicBezTo>
                    <a:pt x="0" y="669"/>
                    <a:pt x="0" y="736"/>
                    <a:pt x="33" y="796"/>
                  </a:cubicBezTo>
                  <a:cubicBezTo>
                    <a:pt x="87" y="902"/>
                    <a:pt x="167" y="982"/>
                    <a:pt x="273" y="1035"/>
                  </a:cubicBezTo>
                  <a:cubicBezTo>
                    <a:pt x="360" y="1069"/>
                    <a:pt x="446" y="1082"/>
                    <a:pt x="526" y="1082"/>
                  </a:cubicBezTo>
                  <a:cubicBezTo>
                    <a:pt x="633" y="1082"/>
                    <a:pt x="726" y="1069"/>
                    <a:pt x="819" y="1042"/>
                  </a:cubicBezTo>
                  <a:cubicBezTo>
                    <a:pt x="906" y="1015"/>
                    <a:pt x="979" y="969"/>
                    <a:pt x="1019" y="889"/>
                  </a:cubicBezTo>
                  <a:cubicBezTo>
                    <a:pt x="1066" y="796"/>
                    <a:pt x="1086" y="696"/>
                    <a:pt x="1079" y="596"/>
                  </a:cubicBezTo>
                  <a:cubicBezTo>
                    <a:pt x="1052" y="349"/>
                    <a:pt x="919" y="170"/>
                    <a:pt x="713" y="43"/>
                  </a:cubicBezTo>
                  <a:cubicBezTo>
                    <a:pt x="693" y="30"/>
                    <a:pt x="666" y="16"/>
                    <a:pt x="633" y="10"/>
                  </a:cubicBezTo>
                  <a:cubicBezTo>
                    <a:pt x="611" y="4"/>
                    <a:pt x="589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63;p44">
              <a:extLst>
                <a:ext uri="{FF2B5EF4-FFF2-40B4-BE49-F238E27FC236}">
                  <a16:creationId xmlns:a16="http://schemas.microsoft.com/office/drawing/2014/main" id="{DFAA1B53-5EE1-4388-9B18-B944B81CD616}"/>
                </a:ext>
              </a:extLst>
            </p:cNvPr>
            <p:cNvSpPr/>
            <p:nvPr/>
          </p:nvSpPr>
          <p:spPr>
            <a:xfrm>
              <a:off x="4860675" y="2318114"/>
              <a:ext cx="54618" cy="60041"/>
            </a:xfrm>
            <a:custGeom>
              <a:avLst/>
              <a:gdLst/>
              <a:ahLst/>
              <a:cxnLst/>
              <a:rect l="l" t="t" r="r" b="b"/>
              <a:pathLst>
                <a:path w="574" h="631" extrusionOk="0">
                  <a:moveTo>
                    <a:pt x="267" y="1"/>
                  </a:moveTo>
                  <a:cubicBezTo>
                    <a:pt x="212" y="1"/>
                    <a:pt x="160" y="19"/>
                    <a:pt x="114" y="70"/>
                  </a:cubicBezTo>
                  <a:cubicBezTo>
                    <a:pt x="47" y="157"/>
                    <a:pt x="7" y="250"/>
                    <a:pt x="0" y="370"/>
                  </a:cubicBezTo>
                  <a:cubicBezTo>
                    <a:pt x="0" y="383"/>
                    <a:pt x="7" y="403"/>
                    <a:pt x="7" y="423"/>
                  </a:cubicBezTo>
                  <a:cubicBezTo>
                    <a:pt x="24" y="553"/>
                    <a:pt x="118" y="630"/>
                    <a:pt x="235" y="630"/>
                  </a:cubicBezTo>
                  <a:cubicBezTo>
                    <a:pt x="256" y="630"/>
                    <a:pt x="278" y="628"/>
                    <a:pt x="300" y="623"/>
                  </a:cubicBezTo>
                  <a:cubicBezTo>
                    <a:pt x="467" y="576"/>
                    <a:pt x="547" y="436"/>
                    <a:pt x="567" y="283"/>
                  </a:cubicBezTo>
                  <a:cubicBezTo>
                    <a:pt x="573" y="257"/>
                    <a:pt x="560" y="230"/>
                    <a:pt x="540" y="217"/>
                  </a:cubicBezTo>
                  <a:cubicBezTo>
                    <a:pt x="527" y="210"/>
                    <a:pt x="507" y="210"/>
                    <a:pt x="500" y="210"/>
                  </a:cubicBezTo>
                  <a:cubicBezTo>
                    <a:pt x="487" y="223"/>
                    <a:pt x="480" y="243"/>
                    <a:pt x="487" y="250"/>
                  </a:cubicBezTo>
                  <a:cubicBezTo>
                    <a:pt x="500" y="283"/>
                    <a:pt x="493" y="310"/>
                    <a:pt x="480" y="336"/>
                  </a:cubicBezTo>
                  <a:cubicBezTo>
                    <a:pt x="473" y="363"/>
                    <a:pt x="460" y="390"/>
                    <a:pt x="447" y="416"/>
                  </a:cubicBezTo>
                  <a:cubicBezTo>
                    <a:pt x="413" y="483"/>
                    <a:pt x="360" y="530"/>
                    <a:pt x="287" y="550"/>
                  </a:cubicBezTo>
                  <a:cubicBezTo>
                    <a:pt x="267" y="555"/>
                    <a:pt x="248" y="557"/>
                    <a:pt x="231" y="557"/>
                  </a:cubicBezTo>
                  <a:cubicBezTo>
                    <a:pt x="153" y="557"/>
                    <a:pt x="97" y="510"/>
                    <a:pt x="80" y="423"/>
                  </a:cubicBezTo>
                  <a:cubicBezTo>
                    <a:pt x="60" y="303"/>
                    <a:pt x="100" y="197"/>
                    <a:pt x="180" y="103"/>
                  </a:cubicBezTo>
                  <a:cubicBezTo>
                    <a:pt x="201" y="78"/>
                    <a:pt x="230" y="68"/>
                    <a:pt x="263" y="68"/>
                  </a:cubicBezTo>
                  <a:cubicBezTo>
                    <a:pt x="273" y="68"/>
                    <a:pt x="283" y="69"/>
                    <a:pt x="293" y="70"/>
                  </a:cubicBezTo>
                  <a:cubicBezTo>
                    <a:pt x="313" y="70"/>
                    <a:pt x="333" y="77"/>
                    <a:pt x="353" y="77"/>
                  </a:cubicBezTo>
                  <a:cubicBezTo>
                    <a:pt x="367" y="77"/>
                    <a:pt x="380" y="63"/>
                    <a:pt x="387" y="57"/>
                  </a:cubicBezTo>
                  <a:cubicBezTo>
                    <a:pt x="380" y="43"/>
                    <a:pt x="373" y="23"/>
                    <a:pt x="367" y="17"/>
                  </a:cubicBezTo>
                  <a:cubicBezTo>
                    <a:pt x="333" y="7"/>
                    <a:pt x="29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4;p44">
              <a:extLst>
                <a:ext uri="{FF2B5EF4-FFF2-40B4-BE49-F238E27FC236}">
                  <a16:creationId xmlns:a16="http://schemas.microsoft.com/office/drawing/2014/main" id="{02972D81-1E10-4DCE-9526-C4C98E4F4AF4}"/>
                </a:ext>
              </a:extLst>
            </p:cNvPr>
            <p:cNvSpPr/>
            <p:nvPr/>
          </p:nvSpPr>
          <p:spPr>
            <a:xfrm>
              <a:off x="4875233" y="2082421"/>
              <a:ext cx="79928" cy="70698"/>
            </a:xfrm>
            <a:custGeom>
              <a:avLst/>
              <a:gdLst/>
              <a:ahLst/>
              <a:cxnLst/>
              <a:rect l="l" t="t" r="r" b="b"/>
              <a:pathLst>
                <a:path w="840" h="743" extrusionOk="0">
                  <a:moveTo>
                    <a:pt x="808" y="0"/>
                  </a:moveTo>
                  <a:cubicBezTo>
                    <a:pt x="805" y="0"/>
                    <a:pt x="802" y="1"/>
                    <a:pt x="800" y="3"/>
                  </a:cubicBezTo>
                  <a:cubicBezTo>
                    <a:pt x="773" y="10"/>
                    <a:pt x="753" y="23"/>
                    <a:pt x="733" y="36"/>
                  </a:cubicBezTo>
                  <a:cubicBezTo>
                    <a:pt x="640" y="109"/>
                    <a:pt x="540" y="183"/>
                    <a:pt x="447" y="256"/>
                  </a:cubicBezTo>
                  <a:cubicBezTo>
                    <a:pt x="300" y="376"/>
                    <a:pt x="160" y="502"/>
                    <a:pt x="47" y="649"/>
                  </a:cubicBezTo>
                  <a:cubicBezTo>
                    <a:pt x="34" y="662"/>
                    <a:pt x="21" y="682"/>
                    <a:pt x="14" y="702"/>
                  </a:cubicBezTo>
                  <a:cubicBezTo>
                    <a:pt x="1" y="722"/>
                    <a:pt x="21" y="742"/>
                    <a:pt x="47" y="742"/>
                  </a:cubicBezTo>
                  <a:cubicBezTo>
                    <a:pt x="54" y="735"/>
                    <a:pt x="67" y="729"/>
                    <a:pt x="74" y="722"/>
                  </a:cubicBezTo>
                  <a:cubicBezTo>
                    <a:pt x="100" y="696"/>
                    <a:pt x="127" y="662"/>
                    <a:pt x="147" y="636"/>
                  </a:cubicBezTo>
                  <a:cubicBezTo>
                    <a:pt x="340" y="422"/>
                    <a:pt x="567" y="236"/>
                    <a:pt x="800" y="69"/>
                  </a:cubicBezTo>
                  <a:cubicBezTo>
                    <a:pt x="813" y="63"/>
                    <a:pt x="826" y="56"/>
                    <a:pt x="826" y="49"/>
                  </a:cubicBezTo>
                  <a:cubicBezTo>
                    <a:pt x="833" y="36"/>
                    <a:pt x="840" y="23"/>
                    <a:pt x="833" y="10"/>
                  </a:cubicBezTo>
                  <a:cubicBezTo>
                    <a:pt x="828" y="5"/>
                    <a:pt x="817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65;p44">
              <a:extLst>
                <a:ext uri="{FF2B5EF4-FFF2-40B4-BE49-F238E27FC236}">
                  <a16:creationId xmlns:a16="http://schemas.microsoft.com/office/drawing/2014/main" id="{C40F2B35-D5F0-4707-93BD-708ED2B3181D}"/>
                </a:ext>
              </a:extLst>
            </p:cNvPr>
            <p:cNvSpPr/>
            <p:nvPr/>
          </p:nvSpPr>
          <p:spPr>
            <a:xfrm>
              <a:off x="4866384" y="2196033"/>
              <a:ext cx="43104" cy="62420"/>
            </a:xfrm>
            <a:custGeom>
              <a:avLst/>
              <a:gdLst/>
              <a:ahLst/>
              <a:cxnLst/>
              <a:rect l="l" t="t" r="r" b="b"/>
              <a:pathLst>
                <a:path w="453" h="656" extrusionOk="0">
                  <a:moveTo>
                    <a:pt x="303" y="0"/>
                  </a:moveTo>
                  <a:cubicBezTo>
                    <a:pt x="288" y="0"/>
                    <a:pt x="274" y="2"/>
                    <a:pt x="260" y="8"/>
                  </a:cubicBezTo>
                  <a:cubicBezTo>
                    <a:pt x="100" y="41"/>
                    <a:pt x="0" y="241"/>
                    <a:pt x="74" y="381"/>
                  </a:cubicBezTo>
                  <a:cubicBezTo>
                    <a:pt x="120" y="474"/>
                    <a:pt x="187" y="560"/>
                    <a:pt x="273" y="620"/>
                  </a:cubicBezTo>
                  <a:cubicBezTo>
                    <a:pt x="293" y="634"/>
                    <a:pt x="320" y="647"/>
                    <a:pt x="347" y="654"/>
                  </a:cubicBezTo>
                  <a:cubicBezTo>
                    <a:pt x="352" y="655"/>
                    <a:pt x="358" y="656"/>
                    <a:pt x="363" y="656"/>
                  </a:cubicBezTo>
                  <a:cubicBezTo>
                    <a:pt x="411" y="656"/>
                    <a:pt x="453" y="608"/>
                    <a:pt x="447" y="560"/>
                  </a:cubicBezTo>
                  <a:cubicBezTo>
                    <a:pt x="440" y="547"/>
                    <a:pt x="433" y="534"/>
                    <a:pt x="420" y="534"/>
                  </a:cubicBezTo>
                  <a:cubicBezTo>
                    <a:pt x="418" y="532"/>
                    <a:pt x="415" y="531"/>
                    <a:pt x="413" y="531"/>
                  </a:cubicBezTo>
                  <a:cubicBezTo>
                    <a:pt x="406" y="531"/>
                    <a:pt x="398" y="536"/>
                    <a:pt x="393" y="541"/>
                  </a:cubicBezTo>
                  <a:cubicBezTo>
                    <a:pt x="380" y="554"/>
                    <a:pt x="373" y="567"/>
                    <a:pt x="360" y="587"/>
                  </a:cubicBezTo>
                  <a:cubicBezTo>
                    <a:pt x="347" y="580"/>
                    <a:pt x="340" y="574"/>
                    <a:pt x="327" y="574"/>
                  </a:cubicBezTo>
                  <a:cubicBezTo>
                    <a:pt x="247" y="514"/>
                    <a:pt x="180" y="434"/>
                    <a:pt x="134" y="341"/>
                  </a:cubicBezTo>
                  <a:cubicBezTo>
                    <a:pt x="100" y="261"/>
                    <a:pt x="127" y="194"/>
                    <a:pt x="180" y="134"/>
                  </a:cubicBezTo>
                  <a:cubicBezTo>
                    <a:pt x="216" y="94"/>
                    <a:pt x="255" y="63"/>
                    <a:pt x="301" y="63"/>
                  </a:cubicBezTo>
                  <a:cubicBezTo>
                    <a:pt x="323" y="63"/>
                    <a:pt x="347" y="70"/>
                    <a:pt x="373" y="88"/>
                  </a:cubicBezTo>
                  <a:cubicBezTo>
                    <a:pt x="380" y="88"/>
                    <a:pt x="400" y="88"/>
                    <a:pt x="407" y="74"/>
                  </a:cubicBezTo>
                  <a:cubicBezTo>
                    <a:pt x="413" y="68"/>
                    <a:pt x="413" y="48"/>
                    <a:pt x="407" y="41"/>
                  </a:cubicBezTo>
                  <a:cubicBezTo>
                    <a:pt x="393" y="28"/>
                    <a:pt x="380" y="14"/>
                    <a:pt x="367" y="8"/>
                  </a:cubicBezTo>
                  <a:cubicBezTo>
                    <a:pt x="344" y="4"/>
                    <a:pt x="323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66;p44">
              <a:extLst>
                <a:ext uri="{FF2B5EF4-FFF2-40B4-BE49-F238E27FC236}">
                  <a16:creationId xmlns:a16="http://schemas.microsoft.com/office/drawing/2014/main" id="{2B1BA324-5448-4DF6-BD53-E671DB38A396}"/>
                </a:ext>
              </a:extLst>
            </p:cNvPr>
            <p:cNvSpPr/>
            <p:nvPr/>
          </p:nvSpPr>
          <p:spPr>
            <a:xfrm>
              <a:off x="4949358" y="2357032"/>
              <a:ext cx="40725" cy="45864"/>
            </a:xfrm>
            <a:custGeom>
              <a:avLst/>
              <a:gdLst/>
              <a:ahLst/>
              <a:cxnLst/>
              <a:rect l="l" t="t" r="r" b="b"/>
              <a:pathLst>
                <a:path w="428" h="482" extrusionOk="0">
                  <a:moveTo>
                    <a:pt x="174" y="1"/>
                  </a:moveTo>
                  <a:cubicBezTo>
                    <a:pt x="161" y="1"/>
                    <a:pt x="147" y="1"/>
                    <a:pt x="141" y="7"/>
                  </a:cubicBezTo>
                  <a:cubicBezTo>
                    <a:pt x="54" y="61"/>
                    <a:pt x="7" y="127"/>
                    <a:pt x="1" y="214"/>
                  </a:cubicBezTo>
                  <a:cubicBezTo>
                    <a:pt x="1" y="274"/>
                    <a:pt x="14" y="307"/>
                    <a:pt x="41" y="340"/>
                  </a:cubicBezTo>
                  <a:cubicBezTo>
                    <a:pt x="101" y="407"/>
                    <a:pt x="167" y="454"/>
                    <a:pt x="254" y="474"/>
                  </a:cubicBezTo>
                  <a:cubicBezTo>
                    <a:pt x="271" y="478"/>
                    <a:pt x="288" y="482"/>
                    <a:pt x="304" y="482"/>
                  </a:cubicBezTo>
                  <a:cubicBezTo>
                    <a:pt x="333" y="482"/>
                    <a:pt x="359" y="472"/>
                    <a:pt x="380" y="447"/>
                  </a:cubicBezTo>
                  <a:cubicBezTo>
                    <a:pt x="420" y="400"/>
                    <a:pt x="427" y="347"/>
                    <a:pt x="414" y="294"/>
                  </a:cubicBezTo>
                  <a:cubicBezTo>
                    <a:pt x="414" y="287"/>
                    <a:pt x="394" y="267"/>
                    <a:pt x="387" y="267"/>
                  </a:cubicBezTo>
                  <a:cubicBezTo>
                    <a:pt x="374" y="274"/>
                    <a:pt x="360" y="287"/>
                    <a:pt x="354" y="300"/>
                  </a:cubicBezTo>
                  <a:cubicBezTo>
                    <a:pt x="347" y="314"/>
                    <a:pt x="347" y="340"/>
                    <a:pt x="347" y="360"/>
                  </a:cubicBezTo>
                  <a:cubicBezTo>
                    <a:pt x="338" y="393"/>
                    <a:pt x="325" y="409"/>
                    <a:pt x="303" y="409"/>
                  </a:cubicBezTo>
                  <a:cubicBezTo>
                    <a:pt x="293" y="409"/>
                    <a:pt x="281" y="406"/>
                    <a:pt x="267" y="400"/>
                  </a:cubicBezTo>
                  <a:cubicBezTo>
                    <a:pt x="221" y="387"/>
                    <a:pt x="181" y="367"/>
                    <a:pt x="141" y="340"/>
                  </a:cubicBezTo>
                  <a:cubicBezTo>
                    <a:pt x="54" y="274"/>
                    <a:pt x="47" y="207"/>
                    <a:pt x="114" y="121"/>
                  </a:cubicBezTo>
                  <a:cubicBezTo>
                    <a:pt x="127" y="101"/>
                    <a:pt x="147" y="81"/>
                    <a:pt x="167" y="67"/>
                  </a:cubicBezTo>
                  <a:cubicBezTo>
                    <a:pt x="174" y="61"/>
                    <a:pt x="187" y="61"/>
                    <a:pt x="194" y="47"/>
                  </a:cubicBezTo>
                  <a:cubicBezTo>
                    <a:pt x="201" y="41"/>
                    <a:pt x="207" y="27"/>
                    <a:pt x="201" y="21"/>
                  </a:cubicBezTo>
                  <a:cubicBezTo>
                    <a:pt x="201" y="7"/>
                    <a:pt x="187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67;p44">
              <a:extLst>
                <a:ext uri="{FF2B5EF4-FFF2-40B4-BE49-F238E27FC236}">
                  <a16:creationId xmlns:a16="http://schemas.microsoft.com/office/drawing/2014/main" id="{1CF5BDE0-2F52-45F2-97AB-562B96FE3BA1}"/>
                </a:ext>
              </a:extLst>
            </p:cNvPr>
            <p:cNvSpPr/>
            <p:nvPr/>
          </p:nvSpPr>
          <p:spPr>
            <a:xfrm>
              <a:off x="5185147" y="2399470"/>
              <a:ext cx="60327" cy="59090"/>
            </a:xfrm>
            <a:custGeom>
              <a:avLst/>
              <a:gdLst/>
              <a:ahLst/>
              <a:cxnLst/>
              <a:rect l="l" t="t" r="r" b="b"/>
              <a:pathLst>
                <a:path w="634" h="621" extrusionOk="0">
                  <a:moveTo>
                    <a:pt x="607" y="0"/>
                  </a:moveTo>
                  <a:cubicBezTo>
                    <a:pt x="595" y="0"/>
                    <a:pt x="581" y="6"/>
                    <a:pt x="573" y="14"/>
                  </a:cubicBezTo>
                  <a:cubicBezTo>
                    <a:pt x="560" y="34"/>
                    <a:pt x="547" y="54"/>
                    <a:pt x="533" y="68"/>
                  </a:cubicBezTo>
                  <a:cubicBezTo>
                    <a:pt x="480" y="128"/>
                    <a:pt x="433" y="194"/>
                    <a:pt x="373" y="247"/>
                  </a:cubicBezTo>
                  <a:cubicBezTo>
                    <a:pt x="267" y="347"/>
                    <a:pt x="147" y="447"/>
                    <a:pt x="34" y="540"/>
                  </a:cubicBezTo>
                  <a:cubicBezTo>
                    <a:pt x="27" y="554"/>
                    <a:pt x="7" y="560"/>
                    <a:pt x="0" y="574"/>
                  </a:cubicBezTo>
                  <a:cubicBezTo>
                    <a:pt x="0" y="580"/>
                    <a:pt x="0" y="594"/>
                    <a:pt x="0" y="607"/>
                  </a:cubicBezTo>
                  <a:cubicBezTo>
                    <a:pt x="7" y="614"/>
                    <a:pt x="20" y="614"/>
                    <a:pt x="27" y="620"/>
                  </a:cubicBezTo>
                  <a:cubicBezTo>
                    <a:pt x="47" y="607"/>
                    <a:pt x="74" y="600"/>
                    <a:pt x="87" y="587"/>
                  </a:cubicBezTo>
                  <a:cubicBezTo>
                    <a:pt x="220" y="474"/>
                    <a:pt x="353" y="361"/>
                    <a:pt x="480" y="247"/>
                  </a:cubicBezTo>
                  <a:cubicBezTo>
                    <a:pt x="533" y="194"/>
                    <a:pt x="573" y="134"/>
                    <a:pt x="620" y="74"/>
                  </a:cubicBezTo>
                  <a:cubicBezTo>
                    <a:pt x="620" y="68"/>
                    <a:pt x="626" y="61"/>
                    <a:pt x="626" y="54"/>
                  </a:cubicBezTo>
                  <a:cubicBezTo>
                    <a:pt x="633" y="41"/>
                    <a:pt x="633" y="21"/>
                    <a:pt x="626" y="8"/>
                  </a:cubicBezTo>
                  <a:cubicBezTo>
                    <a:pt x="621" y="3"/>
                    <a:pt x="614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68;p44">
              <a:extLst>
                <a:ext uri="{FF2B5EF4-FFF2-40B4-BE49-F238E27FC236}">
                  <a16:creationId xmlns:a16="http://schemas.microsoft.com/office/drawing/2014/main" id="{DD197698-8F1F-4FAF-83CE-6C2BB233004E}"/>
                </a:ext>
              </a:extLst>
            </p:cNvPr>
            <p:cNvSpPr/>
            <p:nvPr/>
          </p:nvSpPr>
          <p:spPr>
            <a:xfrm>
              <a:off x="5049554" y="2381296"/>
              <a:ext cx="38727" cy="51192"/>
            </a:xfrm>
            <a:custGeom>
              <a:avLst/>
              <a:gdLst/>
              <a:ahLst/>
              <a:cxnLst/>
              <a:rect l="l" t="t" r="r" b="b"/>
              <a:pathLst>
                <a:path w="407" h="538" extrusionOk="0">
                  <a:moveTo>
                    <a:pt x="349" y="0"/>
                  </a:moveTo>
                  <a:cubicBezTo>
                    <a:pt x="341" y="0"/>
                    <a:pt x="333" y="2"/>
                    <a:pt x="326" y="5"/>
                  </a:cubicBezTo>
                  <a:cubicBezTo>
                    <a:pt x="320" y="12"/>
                    <a:pt x="313" y="39"/>
                    <a:pt x="320" y="45"/>
                  </a:cubicBezTo>
                  <a:cubicBezTo>
                    <a:pt x="340" y="79"/>
                    <a:pt x="340" y="112"/>
                    <a:pt x="333" y="145"/>
                  </a:cubicBezTo>
                  <a:cubicBezTo>
                    <a:pt x="320" y="232"/>
                    <a:pt x="293" y="319"/>
                    <a:pt x="253" y="398"/>
                  </a:cubicBezTo>
                  <a:cubicBezTo>
                    <a:pt x="233" y="425"/>
                    <a:pt x="213" y="452"/>
                    <a:pt x="180" y="465"/>
                  </a:cubicBezTo>
                  <a:cubicBezTo>
                    <a:pt x="168" y="469"/>
                    <a:pt x="157" y="471"/>
                    <a:pt x="147" y="471"/>
                  </a:cubicBezTo>
                  <a:cubicBezTo>
                    <a:pt x="104" y="471"/>
                    <a:pt x="75" y="439"/>
                    <a:pt x="80" y="385"/>
                  </a:cubicBezTo>
                  <a:cubicBezTo>
                    <a:pt x="80" y="378"/>
                    <a:pt x="80" y="372"/>
                    <a:pt x="80" y="365"/>
                  </a:cubicBezTo>
                  <a:cubicBezTo>
                    <a:pt x="73" y="352"/>
                    <a:pt x="67" y="338"/>
                    <a:pt x="60" y="338"/>
                  </a:cubicBezTo>
                  <a:cubicBezTo>
                    <a:pt x="47" y="338"/>
                    <a:pt x="33" y="345"/>
                    <a:pt x="27" y="352"/>
                  </a:cubicBezTo>
                  <a:cubicBezTo>
                    <a:pt x="20" y="358"/>
                    <a:pt x="13" y="372"/>
                    <a:pt x="13" y="378"/>
                  </a:cubicBezTo>
                  <a:cubicBezTo>
                    <a:pt x="0" y="445"/>
                    <a:pt x="33" y="505"/>
                    <a:pt x="93" y="525"/>
                  </a:cubicBezTo>
                  <a:cubicBezTo>
                    <a:pt x="113" y="534"/>
                    <a:pt x="133" y="538"/>
                    <a:pt x="153" y="538"/>
                  </a:cubicBezTo>
                  <a:cubicBezTo>
                    <a:pt x="210" y="538"/>
                    <a:pt x="266" y="506"/>
                    <a:pt x="300" y="452"/>
                  </a:cubicBezTo>
                  <a:cubicBezTo>
                    <a:pt x="366" y="345"/>
                    <a:pt x="400" y="225"/>
                    <a:pt x="406" y="119"/>
                  </a:cubicBezTo>
                  <a:cubicBezTo>
                    <a:pt x="406" y="52"/>
                    <a:pt x="400" y="19"/>
                    <a:pt x="366" y="5"/>
                  </a:cubicBezTo>
                  <a:cubicBezTo>
                    <a:pt x="363" y="2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69;p44">
              <a:extLst>
                <a:ext uri="{FF2B5EF4-FFF2-40B4-BE49-F238E27FC236}">
                  <a16:creationId xmlns:a16="http://schemas.microsoft.com/office/drawing/2014/main" id="{D7DB4B16-9F97-496D-8048-439BCB5DCA84}"/>
                </a:ext>
              </a:extLst>
            </p:cNvPr>
            <p:cNvSpPr/>
            <p:nvPr/>
          </p:nvSpPr>
          <p:spPr>
            <a:xfrm>
              <a:off x="4823280" y="2205548"/>
              <a:ext cx="20363" cy="77454"/>
            </a:xfrm>
            <a:custGeom>
              <a:avLst/>
              <a:gdLst/>
              <a:ahLst/>
              <a:cxnLst/>
              <a:rect l="l" t="t" r="r" b="b"/>
              <a:pathLst>
                <a:path w="214" h="814" extrusionOk="0">
                  <a:moveTo>
                    <a:pt x="194" y="1"/>
                  </a:moveTo>
                  <a:cubicBezTo>
                    <a:pt x="180" y="8"/>
                    <a:pt x="160" y="8"/>
                    <a:pt x="154" y="21"/>
                  </a:cubicBezTo>
                  <a:cubicBezTo>
                    <a:pt x="140" y="34"/>
                    <a:pt x="134" y="61"/>
                    <a:pt x="127" y="81"/>
                  </a:cubicBezTo>
                  <a:cubicBezTo>
                    <a:pt x="107" y="187"/>
                    <a:pt x="80" y="294"/>
                    <a:pt x="54" y="407"/>
                  </a:cubicBezTo>
                  <a:cubicBezTo>
                    <a:pt x="34" y="520"/>
                    <a:pt x="20" y="640"/>
                    <a:pt x="0" y="760"/>
                  </a:cubicBezTo>
                  <a:cubicBezTo>
                    <a:pt x="0" y="794"/>
                    <a:pt x="14" y="813"/>
                    <a:pt x="34" y="813"/>
                  </a:cubicBezTo>
                  <a:cubicBezTo>
                    <a:pt x="60" y="813"/>
                    <a:pt x="67" y="794"/>
                    <a:pt x="67" y="774"/>
                  </a:cubicBezTo>
                  <a:cubicBezTo>
                    <a:pt x="80" y="727"/>
                    <a:pt x="80" y="687"/>
                    <a:pt x="94" y="647"/>
                  </a:cubicBezTo>
                  <a:cubicBezTo>
                    <a:pt x="127" y="467"/>
                    <a:pt x="160" y="287"/>
                    <a:pt x="194" y="108"/>
                  </a:cubicBezTo>
                  <a:cubicBezTo>
                    <a:pt x="194" y="81"/>
                    <a:pt x="207" y="61"/>
                    <a:pt x="214" y="41"/>
                  </a:cubicBezTo>
                  <a:cubicBezTo>
                    <a:pt x="214" y="28"/>
                    <a:pt x="200" y="14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0;p44">
              <a:extLst>
                <a:ext uri="{FF2B5EF4-FFF2-40B4-BE49-F238E27FC236}">
                  <a16:creationId xmlns:a16="http://schemas.microsoft.com/office/drawing/2014/main" id="{81235DCF-EAAB-4256-9E46-61BB691A3F5E}"/>
                </a:ext>
              </a:extLst>
            </p:cNvPr>
            <p:cNvSpPr/>
            <p:nvPr/>
          </p:nvSpPr>
          <p:spPr>
            <a:xfrm>
              <a:off x="5042512" y="2487296"/>
              <a:ext cx="74885" cy="15605"/>
            </a:xfrm>
            <a:custGeom>
              <a:avLst/>
              <a:gdLst/>
              <a:ahLst/>
              <a:cxnLst/>
              <a:rect l="l" t="t" r="r" b="b"/>
              <a:pathLst>
                <a:path w="787" h="164" extrusionOk="0">
                  <a:moveTo>
                    <a:pt x="750" y="1"/>
                  </a:moveTo>
                  <a:cubicBezTo>
                    <a:pt x="735" y="1"/>
                    <a:pt x="720" y="15"/>
                    <a:pt x="707" y="24"/>
                  </a:cubicBezTo>
                  <a:cubicBezTo>
                    <a:pt x="647" y="64"/>
                    <a:pt x="587" y="77"/>
                    <a:pt x="514" y="84"/>
                  </a:cubicBezTo>
                  <a:cubicBezTo>
                    <a:pt x="479" y="85"/>
                    <a:pt x="445" y="86"/>
                    <a:pt x="410" y="86"/>
                  </a:cubicBezTo>
                  <a:cubicBezTo>
                    <a:pt x="298" y="86"/>
                    <a:pt x="188" y="77"/>
                    <a:pt x="81" y="57"/>
                  </a:cubicBezTo>
                  <a:cubicBezTo>
                    <a:pt x="69" y="57"/>
                    <a:pt x="56" y="54"/>
                    <a:pt x="44" y="54"/>
                  </a:cubicBezTo>
                  <a:cubicBezTo>
                    <a:pt x="28" y="54"/>
                    <a:pt x="15" y="58"/>
                    <a:pt x="8" y="77"/>
                  </a:cubicBezTo>
                  <a:cubicBezTo>
                    <a:pt x="1" y="97"/>
                    <a:pt x="21" y="117"/>
                    <a:pt x="67" y="124"/>
                  </a:cubicBezTo>
                  <a:cubicBezTo>
                    <a:pt x="181" y="137"/>
                    <a:pt x="294" y="150"/>
                    <a:pt x="407" y="164"/>
                  </a:cubicBezTo>
                  <a:cubicBezTo>
                    <a:pt x="407" y="157"/>
                    <a:pt x="407" y="157"/>
                    <a:pt x="407" y="157"/>
                  </a:cubicBezTo>
                  <a:cubicBezTo>
                    <a:pt x="447" y="157"/>
                    <a:pt x="494" y="157"/>
                    <a:pt x="534" y="150"/>
                  </a:cubicBezTo>
                  <a:cubicBezTo>
                    <a:pt x="607" y="150"/>
                    <a:pt x="680" y="130"/>
                    <a:pt x="747" y="84"/>
                  </a:cubicBezTo>
                  <a:cubicBezTo>
                    <a:pt x="780" y="57"/>
                    <a:pt x="787" y="30"/>
                    <a:pt x="773" y="17"/>
                  </a:cubicBezTo>
                  <a:cubicBezTo>
                    <a:pt x="766" y="5"/>
                    <a:pt x="758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1;p44">
              <a:extLst>
                <a:ext uri="{FF2B5EF4-FFF2-40B4-BE49-F238E27FC236}">
                  <a16:creationId xmlns:a16="http://schemas.microsoft.com/office/drawing/2014/main" id="{5A4B7476-A644-4077-ACA2-D824E059C091}"/>
                </a:ext>
              </a:extLst>
            </p:cNvPr>
            <p:cNvSpPr/>
            <p:nvPr/>
          </p:nvSpPr>
          <p:spPr>
            <a:xfrm>
              <a:off x="4823946" y="2324109"/>
              <a:ext cx="23503" cy="69461"/>
            </a:xfrm>
            <a:custGeom>
              <a:avLst/>
              <a:gdLst/>
              <a:ahLst/>
              <a:cxnLst/>
              <a:rect l="l" t="t" r="r" b="b"/>
              <a:pathLst>
                <a:path w="247" h="730" extrusionOk="0">
                  <a:moveTo>
                    <a:pt x="33" y="0"/>
                  </a:moveTo>
                  <a:cubicBezTo>
                    <a:pt x="0" y="7"/>
                    <a:pt x="0" y="34"/>
                    <a:pt x="7" y="54"/>
                  </a:cubicBezTo>
                  <a:cubicBezTo>
                    <a:pt x="7" y="74"/>
                    <a:pt x="7" y="87"/>
                    <a:pt x="7" y="107"/>
                  </a:cubicBezTo>
                  <a:lnTo>
                    <a:pt x="0" y="107"/>
                  </a:lnTo>
                  <a:cubicBezTo>
                    <a:pt x="27" y="247"/>
                    <a:pt x="47" y="387"/>
                    <a:pt x="73" y="527"/>
                  </a:cubicBezTo>
                  <a:cubicBezTo>
                    <a:pt x="87" y="593"/>
                    <a:pt x="113" y="653"/>
                    <a:pt x="167" y="700"/>
                  </a:cubicBezTo>
                  <a:cubicBezTo>
                    <a:pt x="173" y="713"/>
                    <a:pt x="187" y="720"/>
                    <a:pt x="207" y="726"/>
                  </a:cubicBezTo>
                  <a:cubicBezTo>
                    <a:pt x="209" y="728"/>
                    <a:pt x="212" y="729"/>
                    <a:pt x="215" y="729"/>
                  </a:cubicBezTo>
                  <a:cubicBezTo>
                    <a:pt x="224" y="729"/>
                    <a:pt x="235" y="724"/>
                    <a:pt x="240" y="720"/>
                  </a:cubicBezTo>
                  <a:cubicBezTo>
                    <a:pt x="247" y="713"/>
                    <a:pt x="247" y="700"/>
                    <a:pt x="247" y="686"/>
                  </a:cubicBezTo>
                  <a:cubicBezTo>
                    <a:pt x="240" y="680"/>
                    <a:pt x="233" y="673"/>
                    <a:pt x="227" y="666"/>
                  </a:cubicBezTo>
                  <a:cubicBezTo>
                    <a:pt x="173" y="613"/>
                    <a:pt x="147" y="547"/>
                    <a:pt x="133" y="473"/>
                  </a:cubicBezTo>
                  <a:cubicBezTo>
                    <a:pt x="113" y="380"/>
                    <a:pt x="100" y="287"/>
                    <a:pt x="87" y="194"/>
                  </a:cubicBezTo>
                  <a:cubicBezTo>
                    <a:pt x="80" y="147"/>
                    <a:pt x="73" y="100"/>
                    <a:pt x="67" y="47"/>
                  </a:cubicBezTo>
                  <a:cubicBezTo>
                    <a:pt x="67" y="27"/>
                    <a:pt x="60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2;p44">
              <a:extLst>
                <a:ext uri="{FF2B5EF4-FFF2-40B4-BE49-F238E27FC236}">
                  <a16:creationId xmlns:a16="http://schemas.microsoft.com/office/drawing/2014/main" id="{0D446557-2987-4232-AC10-E4832E49E6C1}"/>
                </a:ext>
              </a:extLst>
            </p:cNvPr>
            <p:cNvSpPr/>
            <p:nvPr/>
          </p:nvSpPr>
          <p:spPr>
            <a:xfrm>
              <a:off x="4951927" y="2261403"/>
              <a:ext cx="31781" cy="28546"/>
            </a:xfrm>
            <a:custGeom>
              <a:avLst/>
              <a:gdLst/>
              <a:ahLst/>
              <a:cxnLst/>
              <a:rect l="l" t="t" r="r" b="b"/>
              <a:pathLst>
                <a:path w="334" h="300" extrusionOk="0">
                  <a:moveTo>
                    <a:pt x="207" y="0"/>
                  </a:moveTo>
                  <a:cubicBezTo>
                    <a:pt x="187" y="7"/>
                    <a:pt x="160" y="13"/>
                    <a:pt x="140" y="27"/>
                  </a:cubicBezTo>
                  <a:cubicBezTo>
                    <a:pt x="107" y="53"/>
                    <a:pt x="74" y="87"/>
                    <a:pt x="54" y="127"/>
                  </a:cubicBezTo>
                  <a:cubicBezTo>
                    <a:pt x="0" y="226"/>
                    <a:pt x="54" y="300"/>
                    <a:pt x="174" y="300"/>
                  </a:cubicBezTo>
                  <a:cubicBezTo>
                    <a:pt x="227" y="300"/>
                    <a:pt x="274" y="280"/>
                    <a:pt x="307" y="226"/>
                  </a:cubicBezTo>
                  <a:cubicBezTo>
                    <a:pt x="333" y="193"/>
                    <a:pt x="327" y="147"/>
                    <a:pt x="300" y="120"/>
                  </a:cubicBezTo>
                  <a:cubicBezTo>
                    <a:pt x="294" y="113"/>
                    <a:pt x="267" y="107"/>
                    <a:pt x="254" y="107"/>
                  </a:cubicBezTo>
                  <a:cubicBezTo>
                    <a:pt x="234" y="113"/>
                    <a:pt x="234" y="133"/>
                    <a:pt x="240" y="153"/>
                  </a:cubicBezTo>
                  <a:cubicBezTo>
                    <a:pt x="247" y="193"/>
                    <a:pt x="240" y="207"/>
                    <a:pt x="207" y="220"/>
                  </a:cubicBezTo>
                  <a:cubicBezTo>
                    <a:pt x="200" y="226"/>
                    <a:pt x="180" y="226"/>
                    <a:pt x="167" y="233"/>
                  </a:cubicBezTo>
                  <a:cubicBezTo>
                    <a:pt x="107" y="233"/>
                    <a:pt x="87" y="207"/>
                    <a:pt x="114" y="153"/>
                  </a:cubicBezTo>
                  <a:cubicBezTo>
                    <a:pt x="140" y="107"/>
                    <a:pt x="167" y="73"/>
                    <a:pt x="220" y="60"/>
                  </a:cubicBezTo>
                  <a:cubicBezTo>
                    <a:pt x="234" y="60"/>
                    <a:pt x="240" y="40"/>
                    <a:pt x="247" y="27"/>
                  </a:cubicBezTo>
                  <a:cubicBezTo>
                    <a:pt x="234" y="20"/>
                    <a:pt x="22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3;p44">
              <a:extLst>
                <a:ext uri="{FF2B5EF4-FFF2-40B4-BE49-F238E27FC236}">
                  <a16:creationId xmlns:a16="http://schemas.microsoft.com/office/drawing/2014/main" id="{E8AD855B-991D-45CE-A320-7ABE641300C4}"/>
                </a:ext>
              </a:extLst>
            </p:cNvPr>
            <p:cNvSpPr/>
            <p:nvPr/>
          </p:nvSpPr>
          <p:spPr>
            <a:xfrm>
              <a:off x="4910725" y="2451518"/>
              <a:ext cx="50145" cy="33684"/>
            </a:xfrm>
            <a:custGeom>
              <a:avLst/>
              <a:gdLst/>
              <a:ahLst/>
              <a:cxnLst/>
              <a:rect l="l" t="t" r="r" b="b"/>
              <a:pathLst>
                <a:path w="527" h="354" extrusionOk="0">
                  <a:moveTo>
                    <a:pt x="34" y="0"/>
                  </a:moveTo>
                  <a:cubicBezTo>
                    <a:pt x="21" y="7"/>
                    <a:pt x="14" y="7"/>
                    <a:pt x="7" y="13"/>
                  </a:cubicBezTo>
                  <a:cubicBezTo>
                    <a:pt x="1" y="27"/>
                    <a:pt x="1" y="40"/>
                    <a:pt x="7" y="47"/>
                  </a:cubicBezTo>
                  <a:cubicBezTo>
                    <a:pt x="14" y="67"/>
                    <a:pt x="34" y="73"/>
                    <a:pt x="47" y="87"/>
                  </a:cubicBezTo>
                  <a:cubicBezTo>
                    <a:pt x="174" y="187"/>
                    <a:pt x="314" y="267"/>
                    <a:pt x="460" y="340"/>
                  </a:cubicBezTo>
                  <a:cubicBezTo>
                    <a:pt x="467" y="346"/>
                    <a:pt x="473" y="353"/>
                    <a:pt x="480" y="353"/>
                  </a:cubicBezTo>
                  <a:cubicBezTo>
                    <a:pt x="500" y="346"/>
                    <a:pt x="513" y="346"/>
                    <a:pt x="527" y="333"/>
                  </a:cubicBezTo>
                  <a:cubicBezTo>
                    <a:pt x="527" y="326"/>
                    <a:pt x="520" y="306"/>
                    <a:pt x="513" y="300"/>
                  </a:cubicBezTo>
                  <a:cubicBezTo>
                    <a:pt x="507" y="286"/>
                    <a:pt x="487" y="280"/>
                    <a:pt x="473" y="273"/>
                  </a:cubicBezTo>
                  <a:cubicBezTo>
                    <a:pt x="334" y="193"/>
                    <a:pt x="187" y="120"/>
                    <a:pt x="60" y="13"/>
                  </a:cubicBezTo>
                  <a:cubicBezTo>
                    <a:pt x="54" y="13"/>
                    <a:pt x="41" y="7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4;p44">
              <a:extLst>
                <a:ext uri="{FF2B5EF4-FFF2-40B4-BE49-F238E27FC236}">
                  <a16:creationId xmlns:a16="http://schemas.microsoft.com/office/drawing/2014/main" id="{512F9219-08D1-493F-BC68-9A67E3DC4F49}"/>
                </a:ext>
              </a:extLst>
            </p:cNvPr>
            <p:cNvSpPr/>
            <p:nvPr/>
          </p:nvSpPr>
          <p:spPr>
            <a:xfrm>
              <a:off x="5123012" y="2344376"/>
              <a:ext cx="22932" cy="28641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88" y="0"/>
                  </a:moveTo>
                  <a:cubicBezTo>
                    <a:pt x="74" y="0"/>
                    <a:pt x="60" y="2"/>
                    <a:pt x="47" y="7"/>
                  </a:cubicBezTo>
                  <a:cubicBezTo>
                    <a:pt x="34" y="14"/>
                    <a:pt x="27" y="34"/>
                    <a:pt x="21" y="47"/>
                  </a:cubicBezTo>
                  <a:cubicBezTo>
                    <a:pt x="34" y="54"/>
                    <a:pt x="41" y="67"/>
                    <a:pt x="54" y="74"/>
                  </a:cubicBezTo>
                  <a:cubicBezTo>
                    <a:pt x="63" y="74"/>
                    <a:pt x="75" y="71"/>
                    <a:pt x="88" y="71"/>
                  </a:cubicBezTo>
                  <a:cubicBezTo>
                    <a:pt x="94" y="71"/>
                    <a:pt x="101" y="72"/>
                    <a:pt x="107" y="74"/>
                  </a:cubicBezTo>
                  <a:cubicBezTo>
                    <a:pt x="141" y="80"/>
                    <a:pt x="174" y="107"/>
                    <a:pt x="167" y="140"/>
                  </a:cubicBezTo>
                  <a:cubicBezTo>
                    <a:pt x="161" y="180"/>
                    <a:pt x="147" y="214"/>
                    <a:pt x="101" y="234"/>
                  </a:cubicBezTo>
                  <a:cubicBezTo>
                    <a:pt x="87" y="207"/>
                    <a:pt x="74" y="187"/>
                    <a:pt x="67" y="167"/>
                  </a:cubicBezTo>
                  <a:cubicBezTo>
                    <a:pt x="57" y="152"/>
                    <a:pt x="51" y="136"/>
                    <a:pt x="39" y="136"/>
                  </a:cubicBezTo>
                  <a:cubicBezTo>
                    <a:pt x="36" y="136"/>
                    <a:pt x="32" y="137"/>
                    <a:pt x="27" y="140"/>
                  </a:cubicBezTo>
                  <a:cubicBezTo>
                    <a:pt x="14" y="147"/>
                    <a:pt x="1" y="174"/>
                    <a:pt x="1" y="187"/>
                  </a:cubicBezTo>
                  <a:cubicBezTo>
                    <a:pt x="7" y="214"/>
                    <a:pt x="21" y="247"/>
                    <a:pt x="41" y="267"/>
                  </a:cubicBezTo>
                  <a:cubicBezTo>
                    <a:pt x="52" y="290"/>
                    <a:pt x="73" y="300"/>
                    <a:pt x="97" y="300"/>
                  </a:cubicBezTo>
                  <a:cubicBezTo>
                    <a:pt x="113" y="300"/>
                    <a:pt x="131" y="295"/>
                    <a:pt x="147" y="287"/>
                  </a:cubicBezTo>
                  <a:cubicBezTo>
                    <a:pt x="201" y="260"/>
                    <a:pt x="240" y="174"/>
                    <a:pt x="234" y="114"/>
                  </a:cubicBezTo>
                  <a:cubicBezTo>
                    <a:pt x="217" y="48"/>
                    <a:pt x="151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5;p44">
              <a:extLst>
                <a:ext uri="{FF2B5EF4-FFF2-40B4-BE49-F238E27FC236}">
                  <a16:creationId xmlns:a16="http://schemas.microsoft.com/office/drawing/2014/main" id="{2A264363-42FF-4A2E-A42D-1EE0E8196BD4}"/>
                </a:ext>
              </a:extLst>
            </p:cNvPr>
            <p:cNvSpPr/>
            <p:nvPr/>
          </p:nvSpPr>
          <p:spPr>
            <a:xfrm>
              <a:off x="4877802" y="2332482"/>
              <a:ext cx="25406" cy="26548"/>
            </a:xfrm>
            <a:custGeom>
              <a:avLst/>
              <a:gdLst/>
              <a:ahLst/>
              <a:cxnLst/>
              <a:rect l="l" t="t" r="r" b="b"/>
              <a:pathLst>
                <a:path w="267" h="279" extrusionOk="0">
                  <a:moveTo>
                    <a:pt x="194" y="0"/>
                  </a:moveTo>
                  <a:cubicBezTo>
                    <a:pt x="188" y="0"/>
                    <a:pt x="181" y="2"/>
                    <a:pt x="173" y="6"/>
                  </a:cubicBezTo>
                  <a:cubicBezTo>
                    <a:pt x="153" y="26"/>
                    <a:pt x="160" y="46"/>
                    <a:pt x="173" y="59"/>
                  </a:cubicBezTo>
                  <a:cubicBezTo>
                    <a:pt x="200" y="92"/>
                    <a:pt x="193" y="119"/>
                    <a:pt x="173" y="146"/>
                  </a:cubicBezTo>
                  <a:cubicBezTo>
                    <a:pt x="153" y="172"/>
                    <a:pt x="127" y="192"/>
                    <a:pt x="107" y="212"/>
                  </a:cubicBezTo>
                  <a:cubicBezTo>
                    <a:pt x="73" y="179"/>
                    <a:pt x="67" y="172"/>
                    <a:pt x="80" y="139"/>
                  </a:cubicBezTo>
                  <a:cubicBezTo>
                    <a:pt x="93" y="126"/>
                    <a:pt x="107" y="106"/>
                    <a:pt x="120" y="92"/>
                  </a:cubicBezTo>
                  <a:cubicBezTo>
                    <a:pt x="120" y="79"/>
                    <a:pt x="120" y="59"/>
                    <a:pt x="120" y="46"/>
                  </a:cubicBezTo>
                  <a:cubicBezTo>
                    <a:pt x="111" y="46"/>
                    <a:pt x="99" y="43"/>
                    <a:pt x="89" y="43"/>
                  </a:cubicBezTo>
                  <a:cubicBezTo>
                    <a:pt x="83" y="43"/>
                    <a:pt x="78" y="43"/>
                    <a:pt x="73" y="46"/>
                  </a:cubicBezTo>
                  <a:cubicBezTo>
                    <a:pt x="27" y="72"/>
                    <a:pt x="0" y="152"/>
                    <a:pt x="14" y="205"/>
                  </a:cubicBezTo>
                  <a:cubicBezTo>
                    <a:pt x="23" y="249"/>
                    <a:pt x="61" y="279"/>
                    <a:pt x="99" y="279"/>
                  </a:cubicBezTo>
                  <a:cubicBezTo>
                    <a:pt x="113" y="279"/>
                    <a:pt x="127" y="274"/>
                    <a:pt x="140" y="265"/>
                  </a:cubicBezTo>
                  <a:cubicBezTo>
                    <a:pt x="200" y="239"/>
                    <a:pt x="240" y="192"/>
                    <a:pt x="260" y="126"/>
                  </a:cubicBezTo>
                  <a:cubicBezTo>
                    <a:pt x="267" y="92"/>
                    <a:pt x="260" y="52"/>
                    <a:pt x="233" y="26"/>
                  </a:cubicBezTo>
                  <a:cubicBezTo>
                    <a:pt x="224" y="11"/>
                    <a:pt x="211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6;p44">
              <a:extLst>
                <a:ext uri="{FF2B5EF4-FFF2-40B4-BE49-F238E27FC236}">
                  <a16:creationId xmlns:a16="http://schemas.microsoft.com/office/drawing/2014/main" id="{6CDE5D21-12D0-47E7-91DA-949C26F3DB91}"/>
                </a:ext>
              </a:extLst>
            </p:cNvPr>
            <p:cNvSpPr/>
            <p:nvPr/>
          </p:nvSpPr>
          <p:spPr>
            <a:xfrm>
              <a:off x="4956970" y="2136943"/>
              <a:ext cx="31686" cy="31400"/>
            </a:xfrm>
            <a:custGeom>
              <a:avLst/>
              <a:gdLst/>
              <a:ahLst/>
              <a:cxnLst/>
              <a:rect l="l" t="t" r="r" b="b"/>
              <a:pathLst>
                <a:path w="333" h="330" extrusionOk="0">
                  <a:moveTo>
                    <a:pt x="123" y="0"/>
                  </a:moveTo>
                  <a:cubicBezTo>
                    <a:pt x="99" y="0"/>
                    <a:pt x="76" y="7"/>
                    <a:pt x="54" y="16"/>
                  </a:cubicBezTo>
                  <a:cubicBezTo>
                    <a:pt x="14" y="29"/>
                    <a:pt x="1" y="49"/>
                    <a:pt x="7" y="69"/>
                  </a:cubicBezTo>
                  <a:cubicBezTo>
                    <a:pt x="17" y="85"/>
                    <a:pt x="27" y="90"/>
                    <a:pt x="38" y="90"/>
                  </a:cubicBezTo>
                  <a:cubicBezTo>
                    <a:pt x="51" y="90"/>
                    <a:pt x="63" y="83"/>
                    <a:pt x="74" y="76"/>
                  </a:cubicBezTo>
                  <a:cubicBezTo>
                    <a:pt x="88" y="70"/>
                    <a:pt x="102" y="67"/>
                    <a:pt x="115" y="67"/>
                  </a:cubicBezTo>
                  <a:cubicBezTo>
                    <a:pt x="134" y="67"/>
                    <a:pt x="152" y="74"/>
                    <a:pt x="167" y="89"/>
                  </a:cubicBezTo>
                  <a:cubicBezTo>
                    <a:pt x="207" y="136"/>
                    <a:pt x="241" y="189"/>
                    <a:pt x="254" y="249"/>
                  </a:cubicBezTo>
                  <a:cubicBezTo>
                    <a:pt x="247" y="249"/>
                    <a:pt x="241" y="256"/>
                    <a:pt x="234" y="256"/>
                  </a:cubicBezTo>
                  <a:cubicBezTo>
                    <a:pt x="207" y="256"/>
                    <a:pt x="194" y="262"/>
                    <a:pt x="194" y="289"/>
                  </a:cubicBezTo>
                  <a:cubicBezTo>
                    <a:pt x="194" y="316"/>
                    <a:pt x="214" y="322"/>
                    <a:pt x="234" y="329"/>
                  </a:cubicBezTo>
                  <a:cubicBezTo>
                    <a:pt x="239" y="330"/>
                    <a:pt x="244" y="330"/>
                    <a:pt x="249" y="330"/>
                  </a:cubicBezTo>
                  <a:cubicBezTo>
                    <a:pt x="300" y="330"/>
                    <a:pt x="333" y="297"/>
                    <a:pt x="320" y="242"/>
                  </a:cubicBezTo>
                  <a:cubicBezTo>
                    <a:pt x="307" y="156"/>
                    <a:pt x="260" y="83"/>
                    <a:pt x="201" y="29"/>
                  </a:cubicBezTo>
                  <a:cubicBezTo>
                    <a:pt x="176" y="8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7;p44">
              <a:extLst>
                <a:ext uri="{FF2B5EF4-FFF2-40B4-BE49-F238E27FC236}">
                  <a16:creationId xmlns:a16="http://schemas.microsoft.com/office/drawing/2014/main" id="{49B08BE5-A821-491B-91B5-78C2DF047E4D}"/>
                </a:ext>
              </a:extLst>
            </p:cNvPr>
            <p:cNvSpPr/>
            <p:nvPr/>
          </p:nvSpPr>
          <p:spPr>
            <a:xfrm>
              <a:off x="5299807" y="2238566"/>
              <a:ext cx="7707" cy="43770"/>
            </a:xfrm>
            <a:custGeom>
              <a:avLst/>
              <a:gdLst/>
              <a:ahLst/>
              <a:cxnLst/>
              <a:rect l="l" t="t" r="r" b="b"/>
              <a:pathLst>
                <a:path w="81" h="460" extrusionOk="0">
                  <a:moveTo>
                    <a:pt x="28" y="0"/>
                  </a:moveTo>
                  <a:cubicBezTo>
                    <a:pt x="21" y="0"/>
                    <a:pt x="8" y="14"/>
                    <a:pt x="8" y="20"/>
                  </a:cubicBezTo>
                  <a:cubicBezTo>
                    <a:pt x="1" y="34"/>
                    <a:pt x="1" y="47"/>
                    <a:pt x="8" y="60"/>
                  </a:cubicBezTo>
                  <a:cubicBezTo>
                    <a:pt x="8" y="113"/>
                    <a:pt x="8" y="160"/>
                    <a:pt x="14" y="207"/>
                  </a:cubicBezTo>
                  <a:lnTo>
                    <a:pt x="8" y="207"/>
                  </a:lnTo>
                  <a:cubicBezTo>
                    <a:pt x="8" y="253"/>
                    <a:pt x="8" y="300"/>
                    <a:pt x="8" y="353"/>
                  </a:cubicBezTo>
                  <a:cubicBezTo>
                    <a:pt x="8" y="373"/>
                    <a:pt x="8" y="400"/>
                    <a:pt x="14" y="427"/>
                  </a:cubicBezTo>
                  <a:cubicBezTo>
                    <a:pt x="14" y="440"/>
                    <a:pt x="21" y="460"/>
                    <a:pt x="48" y="460"/>
                  </a:cubicBezTo>
                  <a:cubicBezTo>
                    <a:pt x="74" y="460"/>
                    <a:pt x="81" y="440"/>
                    <a:pt x="74" y="413"/>
                  </a:cubicBezTo>
                  <a:cubicBezTo>
                    <a:pt x="74" y="293"/>
                    <a:pt x="74" y="180"/>
                    <a:pt x="67" y="60"/>
                  </a:cubicBezTo>
                  <a:cubicBezTo>
                    <a:pt x="67" y="40"/>
                    <a:pt x="67" y="27"/>
                    <a:pt x="54" y="14"/>
                  </a:cubicBezTo>
                  <a:cubicBezTo>
                    <a:pt x="54" y="7"/>
                    <a:pt x="34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8;p44">
              <a:extLst>
                <a:ext uri="{FF2B5EF4-FFF2-40B4-BE49-F238E27FC236}">
                  <a16:creationId xmlns:a16="http://schemas.microsoft.com/office/drawing/2014/main" id="{2F808D79-1544-4DBA-BFE8-AF383607EAEA}"/>
                </a:ext>
              </a:extLst>
            </p:cNvPr>
            <p:cNvSpPr/>
            <p:nvPr/>
          </p:nvSpPr>
          <p:spPr>
            <a:xfrm>
              <a:off x="5237767" y="2286238"/>
              <a:ext cx="18460" cy="28641"/>
            </a:xfrm>
            <a:custGeom>
              <a:avLst/>
              <a:gdLst/>
              <a:ahLst/>
              <a:cxnLst/>
              <a:rect l="l" t="t" r="r" b="b"/>
              <a:pathLst>
                <a:path w="194" h="301" extrusionOk="0">
                  <a:moveTo>
                    <a:pt x="77" y="0"/>
                  </a:moveTo>
                  <a:cubicBezTo>
                    <a:pt x="47" y="0"/>
                    <a:pt x="15" y="16"/>
                    <a:pt x="7" y="45"/>
                  </a:cubicBezTo>
                  <a:cubicBezTo>
                    <a:pt x="0" y="59"/>
                    <a:pt x="7" y="79"/>
                    <a:pt x="14" y="92"/>
                  </a:cubicBezTo>
                  <a:cubicBezTo>
                    <a:pt x="19" y="97"/>
                    <a:pt x="25" y="99"/>
                    <a:pt x="31" y="99"/>
                  </a:cubicBezTo>
                  <a:cubicBezTo>
                    <a:pt x="41" y="99"/>
                    <a:pt x="52" y="94"/>
                    <a:pt x="60" y="85"/>
                  </a:cubicBezTo>
                  <a:cubicBezTo>
                    <a:pt x="67" y="79"/>
                    <a:pt x="73" y="72"/>
                    <a:pt x="80" y="65"/>
                  </a:cubicBezTo>
                  <a:cubicBezTo>
                    <a:pt x="107" y="119"/>
                    <a:pt x="120" y="172"/>
                    <a:pt x="93" y="225"/>
                  </a:cubicBezTo>
                  <a:cubicBezTo>
                    <a:pt x="80" y="225"/>
                    <a:pt x="67" y="232"/>
                    <a:pt x="60" y="232"/>
                  </a:cubicBezTo>
                  <a:cubicBezTo>
                    <a:pt x="40" y="232"/>
                    <a:pt x="20" y="239"/>
                    <a:pt x="27" y="265"/>
                  </a:cubicBezTo>
                  <a:cubicBezTo>
                    <a:pt x="27" y="285"/>
                    <a:pt x="47" y="292"/>
                    <a:pt x="60" y="299"/>
                  </a:cubicBezTo>
                  <a:cubicBezTo>
                    <a:pt x="66" y="300"/>
                    <a:pt x="72" y="300"/>
                    <a:pt x="78" y="300"/>
                  </a:cubicBezTo>
                  <a:cubicBezTo>
                    <a:pt x="107" y="300"/>
                    <a:pt x="137" y="287"/>
                    <a:pt x="153" y="265"/>
                  </a:cubicBezTo>
                  <a:cubicBezTo>
                    <a:pt x="193" y="205"/>
                    <a:pt x="180" y="65"/>
                    <a:pt x="127" y="19"/>
                  </a:cubicBezTo>
                  <a:cubicBezTo>
                    <a:pt x="114" y="6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9;p44">
              <a:extLst>
                <a:ext uri="{FF2B5EF4-FFF2-40B4-BE49-F238E27FC236}">
                  <a16:creationId xmlns:a16="http://schemas.microsoft.com/office/drawing/2014/main" id="{3566E136-2B93-4966-9C89-7B3964C7CF00}"/>
                </a:ext>
              </a:extLst>
            </p:cNvPr>
            <p:cNvSpPr/>
            <p:nvPr/>
          </p:nvSpPr>
          <p:spPr>
            <a:xfrm>
              <a:off x="5260604" y="2329152"/>
              <a:ext cx="27309" cy="36348"/>
            </a:xfrm>
            <a:custGeom>
              <a:avLst/>
              <a:gdLst/>
              <a:ahLst/>
              <a:cxnLst/>
              <a:rect l="l" t="t" r="r" b="b"/>
              <a:pathLst>
                <a:path w="287" h="382" extrusionOk="0">
                  <a:moveTo>
                    <a:pt x="266" y="1"/>
                  </a:moveTo>
                  <a:cubicBezTo>
                    <a:pt x="260" y="1"/>
                    <a:pt x="240" y="1"/>
                    <a:pt x="233" y="7"/>
                  </a:cubicBezTo>
                  <a:cubicBezTo>
                    <a:pt x="220" y="21"/>
                    <a:pt x="213" y="34"/>
                    <a:pt x="206" y="54"/>
                  </a:cubicBezTo>
                  <a:cubicBezTo>
                    <a:pt x="146" y="147"/>
                    <a:pt x="107" y="247"/>
                    <a:pt x="20" y="320"/>
                  </a:cubicBezTo>
                  <a:cubicBezTo>
                    <a:pt x="13" y="327"/>
                    <a:pt x="7" y="340"/>
                    <a:pt x="7" y="347"/>
                  </a:cubicBezTo>
                  <a:cubicBezTo>
                    <a:pt x="1" y="364"/>
                    <a:pt x="10" y="382"/>
                    <a:pt x="30" y="382"/>
                  </a:cubicBezTo>
                  <a:cubicBezTo>
                    <a:pt x="33" y="382"/>
                    <a:pt x="36" y="381"/>
                    <a:pt x="40" y="380"/>
                  </a:cubicBezTo>
                  <a:cubicBezTo>
                    <a:pt x="47" y="380"/>
                    <a:pt x="60" y="380"/>
                    <a:pt x="67" y="374"/>
                  </a:cubicBezTo>
                  <a:cubicBezTo>
                    <a:pt x="87" y="347"/>
                    <a:pt x="120" y="327"/>
                    <a:pt x="133" y="294"/>
                  </a:cubicBezTo>
                  <a:cubicBezTo>
                    <a:pt x="186" y="220"/>
                    <a:pt x="226" y="141"/>
                    <a:pt x="273" y="61"/>
                  </a:cubicBezTo>
                  <a:cubicBezTo>
                    <a:pt x="280" y="54"/>
                    <a:pt x="286" y="41"/>
                    <a:pt x="280" y="34"/>
                  </a:cubicBezTo>
                  <a:cubicBezTo>
                    <a:pt x="280" y="21"/>
                    <a:pt x="280" y="7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80;p44">
              <a:extLst>
                <a:ext uri="{FF2B5EF4-FFF2-40B4-BE49-F238E27FC236}">
                  <a16:creationId xmlns:a16="http://schemas.microsoft.com/office/drawing/2014/main" id="{66ECA8D4-288A-4372-9AEF-26E6D93500D9}"/>
                </a:ext>
              </a:extLst>
            </p:cNvPr>
            <p:cNvSpPr/>
            <p:nvPr/>
          </p:nvSpPr>
          <p:spPr>
            <a:xfrm>
              <a:off x="7466539" y="3414655"/>
              <a:ext cx="416482" cy="386224"/>
            </a:xfrm>
            <a:custGeom>
              <a:avLst/>
              <a:gdLst/>
              <a:ahLst/>
              <a:cxnLst/>
              <a:rect l="l" t="t" r="r" b="b"/>
              <a:pathLst>
                <a:path w="4377" h="4059" extrusionOk="0">
                  <a:moveTo>
                    <a:pt x="2145" y="90"/>
                  </a:moveTo>
                  <a:cubicBezTo>
                    <a:pt x="2421" y="90"/>
                    <a:pt x="2692" y="131"/>
                    <a:pt x="2958" y="215"/>
                  </a:cubicBezTo>
                  <a:cubicBezTo>
                    <a:pt x="3205" y="295"/>
                    <a:pt x="3411" y="428"/>
                    <a:pt x="3591" y="601"/>
                  </a:cubicBezTo>
                  <a:cubicBezTo>
                    <a:pt x="4070" y="1074"/>
                    <a:pt x="4264" y="1620"/>
                    <a:pt x="4224" y="2226"/>
                  </a:cubicBezTo>
                  <a:cubicBezTo>
                    <a:pt x="4204" y="2519"/>
                    <a:pt x="4117" y="2799"/>
                    <a:pt x="3957" y="3045"/>
                  </a:cubicBezTo>
                  <a:cubicBezTo>
                    <a:pt x="3844" y="3218"/>
                    <a:pt x="3704" y="3365"/>
                    <a:pt x="3538" y="3492"/>
                  </a:cubicBezTo>
                  <a:cubicBezTo>
                    <a:pt x="3264" y="3698"/>
                    <a:pt x="2958" y="3838"/>
                    <a:pt x="2612" y="3918"/>
                  </a:cubicBezTo>
                  <a:cubicBezTo>
                    <a:pt x="2461" y="3953"/>
                    <a:pt x="2309" y="3971"/>
                    <a:pt x="2155" y="3971"/>
                  </a:cubicBezTo>
                  <a:cubicBezTo>
                    <a:pt x="2016" y="3971"/>
                    <a:pt x="1875" y="3956"/>
                    <a:pt x="1733" y="3924"/>
                  </a:cubicBezTo>
                  <a:cubicBezTo>
                    <a:pt x="1480" y="3871"/>
                    <a:pt x="1260" y="3765"/>
                    <a:pt x="1053" y="3611"/>
                  </a:cubicBezTo>
                  <a:cubicBezTo>
                    <a:pt x="780" y="3405"/>
                    <a:pt x="554" y="3165"/>
                    <a:pt x="401" y="2872"/>
                  </a:cubicBezTo>
                  <a:cubicBezTo>
                    <a:pt x="154" y="2413"/>
                    <a:pt x="101" y="1940"/>
                    <a:pt x="227" y="1467"/>
                  </a:cubicBezTo>
                  <a:cubicBezTo>
                    <a:pt x="247" y="1387"/>
                    <a:pt x="281" y="1307"/>
                    <a:pt x="307" y="1234"/>
                  </a:cubicBezTo>
                  <a:cubicBezTo>
                    <a:pt x="321" y="1234"/>
                    <a:pt x="327" y="1240"/>
                    <a:pt x="334" y="1240"/>
                  </a:cubicBezTo>
                  <a:cubicBezTo>
                    <a:pt x="367" y="1240"/>
                    <a:pt x="381" y="1234"/>
                    <a:pt x="387" y="1207"/>
                  </a:cubicBezTo>
                  <a:cubicBezTo>
                    <a:pt x="394" y="1187"/>
                    <a:pt x="394" y="1160"/>
                    <a:pt x="401" y="1141"/>
                  </a:cubicBezTo>
                  <a:cubicBezTo>
                    <a:pt x="414" y="1087"/>
                    <a:pt x="427" y="1034"/>
                    <a:pt x="447" y="987"/>
                  </a:cubicBezTo>
                  <a:cubicBezTo>
                    <a:pt x="467" y="927"/>
                    <a:pt x="520" y="894"/>
                    <a:pt x="567" y="861"/>
                  </a:cubicBezTo>
                  <a:lnTo>
                    <a:pt x="574" y="861"/>
                  </a:lnTo>
                  <a:cubicBezTo>
                    <a:pt x="627" y="834"/>
                    <a:pt x="627" y="821"/>
                    <a:pt x="587" y="774"/>
                  </a:cubicBezTo>
                  <a:cubicBezTo>
                    <a:pt x="594" y="768"/>
                    <a:pt x="594" y="761"/>
                    <a:pt x="600" y="754"/>
                  </a:cubicBezTo>
                  <a:cubicBezTo>
                    <a:pt x="947" y="355"/>
                    <a:pt x="1400" y="128"/>
                    <a:pt x="1979" y="95"/>
                  </a:cubicBezTo>
                  <a:cubicBezTo>
                    <a:pt x="2035" y="92"/>
                    <a:pt x="2090" y="90"/>
                    <a:pt x="2145" y="90"/>
                  </a:cubicBezTo>
                  <a:close/>
                  <a:moveTo>
                    <a:pt x="2115" y="0"/>
                  </a:moveTo>
                  <a:cubicBezTo>
                    <a:pt x="1776" y="0"/>
                    <a:pt x="1450" y="68"/>
                    <a:pt x="1140" y="215"/>
                  </a:cubicBezTo>
                  <a:cubicBezTo>
                    <a:pt x="947" y="301"/>
                    <a:pt x="780" y="428"/>
                    <a:pt x="627" y="574"/>
                  </a:cubicBezTo>
                  <a:cubicBezTo>
                    <a:pt x="580" y="628"/>
                    <a:pt x="534" y="681"/>
                    <a:pt x="487" y="734"/>
                  </a:cubicBezTo>
                  <a:cubicBezTo>
                    <a:pt x="441" y="801"/>
                    <a:pt x="401" y="874"/>
                    <a:pt x="354" y="941"/>
                  </a:cubicBezTo>
                  <a:cubicBezTo>
                    <a:pt x="254" y="1081"/>
                    <a:pt x="194" y="1227"/>
                    <a:pt x="148" y="1380"/>
                  </a:cubicBezTo>
                  <a:cubicBezTo>
                    <a:pt x="1" y="1880"/>
                    <a:pt x="41" y="2379"/>
                    <a:pt x="294" y="2872"/>
                  </a:cubicBezTo>
                  <a:cubicBezTo>
                    <a:pt x="461" y="3199"/>
                    <a:pt x="707" y="3472"/>
                    <a:pt x="1013" y="3698"/>
                  </a:cubicBezTo>
                  <a:cubicBezTo>
                    <a:pt x="1226" y="3851"/>
                    <a:pt x="1460" y="3958"/>
                    <a:pt x="1713" y="4011"/>
                  </a:cubicBezTo>
                  <a:cubicBezTo>
                    <a:pt x="1861" y="4043"/>
                    <a:pt x="2008" y="4059"/>
                    <a:pt x="2152" y="4059"/>
                  </a:cubicBezTo>
                  <a:cubicBezTo>
                    <a:pt x="2338" y="4059"/>
                    <a:pt x="2522" y="4033"/>
                    <a:pt x="2705" y="3984"/>
                  </a:cubicBezTo>
                  <a:cubicBezTo>
                    <a:pt x="3045" y="3898"/>
                    <a:pt x="3351" y="3758"/>
                    <a:pt x="3617" y="3545"/>
                  </a:cubicBezTo>
                  <a:cubicBezTo>
                    <a:pt x="3771" y="3425"/>
                    <a:pt x="3911" y="3285"/>
                    <a:pt x="4017" y="3125"/>
                  </a:cubicBezTo>
                  <a:cubicBezTo>
                    <a:pt x="4190" y="2879"/>
                    <a:pt x="4283" y="2606"/>
                    <a:pt x="4317" y="2313"/>
                  </a:cubicBezTo>
                  <a:cubicBezTo>
                    <a:pt x="4377" y="1733"/>
                    <a:pt x="4217" y="1194"/>
                    <a:pt x="3817" y="708"/>
                  </a:cubicBezTo>
                  <a:cubicBezTo>
                    <a:pt x="3677" y="534"/>
                    <a:pt x="3504" y="388"/>
                    <a:pt x="3304" y="275"/>
                  </a:cubicBezTo>
                  <a:cubicBezTo>
                    <a:pt x="3125" y="175"/>
                    <a:pt x="2931" y="108"/>
                    <a:pt x="2725" y="68"/>
                  </a:cubicBezTo>
                  <a:cubicBezTo>
                    <a:pt x="2518" y="24"/>
                    <a:pt x="2314" y="0"/>
                    <a:pt x="2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081;p44">
              <a:extLst>
                <a:ext uri="{FF2B5EF4-FFF2-40B4-BE49-F238E27FC236}">
                  <a16:creationId xmlns:a16="http://schemas.microsoft.com/office/drawing/2014/main" id="{2E1A3182-68B1-40F9-8F8E-EDB5D1D2264C}"/>
                </a:ext>
              </a:extLst>
            </p:cNvPr>
            <p:cNvSpPr/>
            <p:nvPr/>
          </p:nvSpPr>
          <p:spPr>
            <a:xfrm>
              <a:off x="7723929" y="3635219"/>
              <a:ext cx="75456" cy="70793"/>
            </a:xfrm>
            <a:custGeom>
              <a:avLst/>
              <a:gdLst/>
              <a:ahLst/>
              <a:cxnLst/>
              <a:rect l="l" t="t" r="r" b="b"/>
              <a:pathLst>
                <a:path w="793" h="744" extrusionOk="0">
                  <a:moveTo>
                    <a:pt x="282" y="0"/>
                  </a:moveTo>
                  <a:cubicBezTo>
                    <a:pt x="234" y="0"/>
                    <a:pt x="184" y="5"/>
                    <a:pt x="133" y="15"/>
                  </a:cubicBezTo>
                  <a:cubicBezTo>
                    <a:pt x="113" y="21"/>
                    <a:pt x="93" y="28"/>
                    <a:pt x="73" y="41"/>
                  </a:cubicBezTo>
                  <a:cubicBezTo>
                    <a:pt x="40" y="61"/>
                    <a:pt x="7" y="88"/>
                    <a:pt x="0" y="121"/>
                  </a:cubicBezTo>
                  <a:cubicBezTo>
                    <a:pt x="0" y="135"/>
                    <a:pt x="7" y="148"/>
                    <a:pt x="13" y="155"/>
                  </a:cubicBezTo>
                  <a:cubicBezTo>
                    <a:pt x="17" y="158"/>
                    <a:pt x="21" y="160"/>
                    <a:pt x="25" y="160"/>
                  </a:cubicBezTo>
                  <a:cubicBezTo>
                    <a:pt x="34" y="160"/>
                    <a:pt x="42" y="151"/>
                    <a:pt x="47" y="141"/>
                  </a:cubicBezTo>
                  <a:cubicBezTo>
                    <a:pt x="67" y="88"/>
                    <a:pt x="120" y="61"/>
                    <a:pt x="180" y="55"/>
                  </a:cubicBezTo>
                  <a:cubicBezTo>
                    <a:pt x="210" y="52"/>
                    <a:pt x="242" y="50"/>
                    <a:pt x="273" y="50"/>
                  </a:cubicBezTo>
                  <a:cubicBezTo>
                    <a:pt x="318" y="50"/>
                    <a:pt x="363" y="54"/>
                    <a:pt x="406" y="61"/>
                  </a:cubicBezTo>
                  <a:cubicBezTo>
                    <a:pt x="533" y="95"/>
                    <a:pt x="633" y="155"/>
                    <a:pt x="693" y="261"/>
                  </a:cubicBezTo>
                  <a:cubicBezTo>
                    <a:pt x="733" y="321"/>
                    <a:pt x="733" y="381"/>
                    <a:pt x="699" y="441"/>
                  </a:cubicBezTo>
                  <a:cubicBezTo>
                    <a:pt x="659" y="508"/>
                    <a:pt x="606" y="574"/>
                    <a:pt x="539" y="621"/>
                  </a:cubicBezTo>
                  <a:cubicBezTo>
                    <a:pt x="482" y="668"/>
                    <a:pt x="419" y="692"/>
                    <a:pt x="345" y="692"/>
                  </a:cubicBezTo>
                  <a:cubicBezTo>
                    <a:pt x="316" y="692"/>
                    <a:pt x="285" y="688"/>
                    <a:pt x="253" y="681"/>
                  </a:cubicBezTo>
                  <a:cubicBezTo>
                    <a:pt x="200" y="674"/>
                    <a:pt x="160" y="641"/>
                    <a:pt x="140" y="594"/>
                  </a:cubicBezTo>
                  <a:cubicBezTo>
                    <a:pt x="113" y="528"/>
                    <a:pt x="80" y="461"/>
                    <a:pt x="93" y="394"/>
                  </a:cubicBezTo>
                  <a:cubicBezTo>
                    <a:pt x="93" y="381"/>
                    <a:pt x="93" y="374"/>
                    <a:pt x="93" y="368"/>
                  </a:cubicBezTo>
                  <a:cubicBezTo>
                    <a:pt x="87" y="354"/>
                    <a:pt x="87" y="334"/>
                    <a:pt x="60" y="334"/>
                  </a:cubicBezTo>
                  <a:cubicBezTo>
                    <a:pt x="40" y="334"/>
                    <a:pt x="40" y="354"/>
                    <a:pt x="40" y="368"/>
                  </a:cubicBezTo>
                  <a:cubicBezTo>
                    <a:pt x="27" y="461"/>
                    <a:pt x="53" y="548"/>
                    <a:pt x="100" y="634"/>
                  </a:cubicBezTo>
                  <a:cubicBezTo>
                    <a:pt x="120" y="674"/>
                    <a:pt x="160" y="707"/>
                    <a:pt x="213" y="721"/>
                  </a:cubicBezTo>
                  <a:cubicBezTo>
                    <a:pt x="259" y="735"/>
                    <a:pt x="304" y="743"/>
                    <a:pt x="349" y="743"/>
                  </a:cubicBezTo>
                  <a:cubicBezTo>
                    <a:pt x="389" y="743"/>
                    <a:pt x="428" y="736"/>
                    <a:pt x="466" y="721"/>
                  </a:cubicBezTo>
                  <a:cubicBezTo>
                    <a:pt x="533" y="701"/>
                    <a:pt x="586" y="667"/>
                    <a:pt x="626" y="627"/>
                  </a:cubicBezTo>
                  <a:cubicBezTo>
                    <a:pt x="679" y="574"/>
                    <a:pt x="719" y="521"/>
                    <a:pt x="753" y="461"/>
                  </a:cubicBezTo>
                  <a:cubicBezTo>
                    <a:pt x="779" y="408"/>
                    <a:pt x="793" y="348"/>
                    <a:pt x="766" y="288"/>
                  </a:cubicBezTo>
                  <a:cubicBezTo>
                    <a:pt x="739" y="221"/>
                    <a:pt x="693" y="161"/>
                    <a:pt x="633" y="115"/>
                  </a:cubicBezTo>
                  <a:cubicBezTo>
                    <a:pt x="523" y="33"/>
                    <a:pt x="406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82;p44">
              <a:extLst>
                <a:ext uri="{FF2B5EF4-FFF2-40B4-BE49-F238E27FC236}">
                  <a16:creationId xmlns:a16="http://schemas.microsoft.com/office/drawing/2014/main" id="{08281866-7367-4EB0-8844-63317673FC38}"/>
                </a:ext>
              </a:extLst>
            </p:cNvPr>
            <p:cNvSpPr/>
            <p:nvPr/>
          </p:nvSpPr>
          <p:spPr>
            <a:xfrm>
              <a:off x="7606605" y="3707916"/>
              <a:ext cx="45102" cy="39583"/>
            </a:xfrm>
            <a:custGeom>
              <a:avLst/>
              <a:gdLst/>
              <a:ahLst/>
              <a:cxnLst/>
              <a:rect l="l" t="t" r="r" b="b"/>
              <a:pathLst>
                <a:path w="474" h="416" extrusionOk="0">
                  <a:moveTo>
                    <a:pt x="116" y="1"/>
                  </a:moveTo>
                  <a:cubicBezTo>
                    <a:pt x="112" y="1"/>
                    <a:pt x="109" y="1"/>
                    <a:pt x="107" y="3"/>
                  </a:cubicBezTo>
                  <a:cubicBezTo>
                    <a:pt x="48" y="30"/>
                    <a:pt x="1" y="70"/>
                    <a:pt x="14" y="150"/>
                  </a:cubicBezTo>
                  <a:cubicBezTo>
                    <a:pt x="28" y="223"/>
                    <a:pt x="61" y="296"/>
                    <a:pt x="121" y="350"/>
                  </a:cubicBezTo>
                  <a:cubicBezTo>
                    <a:pt x="134" y="363"/>
                    <a:pt x="147" y="370"/>
                    <a:pt x="161" y="376"/>
                  </a:cubicBezTo>
                  <a:cubicBezTo>
                    <a:pt x="198" y="403"/>
                    <a:pt x="237" y="415"/>
                    <a:pt x="274" y="415"/>
                  </a:cubicBezTo>
                  <a:cubicBezTo>
                    <a:pt x="330" y="415"/>
                    <a:pt x="382" y="386"/>
                    <a:pt x="414" y="330"/>
                  </a:cubicBezTo>
                  <a:cubicBezTo>
                    <a:pt x="474" y="230"/>
                    <a:pt x="434" y="123"/>
                    <a:pt x="361" y="37"/>
                  </a:cubicBezTo>
                  <a:cubicBezTo>
                    <a:pt x="351" y="22"/>
                    <a:pt x="337" y="14"/>
                    <a:pt x="322" y="14"/>
                  </a:cubicBezTo>
                  <a:cubicBezTo>
                    <a:pt x="317" y="14"/>
                    <a:pt x="312" y="15"/>
                    <a:pt x="307" y="17"/>
                  </a:cubicBezTo>
                  <a:cubicBezTo>
                    <a:pt x="301" y="17"/>
                    <a:pt x="287" y="23"/>
                    <a:pt x="287" y="30"/>
                  </a:cubicBezTo>
                  <a:cubicBezTo>
                    <a:pt x="287" y="37"/>
                    <a:pt x="294" y="57"/>
                    <a:pt x="301" y="57"/>
                  </a:cubicBezTo>
                  <a:cubicBezTo>
                    <a:pt x="327" y="63"/>
                    <a:pt x="341" y="83"/>
                    <a:pt x="347" y="103"/>
                  </a:cubicBezTo>
                  <a:cubicBezTo>
                    <a:pt x="361" y="117"/>
                    <a:pt x="367" y="136"/>
                    <a:pt x="374" y="156"/>
                  </a:cubicBezTo>
                  <a:cubicBezTo>
                    <a:pt x="401" y="210"/>
                    <a:pt x="394" y="256"/>
                    <a:pt x="367" y="303"/>
                  </a:cubicBezTo>
                  <a:cubicBezTo>
                    <a:pt x="346" y="345"/>
                    <a:pt x="313" y="365"/>
                    <a:pt x="272" y="365"/>
                  </a:cubicBezTo>
                  <a:cubicBezTo>
                    <a:pt x="248" y="365"/>
                    <a:pt x="222" y="358"/>
                    <a:pt x="194" y="343"/>
                  </a:cubicBezTo>
                  <a:cubicBezTo>
                    <a:pt x="114" y="290"/>
                    <a:pt x="74" y="216"/>
                    <a:pt x="61" y="136"/>
                  </a:cubicBezTo>
                  <a:cubicBezTo>
                    <a:pt x="61" y="103"/>
                    <a:pt x="74" y="83"/>
                    <a:pt x="101" y="63"/>
                  </a:cubicBezTo>
                  <a:cubicBezTo>
                    <a:pt x="114" y="57"/>
                    <a:pt x="127" y="50"/>
                    <a:pt x="134" y="37"/>
                  </a:cubicBezTo>
                  <a:cubicBezTo>
                    <a:pt x="141" y="30"/>
                    <a:pt x="141" y="17"/>
                    <a:pt x="141" y="10"/>
                  </a:cubicBezTo>
                  <a:cubicBezTo>
                    <a:pt x="136" y="5"/>
                    <a:pt x="12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83;p44">
              <a:extLst>
                <a:ext uri="{FF2B5EF4-FFF2-40B4-BE49-F238E27FC236}">
                  <a16:creationId xmlns:a16="http://schemas.microsoft.com/office/drawing/2014/main" id="{12FBE7E0-4B93-4FA5-B4DB-928C94D3F878}"/>
                </a:ext>
              </a:extLst>
            </p:cNvPr>
            <p:cNvSpPr/>
            <p:nvPr/>
          </p:nvSpPr>
          <p:spPr>
            <a:xfrm>
              <a:off x="7505838" y="3560239"/>
              <a:ext cx="8373" cy="72887"/>
            </a:xfrm>
            <a:custGeom>
              <a:avLst/>
              <a:gdLst/>
              <a:ahLst/>
              <a:cxnLst/>
              <a:rect l="l" t="t" r="r" b="b"/>
              <a:pathLst>
                <a:path w="88" h="766" extrusionOk="0">
                  <a:moveTo>
                    <a:pt x="54" y="1"/>
                  </a:moveTo>
                  <a:cubicBezTo>
                    <a:pt x="47" y="1"/>
                    <a:pt x="39" y="5"/>
                    <a:pt x="34" y="10"/>
                  </a:cubicBezTo>
                  <a:cubicBezTo>
                    <a:pt x="28" y="30"/>
                    <a:pt x="28" y="43"/>
                    <a:pt x="28" y="63"/>
                  </a:cubicBezTo>
                  <a:cubicBezTo>
                    <a:pt x="21" y="143"/>
                    <a:pt x="8" y="230"/>
                    <a:pt x="8" y="316"/>
                  </a:cubicBezTo>
                  <a:cubicBezTo>
                    <a:pt x="1" y="443"/>
                    <a:pt x="8" y="576"/>
                    <a:pt x="28" y="709"/>
                  </a:cubicBezTo>
                  <a:cubicBezTo>
                    <a:pt x="34" y="723"/>
                    <a:pt x="34" y="736"/>
                    <a:pt x="41" y="749"/>
                  </a:cubicBezTo>
                  <a:cubicBezTo>
                    <a:pt x="45" y="760"/>
                    <a:pt x="52" y="765"/>
                    <a:pt x="62" y="765"/>
                  </a:cubicBezTo>
                  <a:cubicBezTo>
                    <a:pt x="70" y="765"/>
                    <a:pt x="79" y="762"/>
                    <a:pt x="88" y="756"/>
                  </a:cubicBezTo>
                  <a:cubicBezTo>
                    <a:pt x="88" y="749"/>
                    <a:pt x="88" y="743"/>
                    <a:pt x="88" y="729"/>
                  </a:cubicBezTo>
                  <a:cubicBezTo>
                    <a:pt x="88" y="703"/>
                    <a:pt x="81" y="676"/>
                    <a:pt x="74" y="650"/>
                  </a:cubicBezTo>
                  <a:cubicBezTo>
                    <a:pt x="48" y="450"/>
                    <a:pt x="54" y="250"/>
                    <a:pt x="81" y="50"/>
                  </a:cubicBezTo>
                  <a:cubicBezTo>
                    <a:pt x="81" y="37"/>
                    <a:pt x="81" y="30"/>
                    <a:pt x="81" y="23"/>
                  </a:cubicBezTo>
                  <a:cubicBezTo>
                    <a:pt x="81" y="17"/>
                    <a:pt x="68" y="3"/>
                    <a:pt x="61" y="3"/>
                  </a:cubicBezTo>
                  <a:cubicBezTo>
                    <a:pt x="59" y="2"/>
                    <a:pt x="56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84;p44">
              <a:extLst>
                <a:ext uri="{FF2B5EF4-FFF2-40B4-BE49-F238E27FC236}">
                  <a16:creationId xmlns:a16="http://schemas.microsoft.com/office/drawing/2014/main" id="{27CB1275-7622-4936-8F79-16AF5CF75ECF}"/>
                </a:ext>
              </a:extLst>
            </p:cNvPr>
            <p:cNvSpPr/>
            <p:nvPr/>
          </p:nvSpPr>
          <p:spPr>
            <a:xfrm>
              <a:off x="7538856" y="3642926"/>
              <a:ext cx="48242" cy="34540"/>
            </a:xfrm>
            <a:custGeom>
              <a:avLst/>
              <a:gdLst/>
              <a:ahLst/>
              <a:cxnLst/>
              <a:rect l="l" t="t" r="r" b="b"/>
              <a:pathLst>
                <a:path w="507" h="363" extrusionOk="0">
                  <a:moveTo>
                    <a:pt x="153" y="0"/>
                  </a:moveTo>
                  <a:cubicBezTo>
                    <a:pt x="140" y="0"/>
                    <a:pt x="127" y="0"/>
                    <a:pt x="113" y="7"/>
                  </a:cubicBezTo>
                  <a:cubicBezTo>
                    <a:pt x="93" y="20"/>
                    <a:pt x="74" y="40"/>
                    <a:pt x="60" y="60"/>
                  </a:cubicBezTo>
                  <a:cubicBezTo>
                    <a:pt x="0" y="153"/>
                    <a:pt x="67" y="300"/>
                    <a:pt x="180" y="340"/>
                  </a:cubicBezTo>
                  <a:cubicBezTo>
                    <a:pt x="240" y="355"/>
                    <a:pt x="300" y="362"/>
                    <a:pt x="360" y="362"/>
                  </a:cubicBezTo>
                  <a:cubicBezTo>
                    <a:pt x="380" y="362"/>
                    <a:pt x="400" y="362"/>
                    <a:pt x="420" y="360"/>
                  </a:cubicBezTo>
                  <a:cubicBezTo>
                    <a:pt x="440" y="353"/>
                    <a:pt x="460" y="347"/>
                    <a:pt x="473" y="340"/>
                  </a:cubicBezTo>
                  <a:cubicBezTo>
                    <a:pt x="506" y="320"/>
                    <a:pt x="506" y="267"/>
                    <a:pt x="466" y="247"/>
                  </a:cubicBezTo>
                  <a:cubicBezTo>
                    <a:pt x="460" y="240"/>
                    <a:pt x="446" y="240"/>
                    <a:pt x="440" y="240"/>
                  </a:cubicBezTo>
                  <a:cubicBezTo>
                    <a:pt x="433" y="247"/>
                    <a:pt x="433" y="253"/>
                    <a:pt x="433" y="260"/>
                  </a:cubicBezTo>
                  <a:cubicBezTo>
                    <a:pt x="433" y="273"/>
                    <a:pt x="440" y="280"/>
                    <a:pt x="446" y="300"/>
                  </a:cubicBezTo>
                  <a:cubicBezTo>
                    <a:pt x="433" y="300"/>
                    <a:pt x="427" y="307"/>
                    <a:pt x="420" y="307"/>
                  </a:cubicBezTo>
                  <a:cubicBezTo>
                    <a:pt x="393" y="311"/>
                    <a:pt x="367" y="313"/>
                    <a:pt x="342" y="313"/>
                  </a:cubicBezTo>
                  <a:cubicBezTo>
                    <a:pt x="290" y="313"/>
                    <a:pt x="240" y="304"/>
                    <a:pt x="187" y="287"/>
                  </a:cubicBezTo>
                  <a:cubicBezTo>
                    <a:pt x="127" y="267"/>
                    <a:pt x="100" y="220"/>
                    <a:pt x="93" y="160"/>
                  </a:cubicBezTo>
                  <a:cubicBezTo>
                    <a:pt x="87" y="107"/>
                    <a:pt x="93" y="54"/>
                    <a:pt x="160" y="40"/>
                  </a:cubicBezTo>
                  <a:cubicBezTo>
                    <a:pt x="167" y="40"/>
                    <a:pt x="173" y="27"/>
                    <a:pt x="173" y="20"/>
                  </a:cubicBezTo>
                  <a:cubicBezTo>
                    <a:pt x="173" y="14"/>
                    <a:pt x="160" y="7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85;p44">
              <a:extLst>
                <a:ext uri="{FF2B5EF4-FFF2-40B4-BE49-F238E27FC236}">
                  <a16:creationId xmlns:a16="http://schemas.microsoft.com/office/drawing/2014/main" id="{B3E4B6DF-A77C-4B1B-BFB5-25E4EBFCF650}"/>
                </a:ext>
              </a:extLst>
            </p:cNvPr>
            <p:cNvSpPr/>
            <p:nvPr/>
          </p:nvSpPr>
          <p:spPr>
            <a:xfrm>
              <a:off x="7671309" y="3691074"/>
              <a:ext cx="36824" cy="23027"/>
            </a:xfrm>
            <a:custGeom>
              <a:avLst/>
              <a:gdLst/>
              <a:ahLst/>
              <a:cxnLst/>
              <a:rect l="l" t="t" r="r" b="b"/>
              <a:pathLst>
                <a:path w="387" h="242" extrusionOk="0">
                  <a:moveTo>
                    <a:pt x="47" y="0"/>
                  </a:moveTo>
                  <a:cubicBezTo>
                    <a:pt x="40" y="0"/>
                    <a:pt x="34" y="0"/>
                    <a:pt x="27" y="7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0" y="94"/>
                    <a:pt x="14" y="154"/>
                    <a:pt x="54" y="200"/>
                  </a:cubicBezTo>
                  <a:cubicBezTo>
                    <a:pt x="93" y="227"/>
                    <a:pt x="120" y="240"/>
                    <a:pt x="153" y="240"/>
                  </a:cubicBezTo>
                  <a:cubicBezTo>
                    <a:pt x="164" y="241"/>
                    <a:pt x="174" y="242"/>
                    <a:pt x="185" y="242"/>
                  </a:cubicBezTo>
                  <a:cubicBezTo>
                    <a:pt x="236" y="242"/>
                    <a:pt x="289" y="229"/>
                    <a:pt x="333" y="207"/>
                  </a:cubicBezTo>
                  <a:cubicBezTo>
                    <a:pt x="367" y="187"/>
                    <a:pt x="387" y="167"/>
                    <a:pt x="380" y="127"/>
                  </a:cubicBezTo>
                  <a:cubicBezTo>
                    <a:pt x="380" y="87"/>
                    <a:pt x="347" y="60"/>
                    <a:pt x="313" y="40"/>
                  </a:cubicBezTo>
                  <a:cubicBezTo>
                    <a:pt x="310" y="37"/>
                    <a:pt x="303" y="35"/>
                    <a:pt x="297" y="35"/>
                  </a:cubicBezTo>
                  <a:cubicBezTo>
                    <a:pt x="292" y="35"/>
                    <a:pt x="287" y="37"/>
                    <a:pt x="287" y="40"/>
                  </a:cubicBezTo>
                  <a:cubicBezTo>
                    <a:pt x="280" y="47"/>
                    <a:pt x="280" y="60"/>
                    <a:pt x="287" y="67"/>
                  </a:cubicBezTo>
                  <a:cubicBezTo>
                    <a:pt x="293" y="80"/>
                    <a:pt x="307" y="94"/>
                    <a:pt x="313" y="100"/>
                  </a:cubicBezTo>
                  <a:cubicBezTo>
                    <a:pt x="333" y="134"/>
                    <a:pt x="333" y="154"/>
                    <a:pt x="300" y="167"/>
                  </a:cubicBezTo>
                  <a:cubicBezTo>
                    <a:pt x="267" y="180"/>
                    <a:pt x="233" y="187"/>
                    <a:pt x="200" y="194"/>
                  </a:cubicBezTo>
                  <a:cubicBezTo>
                    <a:pt x="188" y="196"/>
                    <a:pt x="178" y="196"/>
                    <a:pt x="168" y="196"/>
                  </a:cubicBezTo>
                  <a:cubicBezTo>
                    <a:pt x="107" y="196"/>
                    <a:pt x="72" y="163"/>
                    <a:pt x="60" y="100"/>
                  </a:cubicBezTo>
                  <a:cubicBezTo>
                    <a:pt x="60" y="80"/>
                    <a:pt x="60" y="60"/>
                    <a:pt x="60" y="40"/>
                  </a:cubicBezTo>
                  <a:cubicBezTo>
                    <a:pt x="60" y="34"/>
                    <a:pt x="67" y="27"/>
                    <a:pt x="67" y="20"/>
                  </a:cubicBezTo>
                  <a:cubicBezTo>
                    <a:pt x="60" y="14"/>
                    <a:pt x="54" y="7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86;p44">
              <a:extLst>
                <a:ext uri="{FF2B5EF4-FFF2-40B4-BE49-F238E27FC236}">
                  <a16:creationId xmlns:a16="http://schemas.microsoft.com/office/drawing/2014/main" id="{C049C281-5BBF-420E-B15B-E37E89768BCC}"/>
                </a:ext>
              </a:extLst>
            </p:cNvPr>
            <p:cNvSpPr/>
            <p:nvPr/>
          </p:nvSpPr>
          <p:spPr>
            <a:xfrm>
              <a:off x="7838588" y="3577652"/>
              <a:ext cx="7707" cy="57092"/>
            </a:xfrm>
            <a:custGeom>
              <a:avLst/>
              <a:gdLst/>
              <a:ahLst/>
              <a:cxnLst/>
              <a:rect l="l" t="t" r="r" b="b"/>
              <a:pathLst>
                <a:path w="81" h="600" extrusionOk="0">
                  <a:moveTo>
                    <a:pt x="27" y="0"/>
                  </a:moveTo>
                  <a:cubicBezTo>
                    <a:pt x="7" y="0"/>
                    <a:pt x="1" y="14"/>
                    <a:pt x="1" y="27"/>
                  </a:cubicBezTo>
                  <a:cubicBezTo>
                    <a:pt x="7" y="40"/>
                    <a:pt x="7" y="60"/>
                    <a:pt x="14" y="74"/>
                  </a:cubicBezTo>
                  <a:cubicBezTo>
                    <a:pt x="20" y="127"/>
                    <a:pt x="27" y="187"/>
                    <a:pt x="27" y="240"/>
                  </a:cubicBezTo>
                  <a:cubicBezTo>
                    <a:pt x="27" y="347"/>
                    <a:pt x="20" y="447"/>
                    <a:pt x="20" y="553"/>
                  </a:cubicBezTo>
                  <a:cubicBezTo>
                    <a:pt x="20" y="560"/>
                    <a:pt x="14" y="573"/>
                    <a:pt x="20" y="580"/>
                  </a:cubicBezTo>
                  <a:cubicBezTo>
                    <a:pt x="20" y="586"/>
                    <a:pt x="34" y="593"/>
                    <a:pt x="40" y="600"/>
                  </a:cubicBezTo>
                  <a:cubicBezTo>
                    <a:pt x="47" y="600"/>
                    <a:pt x="54" y="593"/>
                    <a:pt x="60" y="593"/>
                  </a:cubicBezTo>
                  <a:cubicBezTo>
                    <a:pt x="67" y="573"/>
                    <a:pt x="67" y="560"/>
                    <a:pt x="74" y="546"/>
                  </a:cubicBezTo>
                  <a:cubicBezTo>
                    <a:pt x="74" y="427"/>
                    <a:pt x="80" y="307"/>
                    <a:pt x="80" y="187"/>
                  </a:cubicBezTo>
                  <a:cubicBezTo>
                    <a:pt x="80" y="140"/>
                    <a:pt x="67" y="87"/>
                    <a:pt x="54" y="34"/>
                  </a:cubicBezTo>
                  <a:cubicBezTo>
                    <a:pt x="54" y="27"/>
                    <a:pt x="54" y="20"/>
                    <a:pt x="54" y="20"/>
                  </a:cubicBezTo>
                  <a:cubicBezTo>
                    <a:pt x="40" y="14"/>
                    <a:pt x="34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87;p44">
              <a:extLst>
                <a:ext uri="{FF2B5EF4-FFF2-40B4-BE49-F238E27FC236}">
                  <a16:creationId xmlns:a16="http://schemas.microsoft.com/office/drawing/2014/main" id="{ECB7D9B1-DD93-43F8-9D7B-86EBF6C128A1}"/>
                </a:ext>
              </a:extLst>
            </p:cNvPr>
            <p:cNvSpPr/>
            <p:nvPr/>
          </p:nvSpPr>
          <p:spPr>
            <a:xfrm>
              <a:off x="7746099" y="3645876"/>
              <a:ext cx="24169" cy="38537"/>
            </a:xfrm>
            <a:custGeom>
              <a:avLst/>
              <a:gdLst/>
              <a:ahLst/>
              <a:cxnLst/>
              <a:rect l="l" t="t" r="r" b="b"/>
              <a:pathLst>
                <a:path w="254" h="405" extrusionOk="0">
                  <a:moveTo>
                    <a:pt x="37" y="0"/>
                  </a:moveTo>
                  <a:cubicBezTo>
                    <a:pt x="31" y="0"/>
                    <a:pt x="26" y="1"/>
                    <a:pt x="20" y="3"/>
                  </a:cubicBezTo>
                  <a:cubicBezTo>
                    <a:pt x="13" y="3"/>
                    <a:pt x="0" y="16"/>
                    <a:pt x="0" y="23"/>
                  </a:cubicBezTo>
                  <a:cubicBezTo>
                    <a:pt x="0" y="29"/>
                    <a:pt x="13" y="43"/>
                    <a:pt x="20" y="49"/>
                  </a:cubicBezTo>
                  <a:cubicBezTo>
                    <a:pt x="47" y="49"/>
                    <a:pt x="67" y="69"/>
                    <a:pt x="80" y="89"/>
                  </a:cubicBezTo>
                  <a:cubicBezTo>
                    <a:pt x="127" y="142"/>
                    <a:pt x="160" y="196"/>
                    <a:pt x="180" y="256"/>
                  </a:cubicBezTo>
                  <a:cubicBezTo>
                    <a:pt x="193" y="276"/>
                    <a:pt x="193" y="302"/>
                    <a:pt x="187" y="322"/>
                  </a:cubicBezTo>
                  <a:cubicBezTo>
                    <a:pt x="175" y="345"/>
                    <a:pt x="155" y="357"/>
                    <a:pt x="134" y="357"/>
                  </a:cubicBezTo>
                  <a:cubicBezTo>
                    <a:pt x="118" y="357"/>
                    <a:pt x="101" y="350"/>
                    <a:pt x="87" y="336"/>
                  </a:cubicBezTo>
                  <a:cubicBezTo>
                    <a:pt x="80" y="329"/>
                    <a:pt x="80" y="322"/>
                    <a:pt x="73" y="322"/>
                  </a:cubicBezTo>
                  <a:cubicBezTo>
                    <a:pt x="69" y="322"/>
                    <a:pt x="65" y="319"/>
                    <a:pt x="60" y="319"/>
                  </a:cubicBezTo>
                  <a:cubicBezTo>
                    <a:pt x="58" y="319"/>
                    <a:pt x="56" y="320"/>
                    <a:pt x="53" y="322"/>
                  </a:cubicBezTo>
                  <a:cubicBezTo>
                    <a:pt x="47" y="322"/>
                    <a:pt x="40" y="336"/>
                    <a:pt x="40" y="342"/>
                  </a:cubicBezTo>
                  <a:cubicBezTo>
                    <a:pt x="40" y="349"/>
                    <a:pt x="47" y="356"/>
                    <a:pt x="53" y="362"/>
                  </a:cubicBezTo>
                  <a:cubicBezTo>
                    <a:pt x="72" y="390"/>
                    <a:pt x="103" y="405"/>
                    <a:pt x="136" y="405"/>
                  </a:cubicBezTo>
                  <a:cubicBezTo>
                    <a:pt x="150" y="405"/>
                    <a:pt x="166" y="402"/>
                    <a:pt x="180" y="396"/>
                  </a:cubicBezTo>
                  <a:cubicBezTo>
                    <a:pt x="227" y="376"/>
                    <a:pt x="253" y="316"/>
                    <a:pt x="240" y="256"/>
                  </a:cubicBezTo>
                  <a:cubicBezTo>
                    <a:pt x="213" y="176"/>
                    <a:pt x="160" y="96"/>
                    <a:pt x="107" y="43"/>
                  </a:cubicBezTo>
                  <a:cubicBezTo>
                    <a:pt x="75" y="11"/>
                    <a:pt x="56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088;p44">
              <a:extLst>
                <a:ext uri="{FF2B5EF4-FFF2-40B4-BE49-F238E27FC236}">
                  <a16:creationId xmlns:a16="http://schemas.microsoft.com/office/drawing/2014/main" id="{0E1F8C73-9A65-4B42-BB9A-B5E690698401}"/>
                </a:ext>
              </a:extLst>
            </p:cNvPr>
            <p:cNvSpPr/>
            <p:nvPr/>
          </p:nvSpPr>
          <p:spPr>
            <a:xfrm>
              <a:off x="7523631" y="3677086"/>
              <a:ext cx="38727" cy="47100"/>
            </a:xfrm>
            <a:custGeom>
              <a:avLst/>
              <a:gdLst/>
              <a:ahLst/>
              <a:cxnLst/>
              <a:rect l="l" t="t" r="r" b="b"/>
              <a:pathLst>
                <a:path w="407" h="495" extrusionOk="0">
                  <a:moveTo>
                    <a:pt x="14" y="1"/>
                  </a:moveTo>
                  <a:cubicBezTo>
                    <a:pt x="7" y="8"/>
                    <a:pt x="0" y="21"/>
                    <a:pt x="0" y="28"/>
                  </a:cubicBezTo>
                  <a:cubicBezTo>
                    <a:pt x="7" y="48"/>
                    <a:pt x="20" y="61"/>
                    <a:pt x="27" y="74"/>
                  </a:cubicBezTo>
                  <a:cubicBezTo>
                    <a:pt x="74" y="141"/>
                    <a:pt x="127" y="207"/>
                    <a:pt x="174" y="274"/>
                  </a:cubicBezTo>
                  <a:cubicBezTo>
                    <a:pt x="234" y="341"/>
                    <a:pt x="293" y="407"/>
                    <a:pt x="347" y="474"/>
                  </a:cubicBezTo>
                  <a:cubicBezTo>
                    <a:pt x="360" y="487"/>
                    <a:pt x="373" y="494"/>
                    <a:pt x="382" y="494"/>
                  </a:cubicBezTo>
                  <a:cubicBezTo>
                    <a:pt x="387" y="494"/>
                    <a:pt x="391" y="492"/>
                    <a:pt x="393" y="487"/>
                  </a:cubicBezTo>
                  <a:cubicBezTo>
                    <a:pt x="407" y="474"/>
                    <a:pt x="400" y="460"/>
                    <a:pt x="393" y="447"/>
                  </a:cubicBezTo>
                  <a:cubicBezTo>
                    <a:pt x="373" y="421"/>
                    <a:pt x="347" y="401"/>
                    <a:pt x="327" y="374"/>
                  </a:cubicBezTo>
                  <a:cubicBezTo>
                    <a:pt x="240" y="267"/>
                    <a:pt x="160" y="161"/>
                    <a:pt x="74" y="54"/>
                  </a:cubicBezTo>
                  <a:cubicBezTo>
                    <a:pt x="60" y="41"/>
                    <a:pt x="54" y="28"/>
                    <a:pt x="47" y="14"/>
                  </a:cubicBezTo>
                  <a:cubicBezTo>
                    <a:pt x="40" y="8"/>
                    <a:pt x="20" y="1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89;p44">
              <a:extLst>
                <a:ext uri="{FF2B5EF4-FFF2-40B4-BE49-F238E27FC236}">
                  <a16:creationId xmlns:a16="http://schemas.microsoft.com/office/drawing/2014/main" id="{9C48F623-67A0-4852-97AA-6B98CA5484F9}"/>
                </a:ext>
              </a:extLst>
            </p:cNvPr>
            <p:cNvSpPr/>
            <p:nvPr/>
          </p:nvSpPr>
          <p:spPr>
            <a:xfrm>
              <a:off x="7789204" y="3683462"/>
              <a:ext cx="37395" cy="39679"/>
            </a:xfrm>
            <a:custGeom>
              <a:avLst/>
              <a:gdLst/>
              <a:ahLst/>
              <a:cxnLst/>
              <a:rect l="l" t="t" r="r" b="b"/>
              <a:pathLst>
                <a:path w="393" h="417" extrusionOk="0">
                  <a:moveTo>
                    <a:pt x="373" y="1"/>
                  </a:moveTo>
                  <a:cubicBezTo>
                    <a:pt x="340" y="1"/>
                    <a:pt x="340" y="21"/>
                    <a:pt x="340" y="41"/>
                  </a:cubicBezTo>
                  <a:cubicBezTo>
                    <a:pt x="333" y="87"/>
                    <a:pt x="306" y="127"/>
                    <a:pt x="273" y="167"/>
                  </a:cubicBezTo>
                  <a:cubicBezTo>
                    <a:pt x="206" y="240"/>
                    <a:pt x="127" y="307"/>
                    <a:pt x="40" y="367"/>
                  </a:cubicBezTo>
                  <a:cubicBezTo>
                    <a:pt x="27" y="374"/>
                    <a:pt x="0" y="380"/>
                    <a:pt x="13" y="407"/>
                  </a:cubicBezTo>
                  <a:cubicBezTo>
                    <a:pt x="16" y="413"/>
                    <a:pt x="22" y="416"/>
                    <a:pt x="30" y="416"/>
                  </a:cubicBezTo>
                  <a:cubicBezTo>
                    <a:pt x="39" y="416"/>
                    <a:pt x="52" y="411"/>
                    <a:pt x="67" y="400"/>
                  </a:cubicBezTo>
                  <a:cubicBezTo>
                    <a:pt x="133" y="354"/>
                    <a:pt x="200" y="307"/>
                    <a:pt x="266" y="254"/>
                  </a:cubicBezTo>
                  <a:lnTo>
                    <a:pt x="260" y="254"/>
                  </a:lnTo>
                  <a:cubicBezTo>
                    <a:pt x="280" y="234"/>
                    <a:pt x="306" y="214"/>
                    <a:pt x="326" y="194"/>
                  </a:cubicBezTo>
                  <a:cubicBezTo>
                    <a:pt x="360" y="147"/>
                    <a:pt x="386" y="107"/>
                    <a:pt x="393" y="54"/>
                  </a:cubicBezTo>
                  <a:cubicBezTo>
                    <a:pt x="393" y="21"/>
                    <a:pt x="386" y="7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90;p44">
              <a:extLst>
                <a:ext uri="{FF2B5EF4-FFF2-40B4-BE49-F238E27FC236}">
                  <a16:creationId xmlns:a16="http://schemas.microsoft.com/office/drawing/2014/main" id="{20BCB22C-11A6-4746-90EB-D3DF60238E3A}"/>
                </a:ext>
              </a:extLst>
            </p:cNvPr>
            <p:cNvSpPr/>
            <p:nvPr/>
          </p:nvSpPr>
          <p:spPr>
            <a:xfrm>
              <a:off x="7583863" y="3743027"/>
              <a:ext cx="49479" cy="27975"/>
            </a:xfrm>
            <a:custGeom>
              <a:avLst/>
              <a:gdLst/>
              <a:ahLst/>
              <a:cxnLst/>
              <a:rect l="l" t="t" r="r" b="b"/>
              <a:pathLst>
                <a:path w="520" h="294" extrusionOk="0">
                  <a:moveTo>
                    <a:pt x="29" y="0"/>
                  </a:moveTo>
                  <a:cubicBezTo>
                    <a:pt x="24" y="0"/>
                    <a:pt x="19" y="2"/>
                    <a:pt x="13" y="7"/>
                  </a:cubicBezTo>
                  <a:cubicBezTo>
                    <a:pt x="0" y="27"/>
                    <a:pt x="13" y="41"/>
                    <a:pt x="27" y="47"/>
                  </a:cubicBezTo>
                  <a:cubicBezTo>
                    <a:pt x="40" y="54"/>
                    <a:pt x="47" y="61"/>
                    <a:pt x="60" y="74"/>
                  </a:cubicBezTo>
                  <a:lnTo>
                    <a:pt x="53" y="74"/>
                  </a:lnTo>
                  <a:cubicBezTo>
                    <a:pt x="147" y="134"/>
                    <a:pt x="240" y="194"/>
                    <a:pt x="333" y="254"/>
                  </a:cubicBezTo>
                  <a:cubicBezTo>
                    <a:pt x="373" y="280"/>
                    <a:pt x="420" y="294"/>
                    <a:pt x="473" y="294"/>
                  </a:cubicBezTo>
                  <a:cubicBezTo>
                    <a:pt x="486" y="294"/>
                    <a:pt x="500" y="287"/>
                    <a:pt x="506" y="287"/>
                  </a:cubicBezTo>
                  <a:cubicBezTo>
                    <a:pt x="513" y="280"/>
                    <a:pt x="520" y="274"/>
                    <a:pt x="520" y="267"/>
                  </a:cubicBezTo>
                  <a:cubicBezTo>
                    <a:pt x="520" y="260"/>
                    <a:pt x="513" y="254"/>
                    <a:pt x="506" y="247"/>
                  </a:cubicBezTo>
                  <a:cubicBezTo>
                    <a:pt x="500" y="240"/>
                    <a:pt x="493" y="240"/>
                    <a:pt x="486" y="240"/>
                  </a:cubicBezTo>
                  <a:cubicBezTo>
                    <a:pt x="426" y="240"/>
                    <a:pt x="380" y="227"/>
                    <a:pt x="326" y="194"/>
                  </a:cubicBezTo>
                  <a:cubicBezTo>
                    <a:pt x="267" y="160"/>
                    <a:pt x="207" y="120"/>
                    <a:pt x="147" y="81"/>
                  </a:cubicBezTo>
                  <a:cubicBezTo>
                    <a:pt x="113" y="61"/>
                    <a:pt x="87" y="34"/>
                    <a:pt x="60" y="14"/>
                  </a:cubicBezTo>
                  <a:cubicBezTo>
                    <a:pt x="48" y="6"/>
                    <a:pt x="38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91;p44">
              <a:extLst>
                <a:ext uri="{FF2B5EF4-FFF2-40B4-BE49-F238E27FC236}">
                  <a16:creationId xmlns:a16="http://schemas.microsoft.com/office/drawing/2014/main" id="{17C3A277-D9EC-43B0-AEBC-D9476856841B}"/>
                </a:ext>
              </a:extLst>
            </p:cNvPr>
            <p:cNvSpPr/>
            <p:nvPr/>
          </p:nvSpPr>
          <p:spPr>
            <a:xfrm>
              <a:off x="7620592" y="3641023"/>
              <a:ext cx="20363" cy="19601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54" y="0"/>
                  </a:moveTo>
                  <a:cubicBezTo>
                    <a:pt x="40" y="0"/>
                    <a:pt x="27" y="0"/>
                    <a:pt x="20" y="7"/>
                  </a:cubicBezTo>
                  <a:cubicBezTo>
                    <a:pt x="7" y="14"/>
                    <a:pt x="0" y="34"/>
                    <a:pt x="0" y="47"/>
                  </a:cubicBezTo>
                  <a:cubicBezTo>
                    <a:pt x="0" y="80"/>
                    <a:pt x="0" y="114"/>
                    <a:pt x="14" y="140"/>
                  </a:cubicBezTo>
                  <a:cubicBezTo>
                    <a:pt x="29" y="184"/>
                    <a:pt x="62" y="206"/>
                    <a:pt x="98" y="206"/>
                  </a:cubicBezTo>
                  <a:cubicBezTo>
                    <a:pt x="122" y="206"/>
                    <a:pt x="149" y="195"/>
                    <a:pt x="174" y="173"/>
                  </a:cubicBezTo>
                  <a:cubicBezTo>
                    <a:pt x="200" y="147"/>
                    <a:pt x="214" y="107"/>
                    <a:pt x="200" y="67"/>
                  </a:cubicBezTo>
                  <a:cubicBezTo>
                    <a:pt x="188" y="43"/>
                    <a:pt x="166" y="19"/>
                    <a:pt x="142" y="19"/>
                  </a:cubicBezTo>
                  <a:cubicBezTo>
                    <a:pt x="139" y="19"/>
                    <a:pt x="136" y="20"/>
                    <a:pt x="134" y="20"/>
                  </a:cubicBezTo>
                  <a:cubicBezTo>
                    <a:pt x="127" y="20"/>
                    <a:pt x="107" y="27"/>
                    <a:pt x="100" y="34"/>
                  </a:cubicBezTo>
                  <a:cubicBezTo>
                    <a:pt x="94" y="47"/>
                    <a:pt x="107" y="54"/>
                    <a:pt x="120" y="60"/>
                  </a:cubicBezTo>
                  <a:cubicBezTo>
                    <a:pt x="147" y="80"/>
                    <a:pt x="154" y="87"/>
                    <a:pt x="147" y="114"/>
                  </a:cubicBezTo>
                  <a:cubicBezTo>
                    <a:pt x="140" y="120"/>
                    <a:pt x="134" y="127"/>
                    <a:pt x="127" y="140"/>
                  </a:cubicBezTo>
                  <a:cubicBezTo>
                    <a:pt x="115" y="152"/>
                    <a:pt x="104" y="158"/>
                    <a:pt x="94" y="158"/>
                  </a:cubicBezTo>
                  <a:cubicBezTo>
                    <a:pt x="80" y="158"/>
                    <a:pt x="68" y="147"/>
                    <a:pt x="60" y="120"/>
                  </a:cubicBezTo>
                  <a:cubicBezTo>
                    <a:pt x="47" y="94"/>
                    <a:pt x="40" y="60"/>
                    <a:pt x="60" y="27"/>
                  </a:cubicBezTo>
                  <a:cubicBezTo>
                    <a:pt x="67" y="20"/>
                    <a:pt x="54" y="7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92;p44">
              <a:extLst>
                <a:ext uri="{FF2B5EF4-FFF2-40B4-BE49-F238E27FC236}">
                  <a16:creationId xmlns:a16="http://schemas.microsoft.com/office/drawing/2014/main" id="{47836AE0-DE5A-4B3B-9AA5-C07E99FBDB9A}"/>
                </a:ext>
              </a:extLst>
            </p:cNvPr>
            <p:cNvSpPr/>
            <p:nvPr/>
          </p:nvSpPr>
          <p:spPr>
            <a:xfrm>
              <a:off x="7699760" y="3755683"/>
              <a:ext cx="42628" cy="12465"/>
            </a:xfrm>
            <a:custGeom>
              <a:avLst/>
              <a:gdLst/>
              <a:ahLst/>
              <a:cxnLst/>
              <a:rect l="l" t="t" r="r" b="b"/>
              <a:pathLst>
                <a:path w="448" h="131" extrusionOk="0">
                  <a:moveTo>
                    <a:pt x="421" y="1"/>
                  </a:moveTo>
                  <a:cubicBezTo>
                    <a:pt x="407" y="1"/>
                    <a:pt x="394" y="7"/>
                    <a:pt x="387" y="7"/>
                  </a:cubicBezTo>
                  <a:cubicBezTo>
                    <a:pt x="267" y="41"/>
                    <a:pt x="154" y="74"/>
                    <a:pt x="34" y="87"/>
                  </a:cubicBezTo>
                  <a:cubicBezTo>
                    <a:pt x="21" y="87"/>
                    <a:pt x="14" y="87"/>
                    <a:pt x="8" y="94"/>
                  </a:cubicBezTo>
                  <a:cubicBezTo>
                    <a:pt x="8" y="101"/>
                    <a:pt x="1" y="107"/>
                    <a:pt x="8" y="114"/>
                  </a:cubicBezTo>
                  <a:cubicBezTo>
                    <a:pt x="8" y="121"/>
                    <a:pt x="14" y="127"/>
                    <a:pt x="21" y="127"/>
                  </a:cubicBezTo>
                  <a:cubicBezTo>
                    <a:pt x="25" y="130"/>
                    <a:pt x="30" y="130"/>
                    <a:pt x="34" y="130"/>
                  </a:cubicBezTo>
                  <a:cubicBezTo>
                    <a:pt x="44" y="130"/>
                    <a:pt x="54" y="127"/>
                    <a:pt x="68" y="127"/>
                  </a:cubicBezTo>
                  <a:cubicBezTo>
                    <a:pt x="187" y="114"/>
                    <a:pt x="301" y="87"/>
                    <a:pt x="414" y="54"/>
                  </a:cubicBezTo>
                  <a:cubicBezTo>
                    <a:pt x="421" y="47"/>
                    <a:pt x="434" y="47"/>
                    <a:pt x="434" y="47"/>
                  </a:cubicBezTo>
                  <a:cubicBezTo>
                    <a:pt x="441" y="34"/>
                    <a:pt x="447" y="27"/>
                    <a:pt x="447" y="14"/>
                  </a:cubicBezTo>
                  <a:cubicBezTo>
                    <a:pt x="447" y="7"/>
                    <a:pt x="427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93;p44">
              <a:extLst>
                <a:ext uri="{FF2B5EF4-FFF2-40B4-BE49-F238E27FC236}">
                  <a16:creationId xmlns:a16="http://schemas.microsoft.com/office/drawing/2014/main" id="{D1F16DBA-BCFB-4617-BB46-91A7F4212B1A}"/>
                </a:ext>
              </a:extLst>
            </p:cNvPr>
            <p:cNvSpPr/>
            <p:nvPr/>
          </p:nvSpPr>
          <p:spPr>
            <a:xfrm>
              <a:off x="7749240" y="3602011"/>
              <a:ext cx="21600" cy="17698"/>
            </a:xfrm>
            <a:custGeom>
              <a:avLst/>
              <a:gdLst/>
              <a:ahLst/>
              <a:cxnLst/>
              <a:rect l="l" t="t" r="r" b="b"/>
              <a:pathLst>
                <a:path w="227" h="186" extrusionOk="0">
                  <a:moveTo>
                    <a:pt x="93" y="1"/>
                  </a:moveTo>
                  <a:cubicBezTo>
                    <a:pt x="53" y="1"/>
                    <a:pt x="14" y="20"/>
                    <a:pt x="0" y="51"/>
                  </a:cubicBezTo>
                  <a:cubicBezTo>
                    <a:pt x="0" y="64"/>
                    <a:pt x="7" y="77"/>
                    <a:pt x="7" y="84"/>
                  </a:cubicBezTo>
                  <a:cubicBezTo>
                    <a:pt x="20" y="84"/>
                    <a:pt x="34" y="84"/>
                    <a:pt x="40" y="77"/>
                  </a:cubicBezTo>
                  <a:cubicBezTo>
                    <a:pt x="54" y="77"/>
                    <a:pt x="60" y="64"/>
                    <a:pt x="67" y="57"/>
                  </a:cubicBezTo>
                  <a:cubicBezTo>
                    <a:pt x="75" y="49"/>
                    <a:pt x="86" y="45"/>
                    <a:pt x="97" y="45"/>
                  </a:cubicBezTo>
                  <a:cubicBezTo>
                    <a:pt x="113" y="45"/>
                    <a:pt x="129" y="52"/>
                    <a:pt x="140" y="64"/>
                  </a:cubicBezTo>
                  <a:cubicBezTo>
                    <a:pt x="154" y="84"/>
                    <a:pt x="167" y="111"/>
                    <a:pt x="154" y="137"/>
                  </a:cubicBezTo>
                  <a:cubicBezTo>
                    <a:pt x="134" y="131"/>
                    <a:pt x="120" y="131"/>
                    <a:pt x="100" y="124"/>
                  </a:cubicBezTo>
                  <a:cubicBezTo>
                    <a:pt x="95" y="121"/>
                    <a:pt x="88" y="120"/>
                    <a:pt x="82" y="120"/>
                  </a:cubicBezTo>
                  <a:cubicBezTo>
                    <a:pt x="74" y="120"/>
                    <a:pt x="67" y="123"/>
                    <a:pt x="67" y="131"/>
                  </a:cubicBezTo>
                  <a:cubicBezTo>
                    <a:pt x="60" y="137"/>
                    <a:pt x="67" y="157"/>
                    <a:pt x="80" y="164"/>
                  </a:cubicBezTo>
                  <a:cubicBezTo>
                    <a:pt x="100" y="171"/>
                    <a:pt x="120" y="184"/>
                    <a:pt x="147" y="184"/>
                  </a:cubicBezTo>
                  <a:cubicBezTo>
                    <a:pt x="150" y="185"/>
                    <a:pt x="154" y="185"/>
                    <a:pt x="158" y="185"/>
                  </a:cubicBezTo>
                  <a:cubicBezTo>
                    <a:pt x="182" y="185"/>
                    <a:pt x="208" y="167"/>
                    <a:pt x="214" y="144"/>
                  </a:cubicBezTo>
                  <a:cubicBezTo>
                    <a:pt x="227" y="104"/>
                    <a:pt x="194" y="37"/>
                    <a:pt x="154" y="17"/>
                  </a:cubicBezTo>
                  <a:cubicBezTo>
                    <a:pt x="135" y="6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94;p44">
              <a:extLst>
                <a:ext uri="{FF2B5EF4-FFF2-40B4-BE49-F238E27FC236}">
                  <a16:creationId xmlns:a16="http://schemas.microsoft.com/office/drawing/2014/main" id="{9305D325-4684-48A3-9F15-C42275933095}"/>
                </a:ext>
              </a:extLst>
            </p:cNvPr>
            <p:cNvSpPr/>
            <p:nvPr/>
          </p:nvSpPr>
          <p:spPr>
            <a:xfrm>
              <a:off x="7620592" y="3713054"/>
              <a:ext cx="17223" cy="19887"/>
            </a:xfrm>
            <a:custGeom>
              <a:avLst/>
              <a:gdLst/>
              <a:ahLst/>
              <a:cxnLst/>
              <a:rect l="l" t="t" r="r" b="b"/>
              <a:pathLst>
                <a:path w="181" h="209" extrusionOk="0">
                  <a:moveTo>
                    <a:pt x="60" y="0"/>
                  </a:moveTo>
                  <a:cubicBezTo>
                    <a:pt x="47" y="0"/>
                    <a:pt x="39" y="8"/>
                    <a:pt x="34" y="23"/>
                  </a:cubicBezTo>
                  <a:cubicBezTo>
                    <a:pt x="34" y="36"/>
                    <a:pt x="47" y="43"/>
                    <a:pt x="67" y="49"/>
                  </a:cubicBezTo>
                  <a:cubicBezTo>
                    <a:pt x="94" y="49"/>
                    <a:pt x="107" y="69"/>
                    <a:pt x="114" y="96"/>
                  </a:cubicBezTo>
                  <a:cubicBezTo>
                    <a:pt x="120" y="116"/>
                    <a:pt x="114" y="136"/>
                    <a:pt x="120" y="156"/>
                  </a:cubicBezTo>
                  <a:cubicBezTo>
                    <a:pt x="80" y="156"/>
                    <a:pt x="74" y="156"/>
                    <a:pt x="67" y="136"/>
                  </a:cubicBezTo>
                  <a:cubicBezTo>
                    <a:pt x="60" y="122"/>
                    <a:pt x="60" y="102"/>
                    <a:pt x="54" y="89"/>
                  </a:cubicBezTo>
                  <a:cubicBezTo>
                    <a:pt x="47" y="82"/>
                    <a:pt x="40" y="76"/>
                    <a:pt x="27" y="69"/>
                  </a:cubicBezTo>
                  <a:cubicBezTo>
                    <a:pt x="20" y="76"/>
                    <a:pt x="7" y="82"/>
                    <a:pt x="7" y="89"/>
                  </a:cubicBezTo>
                  <a:cubicBezTo>
                    <a:pt x="0" y="122"/>
                    <a:pt x="27" y="182"/>
                    <a:pt x="67" y="196"/>
                  </a:cubicBezTo>
                  <a:cubicBezTo>
                    <a:pt x="80" y="204"/>
                    <a:pt x="94" y="208"/>
                    <a:pt x="108" y="208"/>
                  </a:cubicBezTo>
                  <a:cubicBezTo>
                    <a:pt x="137" y="208"/>
                    <a:pt x="162" y="192"/>
                    <a:pt x="167" y="169"/>
                  </a:cubicBezTo>
                  <a:cubicBezTo>
                    <a:pt x="180" y="122"/>
                    <a:pt x="174" y="82"/>
                    <a:pt x="147" y="43"/>
                  </a:cubicBezTo>
                  <a:cubicBezTo>
                    <a:pt x="127" y="16"/>
                    <a:pt x="107" y="3"/>
                    <a:pt x="74" y="3"/>
                  </a:cubicBezTo>
                  <a:cubicBezTo>
                    <a:pt x="69" y="1"/>
                    <a:pt x="64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95;p44">
              <a:extLst>
                <a:ext uri="{FF2B5EF4-FFF2-40B4-BE49-F238E27FC236}">
                  <a16:creationId xmlns:a16="http://schemas.microsoft.com/office/drawing/2014/main" id="{59D5626E-7CD6-4872-89BD-2D7463B24A17}"/>
                </a:ext>
              </a:extLst>
            </p:cNvPr>
            <p:cNvSpPr/>
            <p:nvPr/>
          </p:nvSpPr>
          <p:spPr>
            <a:xfrm>
              <a:off x="7545802" y="3578127"/>
              <a:ext cx="30544" cy="13607"/>
            </a:xfrm>
            <a:custGeom>
              <a:avLst/>
              <a:gdLst/>
              <a:ahLst/>
              <a:cxnLst/>
              <a:rect l="l" t="t" r="r" b="b"/>
              <a:pathLst>
                <a:path w="321" h="143" extrusionOk="0">
                  <a:moveTo>
                    <a:pt x="126" y="0"/>
                  </a:moveTo>
                  <a:cubicBezTo>
                    <a:pt x="115" y="0"/>
                    <a:pt x="105" y="1"/>
                    <a:pt x="94" y="2"/>
                  </a:cubicBezTo>
                  <a:cubicBezTo>
                    <a:pt x="54" y="2"/>
                    <a:pt x="27" y="29"/>
                    <a:pt x="14" y="62"/>
                  </a:cubicBezTo>
                  <a:cubicBezTo>
                    <a:pt x="1" y="89"/>
                    <a:pt x="7" y="109"/>
                    <a:pt x="20" y="115"/>
                  </a:cubicBezTo>
                  <a:cubicBezTo>
                    <a:pt x="25" y="116"/>
                    <a:pt x="29" y="116"/>
                    <a:pt x="32" y="116"/>
                  </a:cubicBezTo>
                  <a:cubicBezTo>
                    <a:pt x="54" y="116"/>
                    <a:pt x="55" y="100"/>
                    <a:pt x="60" y="89"/>
                  </a:cubicBezTo>
                  <a:cubicBezTo>
                    <a:pt x="66" y="65"/>
                    <a:pt x="82" y="47"/>
                    <a:pt x="104" y="47"/>
                  </a:cubicBezTo>
                  <a:cubicBezTo>
                    <a:pt x="107" y="47"/>
                    <a:pt x="110" y="48"/>
                    <a:pt x="114" y="49"/>
                  </a:cubicBezTo>
                  <a:cubicBezTo>
                    <a:pt x="160" y="49"/>
                    <a:pt x="207" y="62"/>
                    <a:pt x="247" y="82"/>
                  </a:cubicBezTo>
                  <a:cubicBezTo>
                    <a:pt x="247" y="89"/>
                    <a:pt x="247" y="95"/>
                    <a:pt x="240" y="95"/>
                  </a:cubicBezTo>
                  <a:cubicBezTo>
                    <a:pt x="227" y="109"/>
                    <a:pt x="227" y="122"/>
                    <a:pt x="240" y="135"/>
                  </a:cubicBezTo>
                  <a:cubicBezTo>
                    <a:pt x="246" y="141"/>
                    <a:pt x="253" y="143"/>
                    <a:pt x="260" y="143"/>
                  </a:cubicBezTo>
                  <a:cubicBezTo>
                    <a:pt x="269" y="143"/>
                    <a:pt x="279" y="139"/>
                    <a:pt x="287" y="135"/>
                  </a:cubicBezTo>
                  <a:cubicBezTo>
                    <a:pt x="320" y="109"/>
                    <a:pt x="320" y="75"/>
                    <a:pt x="280" y="49"/>
                  </a:cubicBezTo>
                  <a:cubicBezTo>
                    <a:pt x="230" y="15"/>
                    <a:pt x="180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96;p44">
              <a:extLst>
                <a:ext uri="{FF2B5EF4-FFF2-40B4-BE49-F238E27FC236}">
                  <a16:creationId xmlns:a16="http://schemas.microsoft.com/office/drawing/2014/main" id="{7F9B6C6D-948B-4829-A7DA-411B360CB346}"/>
                </a:ext>
              </a:extLst>
            </p:cNvPr>
            <p:cNvSpPr/>
            <p:nvPr/>
          </p:nvSpPr>
          <p:spPr>
            <a:xfrm>
              <a:off x="7778356" y="3468036"/>
              <a:ext cx="27975" cy="22361"/>
            </a:xfrm>
            <a:custGeom>
              <a:avLst/>
              <a:gdLst/>
              <a:ahLst/>
              <a:cxnLst/>
              <a:rect l="l" t="t" r="r" b="b"/>
              <a:pathLst>
                <a:path w="294" h="235" extrusionOk="0">
                  <a:moveTo>
                    <a:pt x="27" y="0"/>
                  </a:moveTo>
                  <a:cubicBezTo>
                    <a:pt x="21" y="0"/>
                    <a:pt x="14" y="7"/>
                    <a:pt x="7" y="7"/>
                  </a:cubicBezTo>
                  <a:cubicBezTo>
                    <a:pt x="1" y="13"/>
                    <a:pt x="1" y="20"/>
                    <a:pt x="7" y="27"/>
                  </a:cubicBezTo>
                  <a:cubicBezTo>
                    <a:pt x="14" y="40"/>
                    <a:pt x="21" y="47"/>
                    <a:pt x="27" y="53"/>
                  </a:cubicBezTo>
                  <a:cubicBezTo>
                    <a:pt x="61" y="73"/>
                    <a:pt x="87" y="100"/>
                    <a:pt x="121" y="120"/>
                  </a:cubicBezTo>
                  <a:cubicBezTo>
                    <a:pt x="114" y="120"/>
                    <a:pt x="114" y="120"/>
                    <a:pt x="114" y="127"/>
                  </a:cubicBezTo>
                  <a:cubicBezTo>
                    <a:pt x="141" y="147"/>
                    <a:pt x="167" y="173"/>
                    <a:pt x="194" y="193"/>
                  </a:cubicBezTo>
                  <a:cubicBezTo>
                    <a:pt x="207" y="207"/>
                    <a:pt x="227" y="220"/>
                    <a:pt x="241" y="227"/>
                  </a:cubicBezTo>
                  <a:cubicBezTo>
                    <a:pt x="248" y="230"/>
                    <a:pt x="256" y="234"/>
                    <a:pt x="264" y="234"/>
                  </a:cubicBezTo>
                  <a:cubicBezTo>
                    <a:pt x="269" y="234"/>
                    <a:pt x="275" y="232"/>
                    <a:pt x="281" y="227"/>
                  </a:cubicBezTo>
                  <a:cubicBezTo>
                    <a:pt x="294" y="213"/>
                    <a:pt x="281" y="200"/>
                    <a:pt x="267" y="193"/>
                  </a:cubicBezTo>
                  <a:cubicBezTo>
                    <a:pt x="201" y="133"/>
                    <a:pt x="134" y="73"/>
                    <a:pt x="61" y="20"/>
                  </a:cubicBezTo>
                  <a:cubicBezTo>
                    <a:pt x="54" y="13"/>
                    <a:pt x="41" y="7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97;p44">
              <a:extLst>
                <a:ext uri="{FF2B5EF4-FFF2-40B4-BE49-F238E27FC236}">
                  <a16:creationId xmlns:a16="http://schemas.microsoft.com/office/drawing/2014/main" id="{49D2D606-8EF6-4F36-BE96-E2073647DA8A}"/>
                </a:ext>
              </a:extLst>
            </p:cNvPr>
            <p:cNvSpPr/>
            <p:nvPr/>
          </p:nvSpPr>
          <p:spPr>
            <a:xfrm>
              <a:off x="7773313" y="3518657"/>
              <a:ext cx="21600" cy="17318"/>
            </a:xfrm>
            <a:custGeom>
              <a:avLst/>
              <a:gdLst/>
              <a:ahLst/>
              <a:cxnLst/>
              <a:rect l="l" t="t" r="r" b="b"/>
              <a:pathLst>
                <a:path w="227" h="182" extrusionOk="0">
                  <a:moveTo>
                    <a:pt x="74" y="1"/>
                  </a:moveTo>
                  <a:cubicBezTo>
                    <a:pt x="34" y="1"/>
                    <a:pt x="1" y="48"/>
                    <a:pt x="20" y="74"/>
                  </a:cubicBezTo>
                  <a:cubicBezTo>
                    <a:pt x="27" y="87"/>
                    <a:pt x="40" y="94"/>
                    <a:pt x="54" y="94"/>
                  </a:cubicBezTo>
                  <a:cubicBezTo>
                    <a:pt x="67" y="94"/>
                    <a:pt x="74" y="87"/>
                    <a:pt x="74" y="74"/>
                  </a:cubicBezTo>
                  <a:cubicBezTo>
                    <a:pt x="74" y="67"/>
                    <a:pt x="74" y="61"/>
                    <a:pt x="74" y="48"/>
                  </a:cubicBezTo>
                  <a:cubicBezTo>
                    <a:pt x="120" y="61"/>
                    <a:pt x="154" y="81"/>
                    <a:pt x="174" y="127"/>
                  </a:cubicBezTo>
                  <a:cubicBezTo>
                    <a:pt x="167" y="134"/>
                    <a:pt x="160" y="134"/>
                    <a:pt x="154" y="141"/>
                  </a:cubicBezTo>
                  <a:cubicBezTo>
                    <a:pt x="147" y="154"/>
                    <a:pt x="140" y="167"/>
                    <a:pt x="154" y="174"/>
                  </a:cubicBezTo>
                  <a:cubicBezTo>
                    <a:pt x="162" y="180"/>
                    <a:pt x="168" y="182"/>
                    <a:pt x="173" y="182"/>
                  </a:cubicBezTo>
                  <a:cubicBezTo>
                    <a:pt x="181" y="182"/>
                    <a:pt x="186" y="178"/>
                    <a:pt x="194" y="174"/>
                  </a:cubicBezTo>
                  <a:cubicBezTo>
                    <a:pt x="220" y="161"/>
                    <a:pt x="227" y="134"/>
                    <a:pt x="220" y="114"/>
                  </a:cubicBezTo>
                  <a:cubicBezTo>
                    <a:pt x="207" y="67"/>
                    <a:pt x="12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98;p44">
              <a:extLst>
                <a:ext uri="{FF2B5EF4-FFF2-40B4-BE49-F238E27FC236}">
                  <a16:creationId xmlns:a16="http://schemas.microsoft.com/office/drawing/2014/main" id="{91C0AFB9-2512-4B15-9152-807C8F9D9B97}"/>
                </a:ext>
              </a:extLst>
            </p:cNvPr>
            <p:cNvSpPr/>
            <p:nvPr/>
          </p:nvSpPr>
          <p:spPr>
            <a:xfrm>
              <a:off x="7820890" y="3521892"/>
              <a:ext cx="11418" cy="29497"/>
            </a:xfrm>
            <a:custGeom>
              <a:avLst/>
              <a:gdLst/>
              <a:ahLst/>
              <a:cxnLst/>
              <a:rect l="l" t="t" r="r" b="b"/>
              <a:pathLst>
                <a:path w="120" h="310" extrusionOk="0">
                  <a:moveTo>
                    <a:pt x="13" y="0"/>
                  </a:moveTo>
                  <a:cubicBezTo>
                    <a:pt x="7" y="7"/>
                    <a:pt x="0" y="14"/>
                    <a:pt x="0" y="20"/>
                  </a:cubicBezTo>
                  <a:cubicBezTo>
                    <a:pt x="0" y="33"/>
                    <a:pt x="7" y="47"/>
                    <a:pt x="7" y="60"/>
                  </a:cubicBezTo>
                  <a:cubicBezTo>
                    <a:pt x="33" y="133"/>
                    <a:pt x="67" y="207"/>
                    <a:pt x="67" y="280"/>
                  </a:cubicBezTo>
                  <a:cubicBezTo>
                    <a:pt x="67" y="287"/>
                    <a:pt x="73" y="293"/>
                    <a:pt x="73" y="300"/>
                  </a:cubicBezTo>
                  <a:cubicBezTo>
                    <a:pt x="77" y="307"/>
                    <a:pt x="83" y="310"/>
                    <a:pt x="91" y="310"/>
                  </a:cubicBezTo>
                  <a:cubicBezTo>
                    <a:pt x="98" y="310"/>
                    <a:pt x="107" y="307"/>
                    <a:pt x="113" y="300"/>
                  </a:cubicBezTo>
                  <a:cubicBezTo>
                    <a:pt x="113" y="300"/>
                    <a:pt x="120" y="293"/>
                    <a:pt x="120" y="287"/>
                  </a:cubicBezTo>
                  <a:cubicBezTo>
                    <a:pt x="120" y="260"/>
                    <a:pt x="120" y="233"/>
                    <a:pt x="113" y="213"/>
                  </a:cubicBezTo>
                  <a:cubicBezTo>
                    <a:pt x="93" y="153"/>
                    <a:pt x="73" y="93"/>
                    <a:pt x="53" y="33"/>
                  </a:cubicBezTo>
                  <a:cubicBezTo>
                    <a:pt x="47" y="27"/>
                    <a:pt x="47" y="14"/>
                    <a:pt x="40" y="14"/>
                  </a:cubicBezTo>
                  <a:cubicBezTo>
                    <a:pt x="33" y="7"/>
                    <a:pt x="20" y="0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99;p44">
              <a:extLst>
                <a:ext uri="{FF2B5EF4-FFF2-40B4-BE49-F238E27FC236}">
                  <a16:creationId xmlns:a16="http://schemas.microsoft.com/office/drawing/2014/main" id="{039400C3-B428-4FDF-9212-03325D64A635}"/>
                </a:ext>
              </a:extLst>
            </p:cNvPr>
            <p:cNvSpPr/>
            <p:nvPr/>
          </p:nvSpPr>
          <p:spPr>
            <a:xfrm>
              <a:off x="5457000" y="2043123"/>
              <a:ext cx="1833494" cy="1804091"/>
            </a:xfrm>
            <a:custGeom>
              <a:avLst/>
              <a:gdLst/>
              <a:ahLst/>
              <a:cxnLst/>
              <a:rect l="l" t="t" r="r" b="b"/>
              <a:pathLst>
                <a:path w="19269" h="18960" extrusionOk="0">
                  <a:moveTo>
                    <a:pt x="10057" y="782"/>
                  </a:moveTo>
                  <a:cubicBezTo>
                    <a:pt x="10064" y="782"/>
                    <a:pt x="10097" y="815"/>
                    <a:pt x="10097" y="829"/>
                  </a:cubicBezTo>
                  <a:cubicBezTo>
                    <a:pt x="10104" y="862"/>
                    <a:pt x="10084" y="895"/>
                    <a:pt x="10051" y="895"/>
                  </a:cubicBezTo>
                  <a:cubicBezTo>
                    <a:pt x="10031" y="895"/>
                    <a:pt x="10017" y="862"/>
                    <a:pt x="9984" y="842"/>
                  </a:cubicBezTo>
                  <a:cubicBezTo>
                    <a:pt x="10017" y="815"/>
                    <a:pt x="10037" y="795"/>
                    <a:pt x="10057" y="782"/>
                  </a:cubicBezTo>
                  <a:close/>
                  <a:moveTo>
                    <a:pt x="10456" y="792"/>
                  </a:moveTo>
                  <a:cubicBezTo>
                    <a:pt x="10465" y="792"/>
                    <a:pt x="10475" y="794"/>
                    <a:pt x="10484" y="795"/>
                  </a:cubicBezTo>
                  <a:cubicBezTo>
                    <a:pt x="10510" y="795"/>
                    <a:pt x="10537" y="795"/>
                    <a:pt x="10564" y="802"/>
                  </a:cubicBezTo>
                  <a:cubicBezTo>
                    <a:pt x="10837" y="829"/>
                    <a:pt x="11090" y="915"/>
                    <a:pt x="11323" y="1055"/>
                  </a:cubicBezTo>
                  <a:cubicBezTo>
                    <a:pt x="11416" y="1115"/>
                    <a:pt x="11503" y="1195"/>
                    <a:pt x="11589" y="1262"/>
                  </a:cubicBezTo>
                  <a:cubicBezTo>
                    <a:pt x="11609" y="1275"/>
                    <a:pt x="11623" y="1288"/>
                    <a:pt x="11629" y="1302"/>
                  </a:cubicBezTo>
                  <a:cubicBezTo>
                    <a:pt x="11629" y="1322"/>
                    <a:pt x="11629" y="1355"/>
                    <a:pt x="11616" y="1368"/>
                  </a:cubicBezTo>
                  <a:cubicBezTo>
                    <a:pt x="11613" y="1372"/>
                    <a:pt x="11603" y="1373"/>
                    <a:pt x="11591" y="1373"/>
                  </a:cubicBezTo>
                  <a:cubicBezTo>
                    <a:pt x="11579" y="1373"/>
                    <a:pt x="11566" y="1372"/>
                    <a:pt x="11556" y="1368"/>
                  </a:cubicBezTo>
                  <a:cubicBezTo>
                    <a:pt x="11536" y="1362"/>
                    <a:pt x="11523" y="1342"/>
                    <a:pt x="11509" y="1328"/>
                  </a:cubicBezTo>
                  <a:cubicBezTo>
                    <a:pt x="11230" y="1069"/>
                    <a:pt x="10890" y="942"/>
                    <a:pt x="10524" y="895"/>
                  </a:cubicBezTo>
                  <a:cubicBezTo>
                    <a:pt x="10510" y="889"/>
                    <a:pt x="10490" y="889"/>
                    <a:pt x="10470" y="889"/>
                  </a:cubicBezTo>
                  <a:cubicBezTo>
                    <a:pt x="10437" y="882"/>
                    <a:pt x="10404" y="875"/>
                    <a:pt x="10410" y="835"/>
                  </a:cubicBezTo>
                  <a:cubicBezTo>
                    <a:pt x="10410" y="802"/>
                    <a:pt x="10431" y="792"/>
                    <a:pt x="10456" y="792"/>
                  </a:cubicBezTo>
                  <a:close/>
                  <a:moveTo>
                    <a:pt x="11922" y="1539"/>
                  </a:moveTo>
                  <a:cubicBezTo>
                    <a:pt x="11927" y="1539"/>
                    <a:pt x="11932" y="1540"/>
                    <a:pt x="11936" y="1541"/>
                  </a:cubicBezTo>
                  <a:cubicBezTo>
                    <a:pt x="11956" y="1555"/>
                    <a:pt x="11976" y="1568"/>
                    <a:pt x="11996" y="1588"/>
                  </a:cubicBezTo>
                  <a:cubicBezTo>
                    <a:pt x="12069" y="1668"/>
                    <a:pt x="12142" y="1755"/>
                    <a:pt x="12215" y="1834"/>
                  </a:cubicBezTo>
                  <a:cubicBezTo>
                    <a:pt x="12229" y="1854"/>
                    <a:pt x="12242" y="1881"/>
                    <a:pt x="12249" y="1894"/>
                  </a:cubicBezTo>
                  <a:cubicBezTo>
                    <a:pt x="12249" y="1925"/>
                    <a:pt x="12229" y="1948"/>
                    <a:pt x="12205" y="1948"/>
                  </a:cubicBezTo>
                  <a:cubicBezTo>
                    <a:pt x="12198" y="1948"/>
                    <a:pt x="12190" y="1946"/>
                    <a:pt x="12182" y="1941"/>
                  </a:cubicBezTo>
                  <a:cubicBezTo>
                    <a:pt x="12169" y="1934"/>
                    <a:pt x="12149" y="1914"/>
                    <a:pt x="12135" y="1901"/>
                  </a:cubicBezTo>
                  <a:cubicBezTo>
                    <a:pt x="12056" y="1808"/>
                    <a:pt x="11976" y="1721"/>
                    <a:pt x="11896" y="1628"/>
                  </a:cubicBezTo>
                  <a:cubicBezTo>
                    <a:pt x="11896" y="1621"/>
                    <a:pt x="11882" y="1615"/>
                    <a:pt x="11882" y="1608"/>
                  </a:cubicBezTo>
                  <a:cubicBezTo>
                    <a:pt x="11876" y="1588"/>
                    <a:pt x="11869" y="1561"/>
                    <a:pt x="11882" y="1555"/>
                  </a:cubicBezTo>
                  <a:cubicBezTo>
                    <a:pt x="11887" y="1545"/>
                    <a:pt x="11906" y="1539"/>
                    <a:pt x="11922" y="1539"/>
                  </a:cubicBezTo>
                  <a:close/>
                  <a:moveTo>
                    <a:pt x="12322" y="2226"/>
                  </a:moveTo>
                  <a:cubicBezTo>
                    <a:pt x="12326" y="2226"/>
                    <a:pt x="12331" y="2226"/>
                    <a:pt x="12335" y="2227"/>
                  </a:cubicBezTo>
                  <a:cubicBezTo>
                    <a:pt x="12349" y="2234"/>
                    <a:pt x="12362" y="2254"/>
                    <a:pt x="12395" y="2281"/>
                  </a:cubicBezTo>
                  <a:cubicBezTo>
                    <a:pt x="12362" y="2294"/>
                    <a:pt x="12342" y="2314"/>
                    <a:pt x="12322" y="2314"/>
                  </a:cubicBezTo>
                  <a:cubicBezTo>
                    <a:pt x="12289" y="2314"/>
                    <a:pt x="12275" y="2294"/>
                    <a:pt x="12282" y="2261"/>
                  </a:cubicBezTo>
                  <a:cubicBezTo>
                    <a:pt x="12287" y="2239"/>
                    <a:pt x="12302" y="2226"/>
                    <a:pt x="12322" y="2226"/>
                  </a:cubicBezTo>
                  <a:close/>
                  <a:moveTo>
                    <a:pt x="9251" y="107"/>
                  </a:moveTo>
                  <a:cubicBezTo>
                    <a:pt x="9427" y="107"/>
                    <a:pt x="9602" y="113"/>
                    <a:pt x="9778" y="123"/>
                  </a:cubicBezTo>
                  <a:cubicBezTo>
                    <a:pt x="10324" y="143"/>
                    <a:pt x="10843" y="296"/>
                    <a:pt x="11336" y="536"/>
                  </a:cubicBezTo>
                  <a:cubicBezTo>
                    <a:pt x="11563" y="642"/>
                    <a:pt x="11782" y="749"/>
                    <a:pt x="11989" y="882"/>
                  </a:cubicBezTo>
                  <a:cubicBezTo>
                    <a:pt x="12375" y="1122"/>
                    <a:pt x="12682" y="1448"/>
                    <a:pt x="12888" y="1861"/>
                  </a:cubicBezTo>
                  <a:cubicBezTo>
                    <a:pt x="12988" y="2061"/>
                    <a:pt x="13035" y="2274"/>
                    <a:pt x="13048" y="2494"/>
                  </a:cubicBezTo>
                  <a:cubicBezTo>
                    <a:pt x="13048" y="2547"/>
                    <a:pt x="13055" y="2600"/>
                    <a:pt x="13061" y="2674"/>
                  </a:cubicBezTo>
                  <a:cubicBezTo>
                    <a:pt x="12948" y="2647"/>
                    <a:pt x="12848" y="2627"/>
                    <a:pt x="12748" y="2600"/>
                  </a:cubicBezTo>
                  <a:cubicBezTo>
                    <a:pt x="12702" y="2434"/>
                    <a:pt x="12655" y="2274"/>
                    <a:pt x="12615" y="2114"/>
                  </a:cubicBezTo>
                  <a:cubicBezTo>
                    <a:pt x="12555" y="1894"/>
                    <a:pt x="12468" y="1681"/>
                    <a:pt x="12342" y="1481"/>
                  </a:cubicBezTo>
                  <a:cubicBezTo>
                    <a:pt x="12275" y="1382"/>
                    <a:pt x="12202" y="1288"/>
                    <a:pt x="12109" y="1208"/>
                  </a:cubicBezTo>
                  <a:cubicBezTo>
                    <a:pt x="11889" y="1015"/>
                    <a:pt x="11649" y="855"/>
                    <a:pt x="11376" y="749"/>
                  </a:cubicBezTo>
                  <a:cubicBezTo>
                    <a:pt x="11043" y="622"/>
                    <a:pt x="10710" y="502"/>
                    <a:pt x="10357" y="429"/>
                  </a:cubicBezTo>
                  <a:cubicBezTo>
                    <a:pt x="10123" y="377"/>
                    <a:pt x="9888" y="350"/>
                    <a:pt x="9652" y="350"/>
                  </a:cubicBezTo>
                  <a:cubicBezTo>
                    <a:pt x="9440" y="350"/>
                    <a:pt x="9227" y="372"/>
                    <a:pt x="9012" y="416"/>
                  </a:cubicBezTo>
                  <a:cubicBezTo>
                    <a:pt x="8652" y="496"/>
                    <a:pt x="8293" y="569"/>
                    <a:pt x="7940" y="676"/>
                  </a:cubicBezTo>
                  <a:cubicBezTo>
                    <a:pt x="7587" y="776"/>
                    <a:pt x="7287" y="962"/>
                    <a:pt x="7040" y="1228"/>
                  </a:cubicBezTo>
                  <a:cubicBezTo>
                    <a:pt x="6841" y="1455"/>
                    <a:pt x="6634" y="1675"/>
                    <a:pt x="6434" y="1901"/>
                  </a:cubicBezTo>
                  <a:cubicBezTo>
                    <a:pt x="6301" y="2048"/>
                    <a:pt x="6188" y="2207"/>
                    <a:pt x="6108" y="2387"/>
                  </a:cubicBezTo>
                  <a:cubicBezTo>
                    <a:pt x="6095" y="2407"/>
                    <a:pt x="6081" y="2434"/>
                    <a:pt x="6061" y="2434"/>
                  </a:cubicBezTo>
                  <a:cubicBezTo>
                    <a:pt x="5955" y="2467"/>
                    <a:pt x="5855" y="2487"/>
                    <a:pt x="5735" y="2520"/>
                  </a:cubicBezTo>
                  <a:cubicBezTo>
                    <a:pt x="5755" y="2481"/>
                    <a:pt x="5768" y="2461"/>
                    <a:pt x="5782" y="2434"/>
                  </a:cubicBezTo>
                  <a:cubicBezTo>
                    <a:pt x="5895" y="2274"/>
                    <a:pt x="6001" y="2114"/>
                    <a:pt x="6108" y="1954"/>
                  </a:cubicBezTo>
                  <a:cubicBezTo>
                    <a:pt x="6241" y="1761"/>
                    <a:pt x="6401" y="1588"/>
                    <a:pt x="6561" y="1422"/>
                  </a:cubicBezTo>
                  <a:cubicBezTo>
                    <a:pt x="6807" y="1148"/>
                    <a:pt x="7067" y="895"/>
                    <a:pt x="7360" y="682"/>
                  </a:cubicBezTo>
                  <a:cubicBezTo>
                    <a:pt x="7873" y="316"/>
                    <a:pt x="8439" y="123"/>
                    <a:pt x="9058" y="109"/>
                  </a:cubicBezTo>
                  <a:cubicBezTo>
                    <a:pt x="9123" y="108"/>
                    <a:pt x="9187" y="107"/>
                    <a:pt x="9251" y="107"/>
                  </a:cubicBezTo>
                  <a:close/>
                  <a:moveTo>
                    <a:pt x="3697" y="3719"/>
                  </a:moveTo>
                  <a:cubicBezTo>
                    <a:pt x="3784" y="3826"/>
                    <a:pt x="3777" y="3926"/>
                    <a:pt x="3704" y="4026"/>
                  </a:cubicBezTo>
                  <a:cubicBezTo>
                    <a:pt x="3631" y="4129"/>
                    <a:pt x="3529" y="4194"/>
                    <a:pt x="3406" y="4194"/>
                  </a:cubicBezTo>
                  <a:cubicBezTo>
                    <a:pt x="3394" y="4194"/>
                    <a:pt x="3383" y="4193"/>
                    <a:pt x="3371" y="4192"/>
                  </a:cubicBezTo>
                  <a:cubicBezTo>
                    <a:pt x="3311" y="4192"/>
                    <a:pt x="3284" y="4172"/>
                    <a:pt x="3237" y="4112"/>
                  </a:cubicBezTo>
                  <a:cubicBezTo>
                    <a:pt x="3391" y="3979"/>
                    <a:pt x="3544" y="3853"/>
                    <a:pt x="3697" y="3719"/>
                  </a:cubicBezTo>
                  <a:close/>
                  <a:moveTo>
                    <a:pt x="15764" y="4834"/>
                  </a:moveTo>
                  <a:cubicBezTo>
                    <a:pt x="15774" y="4834"/>
                    <a:pt x="15786" y="4836"/>
                    <a:pt x="15799" y="4838"/>
                  </a:cubicBezTo>
                  <a:cubicBezTo>
                    <a:pt x="15858" y="4852"/>
                    <a:pt x="15898" y="4878"/>
                    <a:pt x="15932" y="4931"/>
                  </a:cubicBezTo>
                  <a:cubicBezTo>
                    <a:pt x="15985" y="5018"/>
                    <a:pt x="16052" y="5105"/>
                    <a:pt x="16118" y="5211"/>
                  </a:cubicBezTo>
                  <a:cubicBezTo>
                    <a:pt x="15938" y="5211"/>
                    <a:pt x="15745" y="5065"/>
                    <a:pt x="15719" y="4912"/>
                  </a:cubicBezTo>
                  <a:cubicBezTo>
                    <a:pt x="15708" y="4858"/>
                    <a:pt x="15723" y="4834"/>
                    <a:pt x="15764" y="4834"/>
                  </a:cubicBezTo>
                  <a:close/>
                  <a:moveTo>
                    <a:pt x="8705" y="5531"/>
                  </a:moveTo>
                  <a:cubicBezTo>
                    <a:pt x="8725" y="5644"/>
                    <a:pt x="8739" y="5744"/>
                    <a:pt x="8759" y="5851"/>
                  </a:cubicBezTo>
                  <a:cubicBezTo>
                    <a:pt x="8725" y="5864"/>
                    <a:pt x="8692" y="5871"/>
                    <a:pt x="8665" y="5871"/>
                  </a:cubicBezTo>
                  <a:cubicBezTo>
                    <a:pt x="8499" y="5884"/>
                    <a:pt x="8332" y="5891"/>
                    <a:pt x="8166" y="5897"/>
                  </a:cubicBezTo>
                  <a:cubicBezTo>
                    <a:pt x="8146" y="5897"/>
                    <a:pt x="8126" y="5897"/>
                    <a:pt x="8113" y="5891"/>
                  </a:cubicBezTo>
                  <a:cubicBezTo>
                    <a:pt x="7986" y="5844"/>
                    <a:pt x="7900" y="5751"/>
                    <a:pt x="7813" y="5637"/>
                  </a:cubicBezTo>
                  <a:cubicBezTo>
                    <a:pt x="7933" y="5617"/>
                    <a:pt x="8039" y="5604"/>
                    <a:pt x="8139" y="5591"/>
                  </a:cubicBezTo>
                  <a:cubicBezTo>
                    <a:pt x="8159" y="5591"/>
                    <a:pt x="8173" y="5604"/>
                    <a:pt x="8193" y="5604"/>
                  </a:cubicBezTo>
                  <a:cubicBezTo>
                    <a:pt x="8203" y="5607"/>
                    <a:pt x="8216" y="5609"/>
                    <a:pt x="8228" y="5609"/>
                  </a:cubicBezTo>
                  <a:cubicBezTo>
                    <a:pt x="8239" y="5609"/>
                    <a:pt x="8249" y="5607"/>
                    <a:pt x="8253" y="5604"/>
                  </a:cubicBezTo>
                  <a:cubicBezTo>
                    <a:pt x="8293" y="5558"/>
                    <a:pt x="8339" y="5564"/>
                    <a:pt x="8386" y="5558"/>
                  </a:cubicBezTo>
                  <a:cubicBezTo>
                    <a:pt x="8492" y="5551"/>
                    <a:pt x="8592" y="5544"/>
                    <a:pt x="8705" y="5531"/>
                  </a:cubicBezTo>
                  <a:close/>
                  <a:moveTo>
                    <a:pt x="8483" y="2319"/>
                  </a:moveTo>
                  <a:cubicBezTo>
                    <a:pt x="8781" y="2319"/>
                    <a:pt x="9080" y="2327"/>
                    <a:pt x="9378" y="2327"/>
                  </a:cubicBezTo>
                  <a:cubicBezTo>
                    <a:pt x="9891" y="2341"/>
                    <a:pt x="10397" y="2367"/>
                    <a:pt x="10910" y="2414"/>
                  </a:cubicBezTo>
                  <a:cubicBezTo>
                    <a:pt x="11463" y="2461"/>
                    <a:pt x="12016" y="2547"/>
                    <a:pt x="12562" y="2667"/>
                  </a:cubicBezTo>
                  <a:cubicBezTo>
                    <a:pt x="12835" y="2727"/>
                    <a:pt x="13108" y="2794"/>
                    <a:pt x="13368" y="2893"/>
                  </a:cubicBezTo>
                  <a:cubicBezTo>
                    <a:pt x="13447" y="2920"/>
                    <a:pt x="13514" y="2973"/>
                    <a:pt x="13594" y="3013"/>
                  </a:cubicBezTo>
                  <a:cubicBezTo>
                    <a:pt x="13614" y="3020"/>
                    <a:pt x="13634" y="3027"/>
                    <a:pt x="13661" y="3033"/>
                  </a:cubicBezTo>
                  <a:cubicBezTo>
                    <a:pt x="13687" y="3040"/>
                    <a:pt x="13721" y="3033"/>
                    <a:pt x="13741" y="3047"/>
                  </a:cubicBezTo>
                  <a:cubicBezTo>
                    <a:pt x="14087" y="3260"/>
                    <a:pt x="14447" y="3446"/>
                    <a:pt x="14773" y="3693"/>
                  </a:cubicBezTo>
                  <a:cubicBezTo>
                    <a:pt x="15146" y="3972"/>
                    <a:pt x="15452" y="4319"/>
                    <a:pt x="15739" y="4678"/>
                  </a:cubicBezTo>
                  <a:cubicBezTo>
                    <a:pt x="15752" y="4692"/>
                    <a:pt x="15752" y="4698"/>
                    <a:pt x="15759" y="4712"/>
                  </a:cubicBezTo>
                  <a:cubicBezTo>
                    <a:pt x="15752" y="4718"/>
                    <a:pt x="15752" y="4725"/>
                    <a:pt x="15745" y="4725"/>
                  </a:cubicBezTo>
                  <a:cubicBezTo>
                    <a:pt x="15612" y="4752"/>
                    <a:pt x="15585" y="4865"/>
                    <a:pt x="15632" y="4985"/>
                  </a:cubicBezTo>
                  <a:cubicBezTo>
                    <a:pt x="15712" y="5185"/>
                    <a:pt x="15892" y="5311"/>
                    <a:pt x="16105" y="5324"/>
                  </a:cubicBezTo>
                  <a:cubicBezTo>
                    <a:pt x="16171" y="5324"/>
                    <a:pt x="16205" y="5344"/>
                    <a:pt x="16231" y="5398"/>
                  </a:cubicBezTo>
                  <a:cubicBezTo>
                    <a:pt x="16298" y="5544"/>
                    <a:pt x="16371" y="5684"/>
                    <a:pt x="16438" y="5824"/>
                  </a:cubicBezTo>
                  <a:cubicBezTo>
                    <a:pt x="16451" y="5844"/>
                    <a:pt x="16451" y="5864"/>
                    <a:pt x="16465" y="5904"/>
                  </a:cubicBezTo>
                  <a:cubicBezTo>
                    <a:pt x="16431" y="5884"/>
                    <a:pt x="16411" y="5871"/>
                    <a:pt x="16391" y="5857"/>
                  </a:cubicBezTo>
                  <a:cubicBezTo>
                    <a:pt x="16225" y="5731"/>
                    <a:pt x="16058" y="5611"/>
                    <a:pt x="15892" y="5491"/>
                  </a:cubicBezTo>
                  <a:cubicBezTo>
                    <a:pt x="15366" y="5091"/>
                    <a:pt x="14786" y="4792"/>
                    <a:pt x="14187" y="4539"/>
                  </a:cubicBezTo>
                  <a:cubicBezTo>
                    <a:pt x="13534" y="4265"/>
                    <a:pt x="12861" y="4066"/>
                    <a:pt x="12169" y="3939"/>
                  </a:cubicBezTo>
                  <a:cubicBezTo>
                    <a:pt x="11130" y="3739"/>
                    <a:pt x="10091" y="3626"/>
                    <a:pt x="9045" y="3599"/>
                  </a:cubicBezTo>
                  <a:cubicBezTo>
                    <a:pt x="8893" y="3595"/>
                    <a:pt x="8741" y="3593"/>
                    <a:pt x="8590" y="3593"/>
                  </a:cubicBezTo>
                  <a:cubicBezTo>
                    <a:pt x="7646" y="3593"/>
                    <a:pt x="6710" y="3682"/>
                    <a:pt x="5775" y="3866"/>
                  </a:cubicBezTo>
                  <a:cubicBezTo>
                    <a:pt x="5142" y="3992"/>
                    <a:pt x="4516" y="4132"/>
                    <a:pt x="3910" y="4339"/>
                  </a:cubicBezTo>
                  <a:cubicBezTo>
                    <a:pt x="3477" y="4492"/>
                    <a:pt x="3058" y="4672"/>
                    <a:pt x="2658" y="4912"/>
                  </a:cubicBezTo>
                  <a:cubicBezTo>
                    <a:pt x="2585" y="4958"/>
                    <a:pt x="2511" y="5005"/>
                    <a:pt x="2438" y="5051"/>
                  </a:cubicBezTo>
                  <a:cubicBezTo>
                    <a:pt x="2638" y="4738"/>
                    <a:pt x="2884" y="4459"/>
                    <a:pt x="3158" y="4192"/>
                  </a:cubicBezTo>
                  <a:cubicBezTo>
                    <a:pt x="3231" y="4265"/>
                    <a:pt x="3313" y="4299"/>
                    <a:pt x="3400" y="4299"/>
                  </a:cubicBezTo>
                  <a:cubicBezTo>
                    <a:pt x="3456" y="4299"/>
                    <a:pt x="3513" y="4285"/>
                    <a:pt x="3570" y="4259"/>
                  </a:cubicBezTo>
                  <a:cubicBezTo>
                    <a:pt x="3737" y="4186"/>
                    <a:pt x="3850" y="4072"/>
                    <a:pt x="3870" y="3892"/>
                  </a:cubicBezTo>
                  <a:cubicBezTo>
                    <a:pt x="3877" y="3806"/>
                    <a:pt x="3857" y="3726"/>
                    <a:pt x="3770" y="3666"/>
                  </a:cubicBezTo>
                  <a:cubicBezTo>
                    <a:pt x="3804" y="3646"/>
                    <a:pt x="3824" y="3619"/>
                    <a:pt x="3857" y="3599"/>
                  </a:cubicBezTo>
                  <a:cubicBezTo>
                    <a:pt x="4137" y="3393"/>
                    <a:pt x="4450" y="3220"/>
                    <a:pt x="4763" y="3067"/>
                  </a:cubicBezTo>
                  <a:cubicBezTo>
                    <a:pt x="4996" y="2953"/>
                    <a:pt x="5229" y="2840"/>
                    <a:pt x="5462" y="2734"/>
                  </a:cubicBezTo>
                  <a:cubicBezTo>
                    <a:pt x="5502" y="2714"/>
                    <a:pt x="5542" y="2714"/>
                    <a:pt x="5582" y="2707"/>
                  </a:cubicBezTo>
                  <a:cubicBezTo>
                    <a:pt x="5595" y="2700"/>
                    <a:pt x="5622" y="2700"/>
                    <a:pt x="5628" y="2687"/>
                  </a:cubicBezTo>
                  <a:cubicBezTo>
                    <a:pt x="5655" y="2640"/>
                    <a:pt x="5702" y="2640"/>
                    <a:pt x="5748" y="2627"/>
                  </a:cubicBezTo>
                  <a:cubicBezTo>
                    <a:pt x="6208" y="2494"/>
                    <a:pt x="6681" y="2427"/>
                    <a:pt x="7154" y="2387"/>
                  </a:cubicBezTo>
                  <a:cubicBezTo>
                    <a:pt x="7520" y="2361"/>
                    <a:pt x="7893" y="2334"/>
                    <a:pt x="8259" y="2321"/>
                  </a:cubicBezTo>
                  <a:cubicBezTo>
                    <a:pt x="8334" y="2319"/>
                    <a:pt x="8408" y="2319"/>
                    <a:pt x="8483" y="2319"/>
                  </a:cubicBezTo>
                  <a:close/>
                  <a:moveTo>
                    <a:pt x="9273" y="5518"/>
                  </a:moveTo>
                  <a:cubicBezTo>
                    <a:pt x="9475" y="5518"/>
                    <a:pt x="9678" y="5524"/>
                    <a:pt x="9744" y="5538"/>
                  </a:cubicBezTo>
                  <a:cubicBezTo>
                    <a:pt x="9698" y="5664"/>
                    <a:pt x="9651" y="5791"/>
                    <a:pt x="9605" y="5911"/>
                  </a:cubicBezTo>
                  <a:cubicBezTo>
                    <a:pt x="9365" y="5884"/>
                    <a:pt x="9118" y="5864"/>
                    <a:pt x="8865" y="5831"/>
                  </a:cubicBezTo>
                  <a:cubicBezTo>
                    <a:pt x="8845" y="5744"/>
                    <a:pt x="8832" y="5644"/>
                    <a:pt x="8812" y="5538"/>
                  </a:cubicBezTo>
                  <a:cubicBezTo>
                    <a:pt x="8872" y="5524"/>
                    <a:pt x="9072" y="5518"/>
                    <a:pt x="9273" y="5518"/>
                  </a:cubicBezTo>
                  <a:close/>
                  <a:moveTo>
                    <a:pt x="9949" y="5522"/>
                  </a:moveTo>
                  <a:cubicBezTo>
                    <a:pt x="10032" y="5522"/>
                    <a:pt x="10116" y="5528"/>
                    <a:pt x="10204" y="5538"/>
                  </a:cubicBezTo>
                  <a:cubicBezTo>
                    <a:pt x="10253" y="5546"/>
                    <a:pt x="10299" y="5559"/>
                    <a:pt x="10345" y="5559"/>
                  </a:cubicBezTo>
                  <a:cubicBezTo>
                    <a:pt x="10375" y="5559"/>
                    <a:pt x="10406" y="5553"/>
                    <a:pt x="10437" y="5538"/>
                  </a:cubicBezTo>
                  <a:cubicBezTo>
                    <a:pt x="10449" y="5533"/>
                    <a:pt x="10462" y="5531"/>
                    <a:pt x="10475" y="5531"/>
                  </a:cubicBezTo>
                  <a:cubicBezTo>
                    <a:pt x="10523" y="5531"/>
                    <a:pt x="10580" y="5554"/>
                    <a:pt x="10637" y="5564"/>
                  </a:cubicBezTo>
                  <a:cubicBezTo>
                    <a:pt x="10544" y="5764"/>
                    <a:pt x="10404" y="5904"/>
                    <a:pt x="10284" y="6064"/>
                  </a:cubicBezTo>
                  <a:cubicBezTo>
                    <a:pt x="10084" y="6017"/>
                    <a:pt x="9898" y="5977"/>
                    <a:pt x="9704" y="5937"/>
                  </a:cubicBezTo>
                  <a:cubicBezTo>
                    <a:pt x="9758" y="5804"/>
                    <a:pt x="9804" y="5671"/>
                    <a:pt x="9858" y="5524"/>
                  </a:cubicBezTo>
                  <a:cubicBezTo>
                    <a:pt x="9888" y="5522"/>
                    <a:pt x="9918" y="5522"/>
                    <a:pt x="9949" y="5522"/>
                  </a:cubicBezTo>
                  <a:close/>
                  <a:moveTo>
                    <a:pt x="7726" y="5651"/>
                  </a:moveTo>
                  <a:cubicBezTo>
                    <a:pt x="7753" y="5771"/>
                    <a:pt x="7860" y="5831"/>
                    <a:pt x="7940" y="5924"/>
                  </a:cubicBezTo>
                  <a:cubicBezTo>
                    <a:pt x="7913" y="5931"/>
                    <a:pt x="7900" y="5937"/>
                    <a:pt x="7886" y="5937"/>
                  </a:cubicBezTo>
                  <a:cubicBezTo>
                    <a:pt x="7713" y="5977"/>
                    <a:pt x="7533" y="6017"/>
                    <a:pt x="7353" y="6057"/>
                  </a:cubicBezTo>
                  <a:cubicBezTo>
                    <a:pt x="7338" y="6062"/>
                    <a:pt x="7323" y="6065"/>
                    <a:pt x="7310" y="6065"/>
                  </a:cubicBezTo>
                  <a:cubicBezTo>
                    <a:pt x="7289" y="6065"/>
                    <a:pt x="7270" y="6057"/>
                    <a:pt x="7254" y="6037"/>
                  </a:cubicBezTo>
                  <a:cubicBezTo>
                    <a:pt x="7180" y="5957"/>
                    <a:pt x="7107" y="5877"/>
                    <a:pt x="7027" y="5791"/>
                  </a:cubicBezTo>
                  <a:cubicBezTo>
                    <a:pt x="7267" y="5724"/>
                    <a:pt x="7493" y="5677"/>
                    <a:pt x="7726" y="5651"/>
                  </a:cubicBezTo>
                  <a:close/>
                  <a:moveTo>
                    <a:pt x="10757" y="5584"/>
                  </a:moveTo>
                  <a:cubicBezTo>
                    <a:pt x="10983" y="5624"/>
                    <a:pt x="11216" y="5684"/>
                    <a:pt x="11449" y="5784"/>
                  </a:cubicBezTo>
                  <a:cubicBezTo>
                    <a:pt x="11409" y="5817"/>
                    <a:pt x="11376" y="5844"/>
                    <a:pt x="11350" y="5864"/>
                  </a:cubicBezTo>
                  <a:cubicBezTo>
                    <a:pt x="11230" y="5950"/>
                    <a:pt x="11110" y="6030"/>
                    <a:pt x="10990" y="6117"/>
                  </a:cubicBezTo>
                  <a:cubicBezTo>
                    <a:pt x="10910" y="6170"/>
                    <a:pt x="10910" y="6177"/>
                    <a:pt x="10870" y="6264"/>
                  </a:cubicBezTo>
                  <a:cubicBezTo>
                    <a:pt x="10717" y="6210"/>
                    <a:pt x="10564" y="6157"/>
                    <a:pt x="10397" y="6104"/>
                  </a:cubicBezTo>
                  <a:cubicBezTo>
                    <a:pt x="10517" y="5931"/>
                    <a:pt x="10637" y="5764"/>
                    <a:pt x="10757" y="5584"/>
                  </a:cubicBezTo>
                  <a:close/>
                  <a:moveTo>
                    <a:pt x="6960" y="5804"/>
                  </a:moveTo>
                  <a:cubicBezTo>
                    <a:pt x="6987" y="5937"/>
                    <a:pt x="7100" y="6004"/>
                    <a:pt x="7180" y="6110"/>
                  </a:cubicBezTo>
                  <a:cubicBezTo>
                    <a:pt x="7034" y="6197"/>
                    <a:pt x="6861" y="6250"/>
                    <a:pt x="6747" y="6397"/>
                  </a:cubicBezTo>
                  <a:cubicBezTo>
                    <a:pt x="6541" y="6337"/>
                    <a:pt x="6334" y="6277"/>
                    <a:pt x="6121" y="6217"/>
                  </a:cubicBezTo>
                  <a:cubicBezTo>
                    <a:pt x="6175" y="6177"/>
                    <a:pt x="6215" y="6137"/>
                    <a:pt x="6261" y="6110"/>
                  </a:cubicBezTo>
                  <a:cubicBezTo>
                    <a:pt x="6374" y="6044"/>
                    <a:pt x="6488" y="5990"/>
                    <a:pt x="6594" y="5931"/>
                  </a:cubicBezTo>
                  <a:cubicBezTo>
                    <a:pt x="6615" y="5922"/>
                    <a:pt x="6636" y="5914"/>
                    <a:pt x="6659" y="5914"/>
                  </a:cubicBezTo>
                  <a:cubicBezTo>
                    <a:pt x="6672" y="5914"/>
                    <a:pt x="6686" y="5917"/>
                    <a:pt x="6701" y="5924"/>
                  </a:cubicBezTo>
                  <a:cubicBezTo>
                    <a:pt x="6703" y="5925"/>
                    <a:pt x="6707" y="5926"/>
                    <a:pt x="6710" y="5926"/>
                  </a:cubicBezTo>
                  <a:cubicBezTo>
                    <a:pt x="6728" y="5926"/>
                    <a:pt x="6755" y="5915"/>
                    <a:pt x="6761" y="5904"/>
                  </a:cubicBezTo>
                  <a:cubicBezTo>
                    <a:pt x="6807" y="5824"/>
                    <a:pt x="6894" y="5837"/>
                    <a:pt x="6960" y="5804"/>
                  </a:cubicBezTo>
                  <a:close/>
                  <a:moveTo>
                    <a:pt x="11563" y="5837"/>
                  </a:moveTo>
                  <a:cubicBezTo>
                    <a:pt x="11802" y="5937"/>
                    <a:pt x="12016" y="6084"/>
                    <a:pt x="12222" y="6270"/>
                  </a:cubicBezTo>
                  <a:cubicBezTo>
                    <a:pt x="12049" y="6310"/>
                    <a:pt x="11896" y="6343"/>
                    <a:pt x="11742" y="6390"/>
                  </a:cubicBezTo>
                  <a:cubicBezTo>
                    <a:pt x="11589" y="6430"/>
                    <a:pt x="11429" y="6443"/>
                    <a:pt x="11276" y="6510"/>
                  </a:cubicBezTo>
                  <a:cubicBezTo>
                    <a:pt x="11183" y="6443"/>
                    <a:pt x="11076" y="6370"/>
                    <a:pt x="10963" y="6297"/>
                  </a:cubicBezTo>
                  <a:cubicBezTo>
                    <a:pt x="10990" y="6264"/>
                    <a:pt x="11017" y="6230"/>
                    <a:pt x="11050" y="6204"/>
                  </a:cubicBezTo>
                  <a:cubicBezTo>
                    <a:pt x="11216" y="6084"/>
                    <a:pt x="11389" y="5957"/>
                    <a:pt x="11563" y="5837"/>
                  </a:cubicBezTo>
                  <a:close/>
                  <a:moveTo>
                    <a:pt x="8399" y="3696"/>
                  </a:moveTo>
                  <a:cubicBezTo>
                    <a:pt x="8481" y="3696"/>
                    <a:pt x="8563" y="3697"/>
                    <a:pt x="8646" y="3699"/>
                  </a:cubicBezTo>
                  <a:cubicBezTo>
                    <a:pt x="9125" y="3713"/>
                    <a:pt x="9605" y="3726"/>
                    <a:pt x="10084" y="3766"/>
                  </a:cubicBezTo>
                  <a:cubicBezTo>
                    <a:pt x="10837" y="3819"/>
                    <a:pt x="11589" y="3926"/>
                    <a:pt x="12335" y="4079"/>
                  </a:cubicBezTo>
                  <a:cubicBezTo>
                    <a:pt x="12555" y="4126"/>
                    <a:pt x="12768" y="4186"/>
                    <a:pt x="12988" y="4239"/>
                  </a:cubicBezTo>
                  <a:cubicBezTo>
                    <a:pt x="13001" y="4239"/>
                    <a:pt x="13015" y="4245"/>
                    <a:pt x="13021" y="4245"/>
                  </a:cubicBezTo>
                  <a:cubicBezTo>
                    <a:pt x="13001" y="4285"/>
                    <a:pt x="12981" y="4325"/>
                    <a:pt x="12961" y="4365"/>
                  </a:cubicBezTo>
                  <a:cubicBezTo>
                    <a:pt x="12941" y="4419"/>
                    <a:pt x="12915" y="4479"/>
                    <a:pt x="12861" y="4519"/>
                  </a:cubicBezTo>
                  <a:cubicBezTo>
                    <a:pt x="12841" y="4539"/>
                    <a:pt x="12828" y="4565"/>
                    <a:pt x="12848" y="4592"/>
                  </a:cubicBezTo>
                  <a:cubicBezTo>
                    <a:pt x="12858" y="4605"/>
                    <a:pt x="12870" y="4610"/>
                    <a:pt x="12882" y="4610"/>
                  </a:cubicBezTo>
                  <a:cubicBezTo>
                    <a:pt x="12895" y="4610"/>
                    <a:pt x="12908" y="4605"/>
                    <a:pt x="12921" y="4598"/>
                  </a:cubicBezTo>
                  <a:cubicBezTo>
                    <a:pt x="12935" y="4592"/>
                    <a:pt x="12941" y="4585"/>
                    <a:pt x="12948" y="4578"/>
                  </a:cubicBezTo>
                  <a:cubicBezTo>
                    <a:pt x="13021" y="4525"/>
                    <a:pt x="13088" y="4365"/>
                    <a:pt x="13068" y="4259"/>
                  </a:cubicBezTo>
                  <a:lnTo>
                    <a:pt x="13068" y="4259"/>
                  </a:lnTo>
                  <a:cubicBezTo>
                    <a:pt x="13148" y="4285"/>
                    <a:pt x="13228" y="4305"/>
                    <a:pt x="13301" y="4332"/>
                  </a:cubicBezTo>
                  <a:cubicBezTo>
                    <a:pt x="13967" y="4539"/>
                    <a:pt x="14613" y="4812"/>
                    <a:pt x="15226" y="5171"/>
                  </a:cubicBezTo>
                  <a:cubicBezTo>
                    <a:pt x="15459" y="5311"/>
                    <a:pt x="15679" y="5471"/>
                    <a:pt x="15905" y="5624"/>
                  </a:cubicBezTo>
                  <a:cubicBezTo>
                    <a:pt x="16058" y="5737"/>
                    <a:pt x="16205" y="5851"/>
                    <a:pt x="16358" y="5964"/>
                  </a:cubicBezTo>
                  <a:cubicBezTo>
                    <a:pt x="16405" y="5997"/>
                    <a:pt x="16438" y="6030"/>
                    <a:pt x="16451" y="6084"/>
                  </a:cubicBezTo>
                  <a:cubicBezTo>
                    <a:pt x="15286" y="6750"/>
                    <a:pt x="13987" y="7049"/>
                    <a:pt x="12588" y="7083"/>
                  </a:cubicBezTo>
                  <a:cubicBezTo>
                    <a:pt x="12595" y="7049"/>
                    <a:pt x="12595" y="7023"/>
                    <a:pt x="12602" y="6996"/>
                  </a:cubicBezTo>
                  <a:cubicBezTo>
                    <a:pt x="12635" y="6843"/>
                    <a:pt x="12615" y="6703"/>
                    <a:pt x="12548" y="6563"/>
                  </a:cubicBezTo>
                  <a:cubicBezTo>
                    <a:pt x="12508" y="6490"/>
                    <a:pt x="12462" y="6417"/>
                    <a:pt x="12422" y="6343"/>
                  </a:cubicBezTo>
                  <a:cubicBezTo>
                    <a:pt x="12408" y="6317"/>
                    <a:pt x="12395" y="6290"/>
                    <a:pt x="12375" y="6264"/>
                  </a:cubicBezTo>
                  <a:cubicBezTo>
                    <a:pt x="12369" y="6264"/>
                    <a:pt x="12362" y="6264"/>
                    <a:pt x="12355" y="6257"/>
                  </a:cubicBezTo>
                  <a:cubicBezTo>
                    <a:pt x="12115" y="5997"/>
                    <a:pt x="11822" y="5824"/>
                    <a:pt x="11496" y="5691"/>
                  </a:cubicBezTo>
                  <a:cubicBezTo>
                    <a:pt x="11469" y="5677"/>
                    <a:pt x="11443" y="5664"/>
                    <a:pt x="11403" y="5651"/>
                  </a:cubicBezTo>
                  <a:cubicBezTo>
                    <a:pt x="11423" y="5624"/>
                    <a:pt x="11436" y="5604"/>
                    <a:pt x="11449" y="5591"/>
                  </a:cubicBezTo>
                  <a:cubicBezTo>
                    <a:pt x="11782" y="5291"/>
                    <a:pt x="12022" y="4918"/>
                    <a:pt x="12242" y="4539"/>
                  </a:cubicBezTo>
                  <a:cubicBezTo>
                    <a:pt x="12302" y="4439"/>
                    <a:pt x="12362" y="4339"/>
                    <a:pt x="12415" y="4239"/>
                  </a:cubicBezTo>
                  <a:cubicBezTo>
                    <a:pt x="12455" y="4159"/>
                    <a:pt x="12462" y="4139"/>
                    <a:pt x="12428" y="4119"/>
                  </a:cubicBezTo>
                  <a:cubicBezTo>
                    <a:pt x="12420" y="4114"/>
                    <a:pt x="12413" y="4112"/>
                    <a:pt x="12405" y="4112"/>
                  </a:cubicBezTo>
                  <a:cubicBezTo>
                    <a:pt x="12381" y="4112"/>
                    <a:pt x="12359" y="4135"/>
                    <a:pt x="12329" y="4186"/>
                  </a:cubicBezTo>
                  <a:cubicBezTo>
                    <a:pt x="12182" y="4425"/>
                    <a:pt x="12042" y="4658"/>
                    <a:pt x="11896" y="4892"/>
                  </a:cubicBezTo>
                  <a:cubicBezTo>
                    <a:pt x="11749" y="5125"/>
                    <a:pt x="11569" y="5324"/>
                    <a:pt x="11376" y="5518"/>
                  </a:cubicBezTo>
                  <a:cubicBezTo>
                    <a:pt x="11328" y="5566"/>
                    <a:pt x="11288" y="5588"/>
                    <a:pt x="11238" y="5588"/>
                  </a:cubicBezTo>
                  <a:cubicBezTo>
                    <a:pt x="11212" y="5588"/>
                    <a:pt x="11184" y="5582"/>
                    <a:pt x="11150" y="5571"/>
                  </a:cubicBezTo>
                  <a:cubicBezTo>
                    <a:pt x="10910" y="5491"/>
                    <a:pt x="10664" y="5458"/>
                    <a:pt x="10410" y="5424"/>
                  </a:cubicBezTo>
                  <a:cubicBezTo>
                    <a:pt x="10399" y="5423"/>
                    <a:pt x="10388" y="5423"/>
                    <a:pt x="10376" y="5423"/>
                  </a:cubicBezTo>
                  <a:cubicBezTo>
                    <a:pt x="10327" y="5423"/>
                    <a:pt x="10278" y="5432"/>
                    <a:pt x="10224" y="5438"/>
                  </a:cubicBezTo>
                  <a:cubicBezTo>
                    <a:pt x="10220" y="5438"/>
                    <a:pt x="10212" y="5441"/>
                    <a:pt x="10204" y="5441"/>
                  </a:cubicBezTo>
                  <a:cubicBezTo>
                    <a:pt x="10200" y="5441"/>
                    <a:pt x="10195" y="5440"/>
                    <a:pt x="10191" y="5438"/>
                  </a:cubicBezTo>
                  <a:cubicBezTo>
                    <a:pt x="10064" y="5438"/>
                    <a:pt x="9938" y="5424"/>
                    <a:pt x="9804" y="5418"/>
                  </a:cubicBezTo>
                  <a:cubicBezTo>
                    <a:pt x="9804" y="5391"/>
                    <a:pt x="9804" y="5371"/>
                    <a:pt x="9811" y="5351"/>
                  </a:cubicBezTo>
                  <a:cubicBezTo>
                    <a:pt x="9824" y="5045"/>
                    <a:pt x="9844" y="4732"/>
                    <a:pt x="9864" y="4425"/>
                  </a:cubicBezTo>
                  <a:cubicBezTo>
                    <a:pt x="9878" y="4265"/>
                    <a:pt x="9898" y="4106"/>
                    <a:pt x="9918" y="3946"/>
                  </a:cubicBezTo>
                  <a:cubicBezTo>
                    <a:pt x="9924" y="3906"/>
                    <a:pt x="9931" y="3873"/>
                    <a:pt x="9931" y="3833"/>
                  </a:cubicBezTo>
                  <a:cubicBezTo>
                    <a:pt x="9924" y="3819"/>
                    <a:pt x="9911" y="3786"/>
                    <a:pt x="9891" y="3779"/>
                  </a:cubicBezTo>
                  <a:cubicBezTo>
                    <a:pt x="9888" y="3778"/>
                    <a:pt x="9884" y="3778"/>
                    <a:pt x="9881" y="3778"/>
                  </a:cubicBezTo>
                  <a:cubicBezTo>
                    <a:pt x="9859" y="3778"/>
                    <a:pt x="9843" y="3797"/>
                    <a:pt x="9838" y="3826"/>
                  </a:cubicBezTo>
                  <a:cubicBezTo>
                    <a:pt x="9824" y="3912"/>
                    <a:pt x="9798" y="4006"/>
                    <a:pt x="9791" y="4092"/>
                  </a:cubicBezTo>
                  <a:cubicBezTo>
                    <a:pt x="9758" y="4512"/>
                    <a:pt x="9731" y="4938"/>
                    <a:pt x="9698" y="5358"/>
                  </a:cubicBezTo>
                  <a:cubicBezTo>
                    <a:pt x="9698" y="5371"/>
                    <a:pt x="9704" y="5384"/>
                    <a:pt x="9704" y="5404"/>
                  </a:cubicBezTo>
                  <a:cubicBezTo>
                    <a:pt x="9684" y="5411"/>
                    <a:pt x="9665" y="5411"/>
                    <a:pt x="9651" y="5411"/>
                  </a:cubicBezTo>
                  <a:cubicBezTo>
                    <a:pt x="9536" y="5409"/>
                    <a:pt x="9422" y="5408"/>
                    <a:pt x="9308" y="5408"/>
                  </a:cubicBezTo>
                  <a:cubicBezTo>
                    <a:pt x="8965" y="5408"/>
                    <a:pt x="8626" y="5419"/>
                    <a:pt x="8286" y="5464"/>
                  </a:cubicBezTo>
                  <a:cubicBezTo>
                    <a:pt x="8278" y="5465"/>
                    <a:pt x="8271" y="5466"/>
                    <a:pt x="8264" y="5466"/>
                  </a:cubicBezTo>
                  <a:cubicBezTo>
                    <a:pt x="8231" y="5466"/>
                    <a:pt x="8209" y="5452"/>
                    <a:pt x="8193" y="5424"/>
                  </a:cubicBezTo>
                  <a:cubicBezTo>
                    <a:pt x="7966" y="5085"/>
                    <a:pt x="7766" y="4745"/>
                    <a:pt x="7607" y="4379"/>
                  </a:cubicBezTo>
                  <a:cubicBezTo>
                    <a:pt x="7533" y="4206"/>
                    <a:pt x="7487" y="4026"/>
                    <a:pt x="7427" y="3846"/>
                  </a:cubicBezTo>
                  <a:cubicBezTo>
                    <a:pt x="7427" y="3839"/>
                    <a:pt x="7427" y="3826"/>
                    <a:pt x="7427" y="3819"/>
                  </a:cubicBezTo>
                  <a:cubicBezTo>
                    <a:pt x="7409" y="3807"/>
                    <a:pt x="7391" y="3785"/>
                    <a:pt x="7383" y="3785"/>
                  </a:cubicBezTo>
                  <a:cubicBezTo>
                    <a:pt x="7382" y="3785"/>
                    <a:pt x="7381" y="3785"/>
                    <a:pt x="7380" y="3786"/>
                  </a:cubicBezTo>
                  <a:cubicBezTo>
                    <a:pt x="7360" y="3793"/>
                    <a:pt x="7340" y="3813"/>
                    <a:pt x="7333" y="3833"/>
                  </a:cubicBezTo>
                  <a:cubicBezTo>
                    <a:pt x="7327" y="3859"/>
                    <a:pt x="7333" y="3886"/>
                    <a:pt x="7340" y="3912"/>
                  </a:cubicBezTo>
                  <a:cubicBezTo>
                    <a:pt x="7407" y="4106"/>
                    <a:pt x="7460" y="4299"/>
                    <a:pt x="7540" y="4485"/>
                  </a:cubicBezTo>
                  <a:cubicBezTo>
                    <a:pt x="7673" y="4798"/>
                    <a:pt x="7846" y="5091"/>
                    <a:pt x="8033" y="5378"/>
                  </a:cubicBezTo>
                  <a:cubicBezTo>
                    <a:pt x="8059" y="5411"/>
                    <a:pt x="8073" y="5444"/>
                    <a:pt x="8099" y="5484"/>
                  </a:cubicBezTo>
                  <a:cubicBezTo>
                    <a:pt x="7906" y="5511"/>
                    <a:pt x="7726" y="5544"/>
                    <a:pt x="7547" y="5571"/>
                  </a:cubicBezTo>
                  <a:cubicBezTo>
                    <a:pt x="7274" y="5611"/>
                    <a:pt x="7000" y="5677"/>
                    <a:pt x="6741" y="5764"/>
                  </a:cubicBezTo>
                  <a:cubicBezTo>
                    <a:pt x="6723" y="5770"/>
                    <a:pt x="6707" y="5773"/>
                    <a:pt x="6692" y="5773"/>
                  </a:cubicBezTo>
                  <a:cubicBezTo>
                    <a:pt x="6674" y="5773"/>
                    <a:pt x="6656" y="5768"/>
                    <a:pt x="6634" y="5757"/>
                  </a:cubicBezTo>
                  <a:cubicBezTo>
                    <a:pt x="6108" y="5438"/>
                    <a:pt x="5595" y="5105"/>
                    <a:pt x="5149" y="4692"/>
                  </a:cubicBezTo>
                  <a:cubicBezTo>
                    <a:pt x="5042" y="4592"/>
                    <a:pt x="4942" y="4485"/>
                    <a:pt x="4869" y="4365"/>
                  </a:cubicBezTo>
                  <a:cubicBezTo>
                    <a:pt x="4849" y="4339"/>
                    <a:pt x="4829" y="4312"/>
                    <a:pt x="4809" y="4292"/>
                  </a:cubicBezTo>
                  <a:cubicBezTo>
                    <a:pt x="4803" y="4289"/>
                    <a:pt x="4793" y="4287"/>
                    <a:pt x="4783" y="4287"/>
                  </a:cubicBezTo>
                  <a:cubicBezTo>
                    <a:pt x="4773" y="4287"/>
                    <a:pt x="4763" y="4289"/>
                    <a:pt x="4756" y="4292"/>
                  </a:cubicBezTo>
                  <a:cubicBezTo>
                    <a:pt x="4749" y="4299"/>
                    <a:pt x="4736" y="4325"/>
                    <a:pt x="4736" y="4345"/>
                  </a:cubicBezTo>
                  <a:cubicBezTo>
                    <a:pt x="4736" y="4359"/>
                    <a:pt x="4756" y="4372"/>
                    <a:pt x="4763" y="4392"/>
                  </a:cubicBezTo>
                  <a:cubicBezTo>
                    <a:pt x="4869" y="4572"/>
                    <a:pt x="5016" y="4718"/>
                    <a:pt x="5176" y="4858"/>
                  </a:cubicBezTo>
                  <a:cubicBezTo>
                    <a:pt x="5562" y="5205"/>
                    <a:pt x="5995" y="5491"/>
                    <a:pt x="6448" y="5771"/>
                  </a:cubicBezTo>
                  <a:cubicBezTo>
                    <a:pt x="6474" y="5784"/>
                    <a:pt x="6508" y="5811"/>
                    <a:pt x="6548" y="5831"/>
                  </a:cubicBezTo>
                  <a:cubicBezTo>
                    <a:pt x="6508" y="5851"/>
                    <a:pt x="6474" y="5871"/>
                    <a:pt x="6448" y="5884"/>
                  </a:cubicBezTo>
                  <a:cubicBezTo>
                    <a:pt x="6281" y="5957"/>
                    <a:pt x="6135" y="6050"/>
                    <a:pt x="6008" y="6177"/>
                  </a:cubicBezTo>
                  <a:cubicBezTo>
                    <a:pt x="5915" y="6277"/>
                    <a:pt x="5835" y="6383"/>
                    <a:pt x="5815" y="6517"/>
                  </a:cubicBezTo>
                  <a:cubicBezTo>
                    <a:pt x="5795" y="6603"/>
                    <a:pt x="5802" y="6690"/>
                    <a:pt x="5795" y="6783"/>
                  </a:cubicBezTo>
                  <a:cubicBezTo>
                    <a:pt x="5768" y="6783"/>
                    <a:pt x="5735" y="6783"/>
                    <a:pt x="5702" y="6776"/>
                  </a:cubicBezTo>
                  <a:cubicBezTo>
                    <a:pt x="5442" y="6750"/>
                    <a:pt x="5182" y="6736"/>
                    <a:pt x="4922" y="6703"/>
                  </a:cubicBezTo>
                  <a:cubicBezTo>
                    <a:pt x="4250" y="6603"/>
                    <a:pt x="3584" y="6477"/>
                    <a:pt x="2958" y="6224"/>
                  </a:cubicBezTo>
                  <a:cubicBezTo>
                    <a:pt x="2651" y="6104"/>
                    <a:pt x="2365" y="5950"/>
                    <a:pt x="2105" y="5751"/>
                  </a:cubicBezTo>
                  <a:cubicBezTo>
                    <a:pt x="2085" y="5731"/>
                    <a:pt x="2059" y="5711"/>
                    <a:pt x="2032" y="5691"/>
                  </a:cubicBezTo>
                  <a:cubicBezTo>
                    <a:pt x="2079" y="5584"/>
                    <a:pt x="2125" y="5491"/>
                    <a:pt x="2225" y="5424"/>
                  </a:cubicBezTo>
                  <a:cubicBezTo>
                    <a:pt x="2258" y="5398"/>
                    <a:pt x="2298" y="5371"/>
                    <a:pt x="2285" y="5311"/>
                  </a:cubicBezTo>
                  <a:cubicBezTo>
                    <a:pt x="2285" y="5298"/>
                    <a:pt x="2312" y="5278"/>
                    <a:pt x="2332" y="5258"/>
                  </a:cubicBezTo>
                  <a:cubicBezTo>
                    <a:pt x="2538" y="5105"/>
                    <a:pt x="2751" y="4971"/>
                    <a:pt x="2978" y="4852"/>
                  </a:cubicBezTo>
                  <a:cubicBezTo>
                    <a:pt x="3511" y="4572"/>
                    <a:pt x="4077" y="4379"/>
                    <a:pt x="4656" y="4226"/>
                  </a:cubicBezTo>
                  <a:cubicBezTo>
                    <a:pt x="5509" y="4006"/>
                    <a:pt x="6368" y="3846"/>
                    <a:pt x="7240" y="3759"/>
                  </a:cubicBezTo>
                  <a:cubicBezTo>
                    <a:pt x="7625" y="3721"/>
                    <a:pt x="8010" y="3696"/>
                    <a:pt x="8399" y="3696"/>
                  </a:cubicBezTo>
                  <a:close/>
                  <a:moveTo>
                    <a:pt x="6048" y="6303"/>
                  </a:moveTo>
                  <a:cubicBezTo>
                    <a:pt x="6268" y="6363"/>
                    <a:pt x="6494" y="6430"/>
                    <a:pt x="6721" y="6497"/>
                  </a:cubicBezTo>
                  <a:cubicBezTo>
                    <a:pt x="6714" y="6530"/>
                    <a:pt x="6707" y="6557"/>
                    <a:pt x="6701" y="6583"/>
                  </a:cubicBezTo>
                  <a:cubicBezTo>
                    <a:pt x="6694" y="6590"/>
                    <a:pt x="6681" y="6597"/>
                    <a:pt x="6674" y="6610"/>
                  </a:cubicBezTo>
                  <a:cubicBezTo>
                    <a:pt x="6621" y="6690"/>
                    <a:pt x="6548" y="6730"/>
                    <a:pt x="6448" y="6736"/>
                  </a:cubicBezTo>
                  <a:cubicBezTo>
                    <a:pt x="6314" y="6750"/>
                    <a:pt x="6181" y="6776"/>
                    <a:pt x="6048" y="6796"/>
                  </a:cubicBezTo>
                  <a:cubicBezTo>
                    <a:pt x="6015" y="6803"/>
                    <a:pt x="5988" y="6816"/>
                    <a:pt x="5995" y="6843"/>
                  </a:cubicBezTo>
                  <a:cubicBezTo>
                    <a:pt x="6001" y="6863"/>
                    <a:pt x="6021" y="6883"/>
                    <a:pt x="6041" y="6890"/>
                  </a:cubicBezTo>
                  <a:cubicBezTo>
                    <a:pt x="6052" y="6892"/>
                    <a:pt x="6064" y="6893"/>
                    <a:pt x="6076" y="6893"/>
                  </a:cubicBezTo>
                  <a:cubicBezTo>
                    <a:pt x="6101" y="6893"/>
                    <a:pt x="6126" y="6890"/>
                    <a:pt x="6148" y="6890"/>
                  </a:cubicBezTo>
                  <a:cubicBezTo>
                    <a:pt x="6255" y="6870"/>
                    <a:pt x="6361" y="6856"/>
                    <a:pt x="6481" y="6836"/>
                  </a:cubicBezTo>
                  <a:lnTo>
                    <a:pt x="6481" y="6836"/>
                  </a:lnTo>
                  <a:cubicBezTo>
                    <a:pt x="6401" y="6970"/>
                    <a:pt x="6334" y="7083"/>
                    <a:pt x="6268" y="7209"/>
                  </a:cubicBezTo>
                  <a:cubicBezTo>
                    <a:pt x="6175" y="7156"/>
                    <a:pt x="6108" y="7089"/>
                    <a:pt x="6048" y="7009"/>
                  </a:cubicBezTo>
                  <a:cubicBezTo>
                    <a:pt x="6001" y="6936"/>
                    <a:pt x="5961" y="6856"/>
                    <a:pt x="5928" y="6776"/>
                  </a:cubicBezTo>
                  <a:cubicBezTo>
                    <a:pt x="5868" y="6603"/>
                    <a:pt x="5928" y="6450"/>
                    <a:pt x="6048" y="6303"/>
                  </a:cubicBezTo>
                  <a:close/>
                  <a:moveTo>
                    <a:pt x="12574" y="7209"/>
                  </a:moveTo>
                  <a:cubicBezTo>
                    <a:pt x="12572" y="7209"/>
                    <a:pt x="12570" y="7209"/>
                    <a:pt x="12568" y="7209"/>
                  </a:cubicBezTo>
                  <a:lnTo>
                    <a:pt x="12575" y="7209"/>
                  </a:lnTo>
                  <a:cubicBezTo>
                    <a:pt x="12575" y="7209"/>
                    <a:pt x="12574" y="7209"/>
                    <a:pt x="12574" y="7209"/>
                  </a:cubicBezTo>
                  <a:close/>
                  <a:moveTo>
                    <a:pt x="12295" y="6370"/>
                  </a:moveTo>
                  <a:cubicBezTo>
                    <a:pt x="12555" y="6676"/>
                    <a:pt x="12562" y="6989"/>
                    <a:pt x="12375" y="7216"/>
                  </a:cubicBezTo>
                  <a:cubicBezTo>
                    <a:pt x="12329" y="7189"/>
                    <a:pt x="12282" y="7163"/>
                    <a:pt x="12235" y="7143"/>
                  </a:cubicBezTo>
                  <a:cubicBezTo>
                    <a:pt x="12009" y="7049"/>
                    <a:pt x="11776" y="6950"/>
                    <a:pt x="11549" y="6856"/>
                  </a:cubicBezTo>
                  <a:cubicBezTo>
                    <a:pt x="11483" y="6830"/>
                    <a:pt x="11429" y="6803"/>
                    <a:pt x="11436" y="6716"/>
                  </a:cubicBezTo>
                  <a:cubicBezTo>
                    <a:pt x="11436" y="6696"/>
                    <a:pt x="11403" y="6663"/>
                    <a:pt x="11389" y="6636"/>
                  </a:cubicBezTo>
                  <a:cubicBezTo>
                    <a:pt x="11376" y="6617"/>
                    <a:pt x="11356" y="6603"/>
                    <a:pt x="11330" y="6583"/>
                  </a:cubicBezTo>
                  <a:cubicBezTo>
                    <a:pt x="11663" y="6510"/>
                    <a:pt x="11982" y="6437"/>
                    <a:pt x="12295" y="6370"/>
                  </a:cubicBezTo>
                  <a:close/>
                  <a:moveTo>
                    <a:pt x="11456" y="6930"/>
                  </a:moveTo>
                  <a:cubicBezTo>
                    <a:pt x="11749" y="7056"/>
                    <a:pt x="12029" y="7169"/>
                    <a:pt x="12315" y="7296"/>
                  </a:cubicBezTo>
                  <a:cubicBezTo>
                    <a:pt x="12175" y="7476"/>
                    <a:pt x="11969" y="7569"/>
                    <a:pt x="11756" y="7669"/>
                  </a:cubicBezTo>
                  <a:cubicBezTo>
                    <a:pt x="11603" y="7449"/>
                    <a:pt x="11496" y="7209"/>
                    <a:pt x="11456" y="6930"/>
                  </a:cubicBezTo>
                  <a:close/>
                  <a:moveTo>
                    <a:pt x="16564" y="6150"/>
                  </a:moveTo>
                  <a:cubicBezTo>
                    <a:pt x="16564" y="6210"/>
                    <a:pt x="16571" y="6257"/>
                    <a:pt x="16571" y="6297"/>
                  </a:cubicBezTo>
                  <a:cubicBezTo>
                    <a:pt x="16478" y="6936"/>
                    <a:pt x="16165" y="7442"/>
                    <a:pt x="15679" y="7855"/>
                  </a:cubicBezTo>
                  <a:cubicBezTo>
                    <a:pt x="15439" y="8055"/>
                    <a:pt x="15166" y="8215"/>
                    <a:pt x="14886" y="8355"/>
                  </a:cubicBezTo>
                  <a:cubicBezTo>
                    <a:pt x="14713" y="8441"/>
                    <a:pt x="14533" y="8515"/>
                    <a:pt x="14353" y="8595"/>
                  </a:cubicBezTo>
                  <a:cubicBezTo>
                    <a:pt x="14308" y="8617"/>
                    <a:pt x="14262" y="8628"/>
                    <a:pt x="14212" y="8628"/>
                  </a:cubicBezTo>
                  <a:cubicBezTo>
                    <a:pt x="14189" y="8628"/>
                    <a:pt x="14165" y="8625"/>
                    <a:pt x="14140" y="8621"/>
                  </a:cubicBezTo>
                  <a:cubicBezTo>
                    <a:pt x="13814" y="8561"/>
                    <a:pt x="13487" y="8488"/>
                    <a:pt x="13168" y="8388"/>
                  </a:cubicBezTo>
                  <a:cubicBezTo>
                    <a:pt x="12901" y="8308"/>
                    <a:pt x="12648" y="8195"/>
                    <a:pt x="12402" y="8062"/>
                  </a:cubicBezTo>
                  <a:cubicBezTo>
                    <a:pt x="12249" y="7982"/>
                    <a:pt x="12095" y="7902"/>
                    <a:pt x="11942" y="7815"/>
                  </a:cubicBezTo>
                  <a:cubicBezTo>
                    <a:pt x="11916" y="7802"/>
                    <a:pt x="11889" y="7775"/>
                    <a:pt x="11849" y="7755"/>
                  </a:cubicBezTo>
                  <a:cubicBezTo>
                    <a:pt x="11876" y="7735"/>
                    <a:pt x="11889" y="7722"/>
                    <a:pt x="11909" y="7715"/>
                  </a:cubicBezTo>
                  <a:cubicBezTo>
                    <a:pt x="12155" y="7609"/>
                    <a:pt x="12362" y="7456"/>
                    <a:pt x="12508" y="7236"/>
                  </a:cubicBezTo>
                  <a:cubicBezTo>
                    <a:pt x="12518" y="7217"/>
                    <a:pt x="12527" y="7201"/>
                    <a:pt x="12547" y="7201"/>
                  </a:cubicBezTo>
                  <a:cubicBezTo>
                    <a:pt x="12554" y="7201"/>
                    <a:pt x="12563" y="7203"/>
                    <a:pt x="12574" y="7209"/>
                  </a:cubicBezTo>
                  <a:lnTo>
                    <a:pt x="12574" y="7209"/>
                  </a:lnTo>
                  <a:cubicBezTo>
                    <a:pt x="12645" y="7202"/>
                    <a:pt x="12717" y="7189"/>
                    <a:pt x="12795" y="7183"/>
                  </a:cubicBezTo>
                  <a:cubicBezTo>
                    <a:pt x="13321" y="7163"/>
                    <a:pt x="13840" y="7096"/>
                    <a:pt x="14353" y="6989"/>
                  </a:cubicBezTo>
                  <a:cubicBezTo>
                    <a:pt x="14879" y="6883"/>
                    <a:pt x="15386" y="6723"/>
                    <a:pt x="15858" y="6503"/>
                  </a:cubicBezTo>
                  <a:cubicBezTo>
                    <a:pt x="16065" y="6403"/>
                    <a:pt x="16265" y="6297"/>
                    <a:pt x="16465" y="6197"/>
                  </a:cubicBezTo>
                  <a:cubicBezTo>
                    <a:pt x="16491" y="6184"/>
                    <a:pt x="16524" y="6170"/>
                    <a:pt x="16564" y="6150"/>
                  </a:cubicBezTo>
                  <a:close/>
                  <a:moveTo>
                    <a:pt x="1979" y="5791"/>
                  </a:moveTo>
                  <a:cubicBezTo>
                    <a:pt x="1992" y="5797"/>
                    <a:pt x="2005" y="5804"/>
                    <a:pt x="2012" y="5811"/>
                  </a:cubicBezTo>
                  <a:cubicBezTo>
                    <a:pt x="2412" y="6124"/>
                    <a:pt x="2871" y="6337"/>
                    <a:pt x="3371" y="6483"/>
                  </a:cubicBezTo>
                  <a:cubicBezTo>
                    <a:pt x="3824" y="6623"/>
                    <a:pt x="4283" y="6716"/>
                    <a:pt x="4756" y="6783"/>
                  </a:cubicBezTo>
                  <a:cubicBezTo>
                    <a:pt x="5089" y="6830"/>
                    <a:pt x="5422" y="6856"/>
                    <a:pt x="5748" y="6890"/>
                  </a:cubicBezTo>
                  <a:cubicBezTo>
                    <a:pt x="5788" y="6890"/>
                    <a:pt x="5822" y="6896"/>
                    <a:pt x="5855" y="6903"/>
                  </a:cubicBezTo>
                  <a:cubicBezTo>
                    <a:pt x="5935" y="7069"/>
                    <a:pt x="6061" y="7203"/>
                    <a:pt x="6221" y="7316"/>
                  </a:cubicBezTo>
                  <a:cubicBezTo>
                    <a:pt x="6121" y="7549"/>
                    <a:pt x="6081" y="7789"/>
                    <a:pt x="6061" y="8035"/>
                  </a:cubicBezTo>
                  <a:cubicBezTo>
                    <a:pt x="6041" y="8042"/>
                    <a:pt x="6021" y="8048"/>
                    <a:pt x="6001" y="8055"/>
                  </a:cubicBezTo>
                  <a:cubicBezTo>
                    <a:pt x="5742" y="8122"/>
                    <a:pt x="5482" y="8182"/>
                    <a:pt x="5216" y="8208"/>
                  </a:cubicBezTo>
                  <a:cubicBezTo>
                    <a:pt x="5182" y="8215"/>
                    <a:pt x="5142" y="8222"/>
                    <a:pt x="5109" y="8235"/>
                  </a:cubicBezTo>
                  <a:cubicBezTo>
                    <a:pt x="5096" y="8242"/>
                    <a:pt x="5069" y="8268"/>
                    <a:pt x="5069" y="8282"/>
                  </a:cubicBezTo>
                  <a:cubicBezTo>
                    <a:pt x="5069" y="8315"/>
                    <a:pt x="5096" y="8328"/>
                    <a:pt x="5129" y="8328"/>
                  </a:cubicBezTo>
                  <a:cubicBezTo>
                    <a:pt x="5209" y="8315"/>
                    <a:pt x="5289" y="8308"/>
                    <a:pt x="5369" y="8295"/>
                  </a:cubicBezTo>
                  <a:cubicBezTo>
                    <a:pt x="5562" y="8262"/>
                    <a:pt x="5748" y="8222"/>
                    <a:pt x="5935" y="8182"/>
                  </a:cubicBezTo>
                  <a:cubicBezTo>
                    <a:pt x="5975" y="8175"/>
                    <a:pt x="6008" y="8168"/>
                    <a:pt x="6048" y="8155"/>
                  </a:cubicBezTo>
                  <a:lnTo>
                    <a:pt x="6048" y="8155"/>
                  </a:lnTo>
                  <a:cubicBezTo>
                    <a:pt x="6055" y="8275"/>
                    <a:pt x="6028" y="8375"/>
                    <a:pt x="6001" y="8475"/>
                  </a:cubicBezTo>
                  <a:cubicBezTo>
                    <a:pt x="5995" y="8495"/>
                    <a:pt x="5968" y="8515"/>
                    <a:pt x="5948" y="8521"/>
                  </a:cubicBezTo>
                  <a:cubicBezTo>
                    <a:pt x="5662" y="8641"/>
                    <a:pt x="5369" y="8748"/>
                    <a:pt x="5062" y="8821"/>
                  </a:cubicBezTo>
                  <a:cubicBezTo>
                    <a:pt x="4996" y="8834"/>
                    <a:pt x="4922" y="8834"/>
                    <a:pt x="4856" y="8841"/>
                  </a:cubicBezTo>
                  <a:cubicBezTo>
                    <a:pt x="4836" y="8841"/>
                    <a:pt x="4809" y="8841"/>
                    <a:pt x="4796" y="8848"/>
                  </a:cubicBezTo>
                  <a:cubicBezTo>
                    <a:pt x="4776" y="8861"/>
                    <a:pt x="4759" y="8866"/>
                    <a:pt x="4743" y="8866"/>
                  </a:cubicBezTo>
                  <a:cubicBezTo>
                    <a:pt x="4728" y="8866"/>
                    <a:pt x="4713" y="8861"/>
                    <a:pt x="4696" y="8854"/>
                  </a:cubicBezTo>
                  <a:cubicBezTo>
                    <a:pt x="3957" y="8595"/>
                    <a:pt x="3291" y="8222"/>
                    <a:pt x="2718" y="7729"/>
                  </a:cubicBezTo>
                  <a:cubicBezTo>
                    <a:pt x="2412" y="7456"/>
                    <a:pt x="2159" y="7149"/>
                    <a:pt x="2005" y="6770"/>
                  </a:cubicBezTo>
                  <a:cubicBezTo>
                    <a:pt x="1912" y="6517"/>
                    <a:pt x="1859" y="6250"/>
                    <a:pt x="1919" y="5970"/>
                  </a:cubicBezTo>
                  <a:cubicBezTo>
                    <a:pt x="1925" y="5924"/>
                    <a:pt x="1945" y="5877"/>
                    <a:pt x="1959" y="5831"/>
                  </a:cubicBezTo>
                  <a:cubicBezTo>
                    <a:pt x="1959" y="5817"/>
                    <a:pt x="1972" y="5804"/>
                    <a:pt x="1979" y="5791"/>
                  </a:cubicBezTo>
                  <a:close/>
                  <a:moveTo>
                    <a:pt x="12202" y="8082"/>
                  </a:moveTo>
                  <a:cubicBezTo>
                    <a:pt x="12222" y="8088"/>
                    <a:pt x="12242" y="8095"/>
                    <a:pt x="12262" y="8108"/>
                  </a:cubicBezTo>
                  <a:cubicBezTo>
                    <a:pt x="12722" y="8375"/>
                    <a:pt x="13221" y="8535"/>
                    <a:pt x="13741" y="8648"/>
                  </a:cubicBezTo>
                  <a:cubicBezTo>
                    <a:pt x="13834" y="8668"/>
                    <a:pt x="13927" y="8688"/>
                    <a:pt x="14014" y="8708"/>
                  </a:cubicBezTo>
                  <a:cubicBezTo>
                    <a:pt x="14020" y="8714"/>
                    <a:pt x="14020" y="8721"/>
                    <a:pt x="14020" y="8734"/>
                  </a:cubicBezTo>
                  <a:cubicBezTo>
                    <a:pt x="13701" y="8834"/>
                    <a:pt x="13388" y="8934"/>
                    <a:pt x="13055" y="9034"/>
                  </a:cubicBezTo>
                  <a:cubicBezTo>
                    <a:pt x="12961" y="8834"/>
                    <a:pt x="12841" y="8661"/>
                    <a:pt x="12682" y="8508"/>
                  </a:cubicBezTo>
                  <a:cubicBezTo>
                    <a:pt x="12522" y="8368"/>
                    <a:pt x="12355" y="8228"/>
                    <a:pt x="12202" y="8082"/>
                  </a:cubicBezTo>
                  <a:close/>
                  <a:moveTo>
                    <a:pt x="5941" y="8655"/>
                  </a:moveTo>
                  <a:lnTo>
                    <a:pt x="5941" y="8655"/>
                  </a:lnTo>
                  <a:cubicBezTo>
                    <a:pt x="5875" y="8834"/>
                    <a:pt x="5782" y="8988"/>
                    <a:pt x="5668" y="9147"/>
                  </a:cubicBezTo>
                  <a:cubicBezTo>
                    <a:pt x="5435" y="9081"/>
                    <a:pt x="5216" y="9021"/>
                    <a:pt x="4989" y="8954"/>
                  </a:cubicBezTo>
                  <a:cubicBezTo>
                    <a:pt x="4996" y="8948"/>
                    <a:pt x="5928" y="8655"/>
                    <a:pt x="5941" y="8655"/>
                  </a:cubicBezTo>
                  <a:close/>
                  <a:moveTo>
                    <a:pt x="9267" y="0"/>
                  </a:moveTo>
                  <a:cubicBezTo>
                    <a:pt x="9206" y="0"/>
                    <a:pt x="9146" y="1"/>
                    <a:pt x="9085" y="3"/>
                  </a:cubicBezTo>
                  <a:cubicBezTo>
                    <a:pt x="8439" y="16"/>
                    <a:pt x="7846" y="209"/>
                    <a:pt x="7307" y="589"/>
                  </a:cubicBezTo>
                  <a:cubicBezTo>
                    <a:pt x="7000" y="809"/>
                    <a:pt x="6741" y="1075"/>
                    <a:pt x="6481" y="1348"/>
                  </a:cubicBezTo>
                  <a:cubicBezTo>
                    <a:pt x="6248" y="1595"/>
                    <a:pt x="6035" y="1861"/>
                    <a:pt x="5855" y="2148"/>
                  </a:cubicBezTo>
                  <a:cubicBezTo>
                    <a:pt x="5775" y="2274"/>
                    <a:pt x="5695" y="2394"/>
                    <a:pt x="5615" y="2514"/>
                  </a:cubicBezTo>
                  <a:cubicBezTo>
                    <a:pt x="5595" y="2534"/>
                    <a:pt x="5575" y="2567"/>
                    <a:pt x="5549" y="2574"/>
                  </a:cubicBezTo>
                  <a:cubicBezTo>
                    <a:pt x="5389" y="2627"/>
                    <a:pt x="5235" y="2700"/>
                    <a:pt x="5089" y="2787"/>
                  </a:cubicBezTo>
                  <a:cubicBezTo>
                    <a:pt x="4962" y="2860"/>
                    <a:pt x="4823" y="2920"/>
                    <a:pt x="4689" y="2987"/>
                  </a:cubicBezTo>
                  <a:cubicBezTo>
                    <a:pt x="4090" y="3266"/>
                    <a:pt x="3557" y="3653"/>
                    <a:pt x="3084" y="4119"/>
                  </a:cubicBezTo>
                  <a:cubicBezTo>
                    <a:pt x="2771" y="4419"/>
                    <a:pt x="2492" y="4745"/>
                    <a:pt x="2252" y="5105"/>
                  </a:cubicBezTo>
                  <a:cubicBezTo>
                    <a:pt x="2185" y="5211"/>
                    <a:pt x="2119" y="5318"/>
                    <a:pt x="2012" y="5404"/>
                  </a:cubicBezTo>
                  <a:cubicBezTo>
                    <a:pt x="1999" y="5411"/>
                    <a:pt x="1985" y="5431"/>
                    <a:pt x="1979" y="5444"/>
                  </a:cubicBezTo>
                  <a:cubicBezTo>
                    <a:pt x="1965" y="5464"/>
                    <a:pt x="1959" y="5491"/>
                    <a:pt x="1965" y="5504"/>
                  </a:cubicBezTo>
                  <a:cubicBezTo>
                    <a:pt x="1985" y="5538"/>
                    <a:pt x="1972" y="5564"/>
                    <a:pt x="1952" y="5591"/>
                  </a:cubicBezTo>
                  <a:cubicBezTo>
                    <a:pt x="1865" y="5744"/>
                    <a:pt x="1812" y="5897"/>
                    <a:pt x="1792" y="6064"/>
                  </a:cubicBezTo>
                  <a:cubicBezTo>
                    <a:pt x="1759" y="6330"/>
                    <a:pt x="1812" y="6577"/>
                    <a:pt x="1905" y="6816"/>
                  </a:cubicBezTo>
                  <a:cubicBezTo>
                    <a:pt x="2059" y="7216"/>
                    <a:pt x="2325" y="7536"/>
                    <a:pt x="2651" y="7815"/>
                  </a:cubicBezTo>
                  <a:cubicBezTo>
                    <a:pt x="3151" y="8255"/>
                    <a:pt x="3737" y="8588"/>
                    <a:pt x="4370" y="8848"/>
                  </a:cubicBezTo>
                  <a:cubicBezTo>
                    <a:pt x="4749" y="9001"/>
                    <a:pt x="5142" y="9107"/>
                    <a:pt x="5535" y="9221"/>
                  </a:cubicBezTo>
                  <a:cubicBezTo>
                    <a:pt x="5549" y="9227"/>
                    <a:pt x="5569" y="9241"/>
                    <a:pt x="5595" y="9254"/>
                  </a:cubicBezTo>
                  <a:cubicBezTo>
                    <a:pt x="5475" y="9407"/>
                    <a:pt x="5355" y="9554"/>
                    <a:pt x="5235" y="9700"/>
                  </a:cubicBezTo>
                  <a:cubicBezTo>
                    <a:pt x="5009" y="9973"/>
                    <a:pt x="4783" y="10240"/>
                    <a:pt x="4596" y="10539"/>
                  </a:cubicBezTo>
                  <a:cubicBezTo>
                    <a:pt x="4490" y="10699"/>
                    <a:pt x="4410" y="10866"/>
                    <a:pt x="4350" y="11046"/>
                  </a:cubicBezTo>
                  <a:cubicBezTo>
                    <a:pt x="4283" y="11279"/>
                    <a:pt x="4263" y="11525"/>
                    <a:pt x="4256" y="11772"/>
                  </a:cubicBezTo>
                  <a:cubicBezTo>
                    <a:pt x="4250" y="12058"/>
                    <a:pt x="4250" y="12344"/>
                    <a:pt x="4243" y="12631"/>
                  </a:cubicBezTo>
                  <a:cubicBezTo>
                    <a:pt x="4243" y="12970"/>
                    <a:pt x="4123" y="13270"/>
                    <a:pt x="3864" y="13523"/>
                  </a:cubicBezTo>
                  <a:cubicBezTo>
                    <a:pt x="3737" y="13643"/>
                    <a:pt x="3604" y="13763"/>
                    <a:pt x="3471" y="13883"/>
                  </a:cubicBezTo>
                  <a:cubicBezTo>
                    <a:pt x="3244" y="14089"/>
                    <a:pt x="3004" y="14282"/>
                    <a:pt x="2785" y="14496"/>
                  </a:cubicBezTo>
                  <a:cubicBezTo>
                    <a:pt x="2465" y="14795"/>
                    <a:pt x="2218" y="15142"/>
                    <a:pt x="2092" y="15548"/>
                  </a:cubicBezTo>
                  <a:cubicBezTo>
                    <a:pt x="2019" y="15768"/>
                    <a:pt x="1952" y="15994"/>
                    <a:pt x="1885" y="16221"/>
                  </a:cubicBezTo>
                  <a:cubicBezTo>
                    <a:pt x="1779" y="16600"/>
                    <a:pt x="1599" y="16960"/>
                    <a:pt x="1313" y="17273"/>
                  </a:cubicBezTo>
                  <a:cubicBezTo>
                    <a:pt x="1186" y="17413"/>
                    <a:pt x="1060" y="17559"/>
                    <a:pt x="940" y="17706"/>
                  </a:cubicBezTo>
                  <a:cubicBezTo>
                    <a:pt x="700" y="17979"/>
                    <a:pt x="460" y="18252"/>
                    <a:pt x="234" y="18525"/>
                  </a:cubicBezTo>
                  <a:cubicBezTo>
                    <a:pt x="154" y="18625"/>
                    <a:pt x="94" y="18738"/>
                    <a:pt x="27" y="18845"/>
                  </a:cubicBezTo>
                  <a:cubicBezTo>
                    <a:pt x="14" y="18865"/>
                    <a:pt x="1" y="18891"/>
                    <a:pt x="1" y="18911"/>
                  </a:cubicBezTo>
                  <a:cubicBezTo>
                    <a:pt x="7" y="18931"/>
                    <a:pt x="21" y="18951"/>
                    <a:pt x="41" y="18958"/>
                  </a:cubicBezTo>
                  <a:cubicBezTo>
                    <a:pt x="43" y="18959"/>
                    <a:pt x="46" y="18960"/>
                    <a:pt x="49" y="18960"/>
                  </a:cubicBezTo>
                  <a:cubicBezTo>
                    <a:pt x="63" y="18960"/>
                    <a:pt x="84" y="18949"/>
                    <a:pt x="101" y="18938"/>
                  </a:cubicBezTo>
                  <a:cubicBezTo>
                    <a:pt x="114" y="18931"/>
                    <a:pt x="120" y="18918"/>
                    <a:pt x="120" y="18905"/>
                  </a:cubicBezTo>
                  <a:cubicBezTo>
                    <a:pt x="220" y="18705"/>
                    <a:pt x="374" y="18532"/>
                    <a:pt x="520" y="18358"/>
                  </a:cubicBezTo>
                  <a:cubicBezTo>
                    <a:pt x="846" y="17985"/>
                    <a:pt x="1173" y="17606"/>
                    <a:pt x="1499" y="17233"/>
                  </a:cubicBezTo>
                  <a:cubicBezTo>
                    <a:pt x="1672" y="17026"/>
                    <a:pt x="1812" y="16800"/>
                    <a:pt x="1899" y="16554"/>
                  </a:cubicBezTo>
                  <a:cubicBezTo>
                    <a:pt x="1985" y="16294"/>
                    <a:pt x="2072" y="16041"/>
                    <a:pt x="2139" y="15774"/>
                  </a:cubicBezTo>
                  <a:cubicBezTo>
                    <a:pt x="2265" y="15315"/>
                    <a:pt x="2505" y="14902"/>
                    <a:pt x="2878" y="14555"/>
                  </a:cubicBezTo>
                  <a:cubicBezTo>
                    <a:pt x="3104" y="14349"/>
                    <a:pt x="3337" y="14156"/>
                    <a:pt x="3564" y="13956"/>
                  </a:cubicBezTo>
                  <a:cubicBezTo>
                    <a:pt x="3750" y="13796"/>
                    <a:pt x="3937" y="13630"/>
                    <a:pt x="4083" y="13443"/>
                  </a:cubicBezTo>
                  <a:cubicBezTo>
                    <a:pt x="4216" y="13277"/>
                    <a:pt x="4310" y="13090"/>
                    <a:pt x="4336" y="12884"/>
                  </a:cubicBezTo>
                  <a:cubicBezTo>
                    <a:pt x="4350" y="12711"/>
                    <a:pt x="4363" y="12531"/>
                    <a:pt x="4370" y="12351"/>
                  </a:cubicBezTo>
                  <a:cubicBezTo>
                    <a:pt x="4383" y="12051"/>
                    <a:pt x="4383" y="11752"/>
                    <a:pt x="4396" y="11445"/>
                  </a:cubicBezTo>
                  <a:cubicBezTo>
                    <a:pt x="4416" y="11132"/>
                    <a:pt x="4523" y="10839"/>
                    <a:pt x="4709" y="10566"/>
                  </a:cubicBezTo>
                  <a:cubicBezTo>
                    <a:pt x="4823" y="10406"/>
                    <a:pt x="4936" y="10246"/>
                    <a:pt x="5062" y="10093"/>
                  </a:cubicBezTo>
                  <a:cubicBezTo>
                    <a:pt x="5269" y="9827"/>
                    <a:pt x="5489" y="9560"/>
                    <a:pt x="5702" y="9294"/>
                  </a:cubicBezTo>
                  <a:cubicBezTo>
                    <a:pt x="5708" y="9287"/>
                    <a:pt x="5715" y="9287"/>
                    <a:pt x="5722" y="9281"/>
                  </a:cubicBezTo>
                  <a:cubicBezTo>
                    <a:pt x="5788" y="9294"/>
                    <a:pt x="5855" y="9307"/>
                    <a:pt x="5928" y="9327"/>
                  </a:cubicBezTo>
                  <a:cubicBezTo>
                    <a:pt x="5941" y="9294"/>
                    <a:pt x="5955" y="9267"/>
                    <a:pt x="5968" y="9234"/>
                  </a:cubicBezTo>
                  <a:cubicBezTo>
                    <a:pt x="5908" y="9214"/>
                    <a:pt x="5848" y="9194"/>
                    <a:pt x="5795" y="9181"/>
                  </a:cubicBezTo>
                  <a:cubicBezTo>
                    <a:pt x="5802" y="9167"/>
                    <a:pt x="5795" y="9167"/>
                    <a:pt x="5802" y="9161"/>
                  </a:cubicBezTo>
                  <a:cubicBezTo>
                    <a:pt x="5808" y="9147"/>
                    <a:pt x="5808" y="9134"/>
                    <a:pt x="5822" y="9127"/>
                  </a:cubicBezTo>
                  <a:cubicBezTo>
                    <a:pt x="6068" y="8774"/>
                    <a:pt x="6175" y="8388"/>
                    <a:pt x="6188" y="7975"/>
                  </a:cubicBezTo>
                  <a:cubicBezTo>
                    <a:pt x="6188" y="7775"/>
                    <a:pt x="6235" y="7582"/>
                    <a:pt x="6314" y="7396"/>
                  </a:cubicBezTo>
                  <a:cubicBezTo>
                    <a:pt x="6334" y="7402"/>
                    <a:pt x="6354" y="7409"/>
                    <a:pt x="6381" y="7416"/>
                  </a:cubicBezTo>
                  <a:cubicBezTo>
                    <a:pt x="6394" y="7382"/>
                    <a:pt x="6408" y="7356"/>
                    <a:pt x="6421" y="7336"/>
                  </a:cubicBezTo>
                  <a:cubicBezTo>
                    <a:pt x="6401" y="7309"/>
                    <a:pt x="6388" y="7296"/>
                    <a:pt x="6368" y="7283"/>
                  </a:cubicBezTo>
                  <a:cubicBezTo>
                    <a:pt x="6374" y="7269"/>
                    <a:pt x="6368" y="7263"/>
                    <a:pt x="6374" y="7256"/>
                  </a:cubicBezTo>
                  <a:cubicBezTo>
                    <a:pt x="6381" y="7236"/>
                    <a:pt x="6394" y="7216"/>
                    <a:pt x="6401" y="7189"/>
                  </a:cubicBezTo>
                  <a:cubicBezTo>
                    <a:pt x="6508" y="6970"/>
                    <a:pt x="6654" y="6776"/>
                    <a:pt x="6827" y="6597"/>
                  </a:cubicBezTo>
                  <a:cubicBezTo>
                    <a:pt x="6874" y="6543"/>
                    <a:pt x="6907" y="6497"/>
                    <a:pt x="6854" y="6423"/>
                  </a:cubicBezTo>
                  <a:cubicBezTo>
                    <a:pt x="6907" y="6390"/>
                    <a:pt x="6947" y="6357"/>
                    <a:pt x="6994" y="6330"/>
                  </a:cubicBezTo>
                  <a:cubicBezTo>
                    <a:pt x="7134" y="6244"/>
                    <a:pt x="7287" y="6184"/>
                    <a:pt x="7440" y="6144"/>
                  </a:cubicBezTo>
                  <a:cubicBezTo>
                    <a:pt x="7613" y="6104"/>
                    <a:pt x="7780" y="6064"/>
                    <a:pt x="7953" y="6037"/>
                  </a:cubicBezTo>
                  <a:cubicBezTo>
                    <a:pt x="8159" y="5997"/>
                    <a:pt x="8365" y="5971"/>
                    <a:pt x="8574" y="5971"/>
                  </a:cubicBezTo>
                  <a:cubicBezTo>
                    <a:pt x="8675" y="5971"/>
                    <a:pt x="8776" y="5977"/>
                    <a:pt x="8879" y="5990"/>
                  </a:cubicBezTo>
                  <a:cubicBezTo>
                    <a:pt x="8899" y="5990"/>
                    <a:pt x="8925" y="5990"/>
                    <a:pt x="8939" y="5977"/>
                  </a:cubicBezTo>
                  <a:cubicBezTo>
                    <a:pt x="8961" y="5959"/>
                    <a:pt x="8983" y="5956"/>
                    <a:pt x="9007" y="5956"/>
                  </a:cubicBezTo>
                  <a:cubicBezTo>
                    <a:pt x="9019" y="5956"/>
                    <a:pt x="9032" y="5957"/>
                    <a:pt x="9045" y="5957"/>
                  </a:cubicBezTo>
                  <a:cubicBezTo>
                    <a:pt x="9178" y="5970"/>
                    <a:pt x="9318" y="5984"/>
                    <a:pt x="9451" y="6004"/>
                  </a:cubicBezTo>
                  <a:cubicBezTo>
                    <a:pt x="9904" y="6070"/>
                    <a:pt x="10351" y="6177"/>
                    <a:pt x="10783" y="6350"/>
                  </a:cubicBezTo>
                  <a:cubicBezTo>
                    <a:pt x="10890" y="6390"/>
                    <a:pt x="10990" y="6450"/>
                    <a:pt x="11090" y="6510"/>
                  </a:cubicBezTo>
                  <a:cubicBezTo>
                    <a:pt x="11150" y="6543"/>
                    <a:pt x="11203" y="6597"/>
                    <a:pt x="11243" y="6650"/>
                  </a:cubicBezTo>
                  <a:cubicBezTo>
                    <a:pt x="11343" y="6763"/>
                    <a:pt x="11323" y="6870"/>
                    <a:pt x="11196" y="6950"/>
                  </a:cubicBezTo>
                  <a:cubicBezTo>
                    <a:pt x="11163" y="6976"/>
                    <a:pt x="11123" y="6996"/>
                    <a:pt x="11083" y="7023"/>
                  </a:cubicBezTo>
                  <a:cubicBezTo>
                    <a:pt x="11110" y="7049"/>
                    <a:pt x="11130" y="7076"/>
                    <a:pt x="11150" y="7103"/>
                  </a:cubicBezTo>
                  <a:cubicBezTo>
                    <a:pt x="11190" y="7083"/>
                    <a:pt x="11223" y="7063"/>
                    <a:pt x="11256" y="7043"/>
                  </a:cubicBezTo>
                  <a:cubicBezTo>
                    <a:pt x="11283" y="7029"/>
                    <a:pt x="11316" y="7003"/>
                    <a:pt x="11350" y="6976"/>
                  </a:cubicBezTo>
                  <a:cubicBezTo>
                    <a:pt x="11356" y="6996"/>
                    <a:pt x="11363" y="7016"/>
                    <a:pt x="11363" y="7029"/>
                  </a:cubicBezTo>
                  <a:cubicBezTo>
                    <a:pt x="11443" y="7456"/>
                    <a:pt x="11669" y="7809"/>
                    <a:pt x="12016" y="8088"/>
                  </a:cubicBezTo>
                  <a:cubicBezTo>
                    <a:pt x="12175" y="8215"/>
                    <a:pt x="12329" y="8348"/>
                    <a:pt x="12482" y="8475"/>
                  </a:cubicBezTo>
                  <a:cubicBezTo>
                    <a:pt x="12675" y="8641"/>
                    <a:pt x="12828" y="8828"/>
                    <a:pt x="12935" y="9047"/>
                  </a:cubicBezTo>
                  <a:cubicBezTo>
                    <a:pt x="12895" y="9094"/>
                    <a:pt x="12895" y="9147"/>
                    <a:pt x="12928" y="9181"/>
                  </a:cubicBezTo>
                  <a:cubicBezTo>
                    <a:pt x="12941" y="9174"/>
                    <a:pt x="12968" y="9174"/>
                    <a:pt x="12988" y="9174"/>
                  </a:cubicBezTo>
                  <a:cubicBezTo>
                    <a:pt x="13001" y="9201"/>
                    <a:pt x="13015" y="9221"/>
                    <a:pt x="13021" y="9241"/>
                  </a:cubicBezTo>
                  <a:cubicBezTo>
                    <a:pt x="13075" y="9400"/>
                    <a:pt x="13128" y="9560"/>
                    <a:pt x="13181" y="9720"/>
                  </a:cubicBezTo>
                  <a:cubicBezTo>
                    <a:pt x="13261" y="10007"/>
                    <a:pt x="13341" y="10293"/>
                    <a:pt x="13454" y="10573"/>
                  </a:cubicBezTo>
                  <a:cubicBezTo>
                    <a:pt x="13554" y="10819"/>
                    <a:pt x="13707" y="11032"/>
                    <a:pt x="13914" y="11219"/>
                  </a:cubicBezTo>
                  <a:cubicBezTo>
                    <a:pt x="14340" y="11612"/>
                    <a:pt x="14640" y="12085"/>
                    <a:pt x="14819" y="12617"/>
                  </a:cubicBezTo>
                  <a:cubicBezTo>
                    <a:pt x="14906" y="12864"/>
                    <a:pt x="14966" y="13110"/>
                    <a:pt x="15039" y="13363"/>
                  </a:cubicBezTo>
                  <a:cubicBezTo>
                    <a:pt x="15126" y="13663"/>
                    <a:pt x="15212" y="13963"/>
                    <a:pt x="15359" y="14249"/>
                  </a:cubicBezTo>
                  <a:cubicBezTo>
                    <a:pt x="15485" y="14496"/>
                    <a:pt x="15645" y="14722"/>
                    <a:pt x="15885" y="14895"/>
                  </a:cubicBezTo>
                  <a:cubicBezTo>
                    <a:pt x="16032" y="15002"/>
                    <a:pt x="16191" y="15088"/>
                    <a:pt x="16351" y="15182"/>
                  </a:cubicBezTo>
                  <a:cubicBezTo>
                    <a:pt x="16538" y="15281"/>
                    <a:pt x="16731" y="15381"/>
                    <a:pt x="16911" y="15481"/>
                  </a:cubicBezTo>
                  <a:cubicBezTo>
                    <a:pt x="17131" y="15608"/>
                    <a:pt x="17284" y="15774"/>
                    <a:pt x="17404" y="15981"/>
                  </a:cubicBezTo>
                  <a:cubicBezTo>
                    <a:pt x="17497" y="16141"/>
                    <a:pt x="17563" y="16307"/>
                    <a:pt x="17610" y="16480"/>
                  </a:cubicBezTo>
                  <a:cubicBezTo>
                    <a:pt x="17677" y="16707"/>
                    <a:pt x="17743" y="16927"/>
                    <a:pt x="17810" y="17146"/>
                  </a:cubicBezTo>
                  <a:cubicBezTo>
                    <a:pt x="17956" y="17613"/>
                    <a:pt x="18223" y="18025"/>
                    <a:pt x="18656" y="18352"/>
                  </a:cubicBezTo>
                  <a:cubicBezTo>
                    <a:pt x="18736" y="18412"/>
                    <a:pt x="18816" y="18492"/>
                    <a:pt x="18889" y="18565"/>
                  </a:cubicBezTo>
                  <a:cubicBezTo>
                    <a:pt x="19002" y="18678"/>
                    <a:pt x="19095" y="18798"/>
                    <a:pt x="19175" y="18931"/>
                  </a:cubicBezTo>
                  <a:cubicBezTo>
                    <a:pt x="19209" y="18905"/>
                    <a:pt x="19235" y="18878"/>
                    <a:pt x="19268" y="18858"/>
                  </a:cubicBezTo>
                  <a:cubicBezTo>
                    <a:pt x="19129" y="18638"/>
                    <a:pt x="18949" y="18445"/>
                    <a:pt x="18736" y="18272"/>
                  </a:cubicBezTo>
                  <a:cubicBezTo>
                    <a:pt x="18676" y="18225"/>
                    <a:pt x="18622" y="18179"/>
                    <a:pt x="18562" y="18125"/>
                  </a:cubicBezTo>
                  <a:cubicBezTo>
                    <a:pt x="18369" y="17959"/>
                    <a:pt x="18216" y="17759"/>
                    <a:pt x="18103" y="17539"/>
                  </a:cubicBezTo>
                  <a:cubicBezTo>
                    <a:pt x="18003" y="17346"/>
                    <a:pt x="17930" y="17146"/>
                    <a:pt x="17870" y="16940"/>
                  </a:cubicBezTo>
                  <a:cubicBezTo>
                    <a:pt x="17797" y="16707"/>
                    <a:pt x="17737" y="16474"/>
                    <a:pt x="17657" y="16241"/>
                  </a:cubicBezTo>
                  <a:cubicBezTo>
                    <a:pt x="17517" y="15848"/>
                    <a:pt x="17264" y="15528"/>
                    <a:pt x="16851" y="15321"/>
                  </a:cubicBezTo>
                  <a:cubicBezTo>
                    <a:pt x="16744" y="15268"/>
                    <a:pt x="16644" y="15208"/>
                    <a:pt x="16538" y="15155"/>
                  </a:cubicBezTo>
                  <a:cubicBezTo>
                    <a:pt x="16438" y="15102"/>
                    <a:pt x="16331" y="15048"/>
                    <a:pt x="16231" y="14995"/>
                  </a:cubicBezTo>
                  <a:cubicBezTo>
                    <a:pt x="15918" y="14829"/>
                    <a:pt x="15679" y="14595"/>
                    <a:pt x="15519" y="14302"/>
                  </a:cubicBezTo>
                  <a:cubicBezTo>
                    <a:pt x="15452" y="14176"/>
                    <a:pt x="15386" y="14043"/>
                    <a:pt x="15339" y="13909"/>
                  </a:cubicBezTo>
                  <a:cubicBezTo>
                    <a:pt x="15232" y="13583"/>
                    <a:pt x="15133" y="13257"/>
                    <a:pt x="15046" y="12930"/>
                  </a:cubicBezTo>
                  <a:cubicBezTo>
                    <a:pt x="14853" y="12231"/>
                    <a:pt x="14513" y="11612"/>
                    <a:pt x="13947" y="11099"/>
                  </a:cubicBezTo>
                  <a:cubicBezTo>
                    <a:pt x="13787" y="10959"/>
                    <a:pt x="13674" y="10792"/>
                    <a:pt x="13594" y="10606"/>
                  </a:cubicBezTo>
                  <a:cubicBezTo>
                    <a:pt x="13527" y="10446"/>
                    <a:pt x="13467" y="10280"/>
                    <a:pt x="13414" y="10113"/>
                  </a:cubicBezTo>
                  <a:cubicBezTo>
                    <a:pt x="13308" y="9800"/>
                    <a:pt x="13214" y="9480"/>
                    <a:pt x="13114" y="9161"/>
                  </a:cubicBezTo>
                  <a:cubicBezTo>
                    <a:pt x="13114" y="9154"/>
                    <a:pt x="13114" y="9147"/>
                    <a:pt x="13114" y="9134"/>
                  </a:cubicBezTo>
                  <a:cubicBezTo>
                    <a:pt x="13148" y="9121"/>
                    <a:pt x="13188" y="9107"/>
                    <a:pt x="13228" y="9094"/>
                  </a:cubicBezTo>
                  <a:cubicBezTo>
                    <a:pt x="13534" y="8994"/>
                    <a:pt x="13834" y="8894"/>
                    <a:pt x="14140" y="8801"/>
                  </a:cubicBezTo>
                  <a:cubicBezTo>
                    <a:pt x="14192" y="8784"/>
                    <a:pt x="14239" y="8752"/>
                    <a:pt x="14293" y="8752"/>
                  </a:cubicBezTo>
                  <a:cubicBezTo>
                    <a:pt x="14302" y="8752"/>
                    <a:pt x="14311" y="8753"/>
                    <a:pt x="14320" y="8754"/>
                  </a:cubicBezTo>
                  <a:cubicBezTo>
                    <a:pt x="14333" y="8754"/>
                    <a:pt x="14353" y="8741"/>
                    <a:pt x="14360" y="8734"/>
                  </a:cubicBezTo>
                  <a:cubicBezTo>
                    <a:pt x="14400" y="8714"/>
                    <a:pt x="14440" y="8681"/>
                    <a:pt x="14480" y="8668"/>
                  </a:cubicBezTo>
                  <a:cubicBezTo>
                    <a:pt x="14626" y="8595"/>
                    <a:pt x="14786" y="8528"/>
                    <a:pt x="14933" y="8455"/>
                  </a:cubicBezTo>
                  <a:cubicBezTo>
                    <a:pt x="15212" y="8315"/>
                    <a:pt x="15479" y="8162"/>
                    <a:pt x="15725" y="7969"/>
                  </a:cubicBezTo>
                  <a:cubicBezTo>
                    <a:pt x="16231" y="7549"/>
                    <a:pt x="16558" y="7036"/>
                    <a:pt x="16671" y="6383"/>
                  </a:cubicBezTo>
                  <a:cubicBezTo>
                    <a:pt x="16684" y="6290"/>
                    <a:pt x="16691" y="6197"/>
                    <a:pt x="16658" y="6104"/>
                  </a:cubicBezTo>
                  <a:cubicBezTo>
                    <a:pt x="16564" y="5837"/>
                    <a:pt x="16458" y="5571"/>
                    <a:pt x="16311" y="5324"/>
                  </a:cubicBezTo>
                  <a:cubicBezTo>
                    <a:pt x="16165" y="5078"/>
                    <a:pt x="16005" y="4838"/>
                    <a:pt x="15825" y="4612"/>
                  </a:cubicBezTo>
                  <a:cubicBezTo>
                    <a:pt x="15472" y="4166"/>
                    <a:pt x="15093" y="3759"/>
                    <a:pt x="14613" y="3453"/>
                  </a:cubicBezTo>
                  <a:cubicBezTo>
                    <a:pt x="14393" y="3313"/>
                    <a:pt x="14160" y="3180"/>
                    <a:pt x="13934" y="3040"/>
                  </a:cubicBezTo>
                  <a:cubicBezTo>
                    <a:pt x="13741" y="2927"/>
                    <a:pt x="13541" y="2840"/>
                    <a:pt x="13341" y="2767"/>
                  </a:cubicBezTo>
                  <a:cubicBezTo>
                    <a:pt x="13288" y="2754"/>
                    <a:pt x="13234" y="2734"/>
                    <a:pt x="13168" y="2714"/>
                  </a:cubicBezTo>
                  <a:cubicBezTo>
                    <a:pt x="13168" y="2640"/>
                    <a:pt x="13161" y="2574"/>
                    <a:pt x="13154" y="2507"/>
                  </a:cubicBezTo>
                  <a:cubicBezTo>
                    <a:pt x="13141" y="2261"/>
                    <a:pt x="13094" y="2034"/>
                    <a:pt x="12981" y="1815"/>
                  </a:cubicBezTo>
                  <a:cubicBezTo>
                    <a:pt x="12768" y="1382"/>
                    <a:pt x="12455" y="1042"/>
                    <a:pt x="12049" y="795"/>
                  </a:cubicBezTo>
                  <a:cubicBezTo>
                    <a:pt x="11802" y="642"/>
                    <a:pt x="11543" y="516"/>
                    <a:pt x="11283" y="396"/>
                  </a:cubicBezTo>
                  <a:cubicBezTo>
                    <a:pt x="10803" y="169"/>
                    <a:pt x="10291" y="36"/>
                    <a:pt x="9764" y="16"/>
                  </a:cubicBezTo>
                  <a:cubicBezTo>
                    <a:pt x="9599" y="7"/>
                    <a:pt x="9433" y="0"/>
                    <a:pt x="9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1100;p44">
              <a:extLst>
                <a:ext uri="{FF2B5EF4-FFF2-40B4-BE49-F238E27FC236}">
                  <a16:creationId xmlns:a16="http://schemas.microsoft.com/office/drawing/2014/main" id="{AEE96B7A-9AF6-42BD-A302-B462AB5E228C}"/>
                </a:ext>
              </a:extLst>
            </p:cNvPr>
            <p:cNvSpPr/>
            <p:nvPr/>
          </p:nvSpPr>
          <p:spPr>
            <a:xfrm>
              <a:off x="6417761" y="2785505"/>
              <a:ext cx="35587" cy="22266"/>
            </a:xfrm>
            <a:custGeom>
              <a:avLst/>
              <a:gdLst/>
              <a:ahLst/>
              <a:cxnLst/>
              <a:rect l="l" t="t" r="r" b="b"/>
              <a:pathLst>
                <a:path w="374" h="234" extrusionOk="0">
                  <a:moveTo>
                    <a:pt x="373" y="0"/>
                  </a:moveTo>
                  <a:lnTo>
                    <a:pt x="373" y="0"/>
                  </a:lnTo>
                  <a:cubicBezTo>
                    <a:pt x="327" y="7"/>
                    <a:pt x="300" y="13"/>
                    <a:pt x="273" y="13"/>
                  </a:cubicBezTo>
                  <a:cubicBezTo>
                    <a:pt x="273" y="47"/>
                    <a:pt x="273" y="73"/>
                    <a:pt x="273" y="107"/>
                  </a:cubicBezTo>
                  <a:cubicBezTo>
                    <a:pt x="187" y="113"/>
                    <a:pt x="100" y="120"/>
                    <a:pt x="0" y="127"/>
                  </a:cubicBezTo>
                  <a:cubicBezTo>
                    <a:pt x="14" y="173"/>
                    <a:pt x="27" y="200"/>
                    <a:pt x="40" y="233"/>
                  </a:cubicBezTo>
                  <a:cubicBezTo>
                    <a:pt x="140" y="226"/>
                    <a:pt x="234" y="220"/>
                    <a:pt x="327" y="206"/>
                  </a:cubicBezTo>
                  <a:cubicBezTo>
                    <a:pt x="340" y="140"/>
                    <a:pt x="353" y="73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101;p44">
              <a:extLst>
                <a:ext uri="{FF2B5EF4-FFF2-40B4-BE49-F238E27FC236}">
                  <a16:creationId xmlns:a16="http://schemas.microsoft.com/office/drawing/2014/main" id="{72969E99-CA8E-40CD-8A55-44195E6BD45B}"/>
                </a:ext>
              </a:extLst>
            </p:cNvPr>
            <p:cNvSpPr/>
            <p:nvPr/>
          </p:nvSpPr>
          <p:spPr>
            <a:xfrm>
              <a:off x="6159230" y="2777892"/>
              <a:ext cx="39298" cy="19031"/>
            </a:xfrm>
            <a:custGeom>
              <a:avLst/>
              <a:gdLst/>
              <a:ahLst/>
              <a:cxnLst/>
              <a:rect l="l" t="t" r="r" b="b"/>
              <a:pathLst>
                <a:path w="413" h="200" extrusionOk="0">
                  <a:moveTo>
                    <a:pt x="33" y="0"/>
                  </a:moveTo>
                  <a:cubicBezTo>
                    <a:pt x="20" y="13"/>
                    <a:pt x="13" y="27"/>
                    <a:pt x="7" y="40"/>
                  </a:cubicBezTo>
                  <a:cubicBezTo>
                    <a:pt x="7" y="47"/>
                    <a:pt x="0" y="60"/>
                    <a:pt x="0" y="80"/>
                  </a:cubicBezTo>
                  <a:cubicBezTo>
                    <a:pt x="127" y="120"/>
                    <a:pt x="260" y="160"/>
                    <a:pt x="406" y="200"/>
                  </a:cubicBezTo>
                  <a:cubicBezTo>
                    <a:pt x="413" y="153"/>
                    <a:pt x="413" y="133"/>
                    <a:pt x="413" y="107"/>
                  </a:cubicBezTo>
                  <a:cubicBezTo>
                    <a:pt x="280" y="87"/>
                    <a:pt x="167" y="7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102;p44">
              <a:extLst>
                <a:ext uri="{FF2B5EF4-FFF2-40B4-BE49-F238E27FC236}">
                  <a16:creationId xmlns:a16="http://schemas.microsoft.com/office/drawing/2014/main" id="{55616FD8-5D46-4FC6-811B-E74E7E0BDD13}"/>
                </a:ext>
              </a:extLst>
            </p:cNvPr>
            <p:cNvSpPr/>
            <p:nvPr/>
          </p:nvSpPr>
          <p:spPr>
            <a:xfrm>
              <a:off x="6334122" y="2798255"/>
              <a:ext cx="33018" cy="11989"/>
            </a:xfrm>
            <a:custGeom>
              <a:avLst/>
              <a:gdLst/>
              <a:ahLst/>
              <a:cxnLst/>
              <a:rect l="l" t="t" r="r" b="b"/>
              <a:pathLst>
                <a:path w="347" h="126" extrusionOk="0">
                  <a:moveTo>
                    <a:pt x="155" y="1"/>
                  </a:moveTo>
                  <a:cubicBezTo>
                    <a:pt x="104" y="1"/>
                    <a:pt x="53" y="11"/>
                    <a:pt x="0" y="39"/>
                  </a:cubicBezTo>
                  <a:cubicBezTo>
                    <a:pt x="0" y="59"/>
                    <a:pt x="0" y="86"/>
                    <a:pt x="7" y="126"/>
                  </a:cubicBezTo>
                  <a:lnTo>
                    <a:pt x="347" y="126"/>
                  </a:lnTo>
                  <a:cubicBezTo>
                    <a:pt x="340" y="86"/>
                    <a:pt x="340" y="53"/>
                    <a:pt x="333" y="33"/>
                  </a:cubicBezTo>
                  <a:cubicBezTo>
                    <a:pt x="273" y="15"/>
                    <a:pt x="21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103;p44">
              <a:extLst>
                <a:ext uri="{FF2B5EF4-FFF2-40B4-BE49-F238E27FC236}">
                  <a16:creationId xmlns:a16="http://schemas.microsoft.com/office/drawing/2014/main" id="{06AB7692-ECA1-4C18-AD11-9DBC40884664}"/>
                </a:ext>
              </a:extLst>
            </p:cNvPr>
            <p:cNvSpPr/>
            <p:nvPr/>
          </p:nvSpPr>
          <p:spPr>
            <a:xfrm>
              <a:off x="6110987" y="2763239"/>
              <a:ext cx="35587" cy="19126"/>
            </a:xfrm>
            <a:custGeom>
              <a:avLst/>
              <a:gdLst/>
              <a:ahLst/>
              <a:cxnLst/>
              <a:rect l="l" t="t" r="r" b="b"/>
              <a:pathLst>
                <a:path w="374" h="201" extrusionOk="0">
                  <a:moveTo>
                    <a:pt x="54" y="1"/>
                  </a:moveTo>
                  <a:cubicBezTo>
                    <a:pt x="34" y="34"/>
                    <a:pt x="21" y="61"/>
                    <a:pt x="1" y="94"/>
                  </a:cubicBezTo>
                  <a:cubicBezTo>
                    <a:pt x="114" y="127"/>
                    <a:pt x="221" y="161"/>
                    <a:pt x="327" y="201"/>
                  </a:cubicBezTo>
                  <a:cubicBezTo>
                    <a:pt x="347" y="167"/>
                    <a:pt x="361" y="141"/>
                    <a:pt x="374" y="107"/>
                  </a:cubicBezTo>
                  <a:cubicBezTo>
                    <a:pt x="267" y="68"/>
                    <a:pt x="167" y="34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104;p44">
              <a:extLst>
                <a:ext uri="{FF2B5EF4-FFF2-40B4-BE49-F238E27FC236}">
                  <a16:creationId xmlns:a16="http://schemas.microsoft.com/office/drawing/2014/main" id="{33122441-1D64-4A21-A49A-C44D7044E36D}"/>
                </a:ext>
              </a:extLst>
            </p:cNvPr>
            <p:cNvSpPr/>
            <p:nvPr/>
          </p:nvSpPr>
          <p:spPr>
            <a:xfrm>
              <a:off x="6479230" y="2715758"/>
              <a:ext cx="32447" cy="23503"/>
            </a:xfrm>
            <a:custGeom>
              <a:avLst/>
              <a:gdLst/>
              <a:ahLst/>
              <a:cxnLst/>
              <a:rect l="l" t="t" r="r" b="b"/>
              <a:pathLst>
                <a:path w="341" h="247" extrusionOk="0">
                  <a:moveTo>
                    <a:pt x="174" y="0"/>
                  </a:moveTo>
                  <a:cubicBezTo>
                    <a:pt x="120" y="14"/>
                    <a:pt x="60" y="27"/>
                    <a:pt x="0" y="40"/>
                  </a:cubicBezTo>
                  <a:cubicBezTo>
                    <a:pt x="14" y="74"/>
                    <a:pt x="27" y="107"/>
                    <a:pt x="34" y="140"/>
                  </a:cubicBezTo>
                  <a:cubicBezTo>
                    <a:pt x="87" y="127"/>
                    <a:pt x="127" y="120"/>
                    <a:pt x="174" y="114"/>
                  </a:cubicBezTo>
                  <a:cubicBezTo>
                    <a:pt x="194" y="180"/>
                    <a:pt x="227" y="220"/>
                    <a:pt x="287" y="247"/>
                  </a:cubicBezTo>
                  <a:cubicBezTo>
                    <a:pt x="307" y="227"/>
                    <a:pt x="327" y="207"/>
                    <a:pt x="340" y="194"/>
                  </a:cubicBezTo>
                  <a:cubicBezTo>
                    <a:pt x="280" y="120"/>
                    <a:pt x="227" y="6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105;p44">
              <a:extLst>
                <a:ext uri="{FF2B5EF4-FFF2-40B4-BE49-F238E27FC236}">
                  <a16:creationId xmlns:a16="http://schemas.microsoft.com/office/drawing/2014/main" id="{8370A8EA-3F16-46C6-9EC3-D3D52EBA27CF}"/>
                </a:ext>
              </a:extLst>
            </p:cNvPr>
            <p:cNvSpPr/>
            <p:nvPr/>
          </p:nvSpPr>
          <p:spPr>
            <a:xfrm>
              <a:off x="6155424" y="2948977"/>
              <a:ext cx="33018" cy="13987"/>
            </a:xfrm>
            <a:custGeom>
              <a:avLst/>
              <a:gdLst/>
              <a:ahLst/>
              <a:cxnLst/>
              <a:rect l="l" t="t" r="r" b="b"/>
              <a:pathLst>
                <a:path w="347" h="147" extrusionOk="0">
                  <a:moveTo>
                    <a:pt x="7" y="0"/>
                  </a:moveTo>
                  <a:cubicBezTo>
                    <a:pt x="7" y="40"/>
                    <a:pt x="0" y="67"/>
                    <a:pt x="0" y="107"/>
                  </a:cubicBezTo>
                  <a:cubicBezTo>
                    <a:pt x="107" y="120"/>
                    <a:pt x="213" y="134"/>
                    <a:pt x="320" y="147"/>
                  </a:cubicBezTo>
                  <a:cubicBezTo>
                    <a:pt x="333" y="114"/>
                    <a:pt x="340" y="87"/>
                    <a:pt x="346" y="47"/>
                  </a:cubicBezTo>
                  <a:cubicBezTo>
                    <a:pt x="233" y="34"/>
                    <a:pt x="120" y="20"/>
                    <a:pt x="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106;p44">
              <a:extLst>
                <a:ext uri="{FF2B5EF4-FFF2-40B4-BE49-F238E27FC236}">
                  <a16:creationId xmlns:a16="http://schemas.microsoft.com/office/drawing/2014/main" id="{FA10A66E-D645-4C21-9C4B-D9966A10D493}"/>
                </a:ext>
              </a:extLst>
            </p:cNvPr>
            <p:cNvSpPr/>
            <p:nvPr/>
          </p:nvSpPr>
          <p:spPr>
            <a:xfrm>
              <a:off x="6249816" y="2794354"/>
              <a:ext cx="36824" cy="13987"/>
            </a:xfrm>
            <a:custGeom>
              <a:avLst/>
              <a:gdLst/>
              <a:ahLst/>
              <a:cxnLst/>
              <a:rect l="l" t="t" r="r" b="b"/>
              <a:pathLst>
                <a:path w="387" h="147" extrusionOk="0">
                  <a:moveTo>
                    <a:pt x="14" y="0"/>
                  </a:moveTo>
                  <a:cubicBezTo>
                    <a:pt x="7" y="34"/>
                    <a:pt x="0" y="67"/>
                    <a:pt x="0" y="100"/>
                  </a:cubicBezTo>
                  <a:cubicBezTo>
                    <a:pt x="127" y="120"/>
                    <a:pt x="240" y="133"/>
                    <a:pt x="367" y="147"/>
                  </a:cubicBezTo>
                  <a:cubicBezTo>
                    <a:pt x="373" y="113"/>
                    <a:pt x="380" y="94"/>
                    <a:pt x="387" y="60"/>
                  </a:cubicBezTo>
                  <a:cubicBezTo>
                    <a:pt x="320" y="54"/>
                    <a:pt x="260" y="60"/>
                    <a:pt x="200" y="47"/>
                  </a:cubicBezTo>
                  <a:cubicBezTo>
                    <a:pt x="140" y="40"/>
                    <a:pt x="80" y="20"/>
                    <a:pt x="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107;p44">
              <a:extLst>
                <a:ext uri="{FF2B5EF4-FFF2-40B4-BE49-F238E27FC236}">
                  <a16:creationId xmlns:a16="http://schemas.microsoft.com/office/drawing/2014/main" id="{DCB388A3-336D-4467-BBAF-819668E7199B}"/>
                </a:ext>
              </a:extLst>
            </p:cNvPr>
            <p:cNvSpPr/>
            <p:nvPr/>
          </p:nvSpPr>
          <p:spPr>
            <a:xfrm>
              <a:off x="6074924" y="2933753"/>
              <a:ext cx="27975" cy="15320"/>
            </a:xfrm>
            <a:custGeom>
              <a:avLst/>
              <a:gdLst/>
              <a:ahLst/>
              <a:cxnLst/>
              <a:rect l="l" t="t" r="r" b="b"/>
              <a:pathLst>
                <a:path w="294" h="161" extrusionOk="0">
                  <a:moveTo>
                    <a:pt x="34" y="1"/>
                  </a:moveTo>
                  <a:cubicBezTo>
                    <a:pt x="27" y="34"/>
                    <a:pt x="14" y="60"/>
                    <a:pt x="0" y="100"/>
                  </a:cubicBezTo>
                  <a:cubicBezTo>
                    <a:pt x="100" y="120"/>
                    <a:pt x="180" y="140"/>
                    <a:pt x="267" y="160"/>
                  </a:cubicBezTo>
                  <a:cubicBezTo>
                    <a:pt x="280" y="120"/>
                    <a:pt x="287" y="87"/>
                    <a:pt x="293" y="54"/>
                  </a:cubicBezTo>
                  <a:cubicBezTo>
                    <a:pt x="200" y="34"/>
                    <a:pt x="120" y="2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108;p44">
              <a:extLst>
                <a:ext uri="{FF2B5EF4-FFF2-40B4-BE49-F238E27FC236}">
                  <a16:creationId xmlns:a16="http://schemas.microsoft.com/office/drawing/2014/main" id="{9888545E-FC66-49EE-B0DE-EA9295681652}"/>
                </a:ext>
              </a:extLst>
            </p:cNvPr>
            <p:cNvSpPr/>
            <p:nvPr/>
          </p:nvSpPr>
          <p:spPr>
            <a:xfrm>
              <a:off x="6116126" y="2942031"/>
              <a:ext cx="24169" cy="13987"/>
            </a:xfrm>
            <a:custGeom>
              <a:avLst/>
              <a:gdLst/>
              <a:ahLst/>
              <a:cxnLst/>
              <a:rect l="l" t="t" r="r" b="b"/>
              <a:pathLst>
                <a:path w="254" h="147" extrusionOk="0">
                  <a:moveTo>
                    <a:pt x="27" y="0"/>
                  </a:moveTo>
                  <a:cubicBezTo>
                    <a:pt x="20" y="40"/>
                    <a:pt x="14" y="67"/>
                    <a:pt x="0" y="100"/>
                  </a:cubicBezTo>
                  <a:cubicBezTo>
                    <a:pt x="87" y="120"/>
                    <a:pt x="160" y="133"/>
                    <a:pt x="240" y="147"/>
                  </a:cubicBezTo>
                  <a:cubicBezTo>
                    <a:pt x="240" y="107"/>
                    <a:pt x="247" y="80"/>
                    <a:pt x="253" y="47"/>
                  </a:cubicBezTo>
                  <a:cubicBezTo>
                    <a:pt x="173" y="27"/>
                    <a:pt x="107" y="13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109;p44">
              <a:extLst>
                <a:ext uri="{FF2B5EF4-FFF2-40B4-BE49-F238E27FC236}">
                  <a16:creationId xmlns:a16="http://schemas.microsoft.com/office/drawing/2014/main" id="{8B9F5748-8C5C-4063-A6B4-17E9263FA98E}"/>
                </a:ext>
              </a:extLst>
            </p:cNvPr>
            <p:cNvSpPr/>
            <p:nvPr/>
          </p:nvSpPr>
          <p:spPr>
            <a:xfrm>
              <a:off x="6493789" y="2786742"/>
              <a:ext cx="25501" cy="13417"/>
            </a:xfrm>
            <a:custGeom>
              <a:avLst/>
              <a:gdLst/>
              <a:ahLst/>
              <a:cxnLst/>
              <a:rect l="l" t="t" r="r" b="b"/>
              <a:pathLst>
                <a:path w="268" h="141" extrusionOk="0">
                  <a:moveTo>
                    <a:pt x="234" y="0"/>
                  </a:moveTo>
                  <a:cubicBezTo>
                    <a:pt x="154" y="14"/>
                    <a:pt x="81" y="27"/>
                    <a:pt x="1" y="40"/>
                  </a:cubicBezTo>
                  <a:cubicBezTo>
                    <a:pt x="14" y="74"/>
                    <a:pt x="27" y="100"/>
                    <a:pt x="41" y="140"/>
                  </a:cubicBezTo>
                  <a:cubicBezTo>
                    <a:pt x="121" y="127"/>
                    <a:pt x="194" y="114"/>
                    <a:pt x="267" y="100"/>
                  </a:cubicBezTo>
                  <a:cubicBezTo>
                    <a:pt x="254" y="60"/>
                    <a:pt x="247" y="3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110;p44">
              <a:extLst>
                <a:ext uri="{FF2B5EF4-FFF2-40B4-BE49-F238E27FC236}">
                  <a16:creationId xmlns:a16="http://schemas.microsoft.com/office/drawing/2014/main" id="{6D830C72-C24D-49F3-8BB2-0DE9BBC373E7}"/>
                </a:ext>
              </a:extLst>
            </p:cNvPr>
            <p:cNvSpPr/>
            <p:nvPr/>
          </p:nvSpPr>
          <p:spPr>
            <a:xfrm>
              <a:off x="6036863" y="2925474"/>
              <a:ext cx="25501" cy="14083"/>
            </a:xfrm>
            <a:custGeom>
              <a:avLst/>
              <a:gdLst/>
              <a:ahLst/>
              <a:cxnLst/>
              <a:rect l="l" t="t" r="r" b="b"/>
              <a:pathLst>
                <a:path w="268" h="148" extrusionOk="0">
                  <a:moveTo>
                    <a:pt x="41" y="1"/>
                  </a:moveTo>
                  <a:cubicBezTo>
                    <a:pt x="27" y="34"/>
                    <a:pt x="14" y="61"/>
                    <a:pt x="1" y="101"/>
                  </a:cubicBezTo>
                  <a:cubicBezTo>
                    <a:pt x="81" y="114"/>
                    <a:pt x="154" y="134"/>
                    <a:pt x="234" y="147"/>
                  </a:cubicBezTo>
                  <a:cubicBezTo>
                    <a:pt x="247" y="114"/>
                    <a:pt x="254" y="88"/>
                    <a:pt x="267" y="48"/>
                  </a:cubicBezTo>
                  <a:cubicBezTo>
                    <a:pt x="187" y="34"/>
                    <a:pt x="114" y="14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111;p44">
              <a:extLst>
                <a:ext uri="{FF2B5EF4-FFF2-40B4-BE49-F238E27FC236}">
                  <a16:creationId xmlns:a16="http://schemas.microsoft.com/office/drawing/2014/main" id="{72D606C5-D35C-4E6B-88D3-82E4FE508E3F}"/>
                </a:ext>
              </a:extLst>
            </p:cNvPr>
            <p:cNvSpPr/>
            <p:nvPr/>
          </p:nvSpPr>
          <p:spPr>
            <a:xfrm>
              <a:off x="6291683" y="2961632"/>
              <a:ext cx="23503" cy="10276"/>
            </a:xfrm>
            <a:custGeom>
              <a:avLst/>
              <a:gdLst/>
              <a:ahLst/>
              <a:cxnLst/>
              <a:rect l="l" t="t" r="r" b="b"/>
              <a:pathLst>
                <a:path w="247" h="108" extrusionOk="0">
                  <a:moveTo>
                    <a:pt x="0" y="1"/>
                  </a:moveTo>
                  <a:cubicBezTo>
                    <a:pt x="0" y="34"/>
                    <a:pt x="7" y="67"/>
                    <a:pt x="7" y="94"/>
                  </a:cubicBezTo>
                  <a:cubicBezTo>
                    <a:pt x="93" y="94"/>
                    <a:pt x="167" y="100"/>
                    <a:pt x="246" y="107"/>
                  </a:cubicBezTo>
                  <a:cubicBezTo>
                    <a:pt x="240" y="74"/>
                    <a:pt x="240" y="47"/>
                    <a:pt x="240" y="14"/>
                  </a:cubicBezTo>
                  <a:cubicBezTo>
                    <a:pt x="160" y="7"/>
                    <a:pt x="8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112;p44">
              <a:extLst>
                <a:ext uri="{FF2B5EF4-FFF2-40B4-BE49-F238E27FC236}">
                  <a16:creationId xmlns:a16="http://schemas.microsoft.com/office/drawing/2014/main" id="{D1A13A70-BF1A-4C2A-951B-762047E31C83}"/>
                </a:ext>
              </a:extLst>
            </p:cNvPr>
            <p:cNvSpPr/>
            <p:nvPr/>
          </p:nvSpPr>
          <p:spPr>
            <a:xfrm>
              <a:off x="6337928" y="2730982"/>
              <a:ext cx="24740" cy="8944"/>
            </a:xfrm>
            <a:custGeom>
              <a:avLst/>
              <a:gdLst/>
              <a:ahLst/>
              <a:cxnLst/>
              <a:rect l="l" t="t" r="r" b="b"/>
              <a:pathLst>
                <a:path w="260" h="94" extrusionOk="0">
                  <a:moveTo>
                    <a:pt x="0" y="0"/>
                  </a:moveTo>
                  <a:cubicBezTo>
                    <a:pt x="0" y="34"/>
                    <a:pt x="0" y="54"/>
                    <a:pt x="0" y="80"/>
                  </a:cubicBezTo>
                  <a:cubicBezTo>
                    <a:pt x="87" y="80"/>
                    <a:pt x="167" y="87"/>
                    <a:pt x="260" y="93"/>
                  </a:cubicBezTo>
                  <a:cubicBezTo>
                    <a:pt x="260" y="60"/>
                    <a:pt x="253" y="34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113;p44">
              <a:extLst>
                <a:ext uri="{FF2B5EF4-FFF2-40B4-BE49-F238E27FC236}">
                  <a16:creationId xmlns:a16="http://schemas.microsoft.com/office/drawing/2014/main" id="{70F7D8D0-681A-42CC-B8CA-7FA519DBB187}"/>
                </a:ext>
              </a:extLst>
            </p:cNvPr>
            <p:cNvSpPr/>
            <p:nvPr/>
          </p:nvSpPr>
          <p:spPr>
            <a:xfrm>
              <a:off x="6077398" y="2748110"/>
              <a:ext cx="24169" cy="17794"/>
            </a:xfrm>
            <a:custGeom>
              <a:avLst/>
              <a:gdLst/>
              <a:ahLst/>
              <a:cxnLst/>
              <a:rect l="l" t="t" r="r" b="b"/>
              <a:pathLst>
                <a:path w="254" h="187" extrusionOk="0">
                  <a:moveTo>
                    <a:pt x="48" y="0"/>
                  </a:moveTo>
                  <a:cubicBezTo>
                    <a:pt x="34" y="33"/>
                    <a:pt x="21" y="60"/>
                    <a:pt x="1" y="93"/>
                  </a:cubicBezTo>
                  <a:cubicBezTo>
                    <a:pt x="68" y="127"/>
                    <a:pt x="127" y="153"/>
                    <a:pt x="194" y="187"/>
                  </a:cubicBezTo>
                  <a:cubicBezTo>
                    <a:pt x="214" y="153"/>
                    <a:pt x="234" y="127"/>
                    <a:pt x="254" y="100"/>
                  </a:cubicBezTo>
                  <a:cubicBezTo>
                    <a:pt x="181" y="67"/>
                    <a:pt x="121" y="33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114;p44">
              <a:extLst>
                <a:ext uri="{FF2B5EF4-FFF2-40B4-BE49-F238E27FC236}">
                  <a16:creationId xmlns:a16="http://schemas.microsoft.com/office/drawing/2014/main" id="{DA0B266E-ECB0-4137-856A-2066A099DA0C}"/>
                </a:ext>
              </a:extLst>
            </p:cNvPr>
            <p:cNvSpPr/>
            <p:nvPr/>
          </p:nvSpPr>
          <p:spPr>
            <a:xfrm>
              <a:off x="6396828" y="2957826"/>
              <a:ext cx="22266" cy="12180"/>
            </a:xfrm>
            <a:custGeom>
              <a:avLst/>
              <a:gdLst/>
              <a:ahLst/>
              <a:cxnLst/>
              <a:rect l="l" t="t" r="r" b="b"/>
              <a:pathLst>
                <a:path w="234" h="128" extrusionOk="0">
                  <a:moveTo>
                    <a:pt x="227" y="1"/>
                  </a:moveTo>
                  <a:cubicBezTo>
                    <a:pt x="147" y="7"/>
                    <a:pt x="81" y="14"/>
                    <a:pt x="1" y="21"/>
                  </a:cubicBezTo>
                  <a:cubicBezTo>
                    <a:pt x="14" y="61"/>
                    <a:pt x="21" y="87"/>
                    <a:pt x="34" y="127"/>
                  </a:cubicBezTo>
                  <a:cubicBezTo>
                    <a:pt x="101" y="120"/>
                    <a:pt x="167" y="114"/>
                    <a:pt x="234" y="107"/>
                  </a:cubicBezTo>
                  <a:cubicBezTo>
                    <a:pt x="227" y="74"/>
                    <a:pt x="227" y="4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115;p44">
              <a:extLst>
                <a:ext uri="{FF2B5EF4-FFF2-40B4-BE49-F238E27FC236}">
                  <a16:creationId xmlns:a16="http://schemas.microsoft.com/office/drawing/2014/main" id="{F3BAB17F-6750-44F9-9D22-DBCF8510B0BA}"/>
                </a:ext>
              </a:extLst>
            </p:cNvPr>
            <p:cNvSpPr/>
            <p:nvPr/>
          </p:nvSpPr>
          <p:spPr>
            <a:xfrm>
              <a:off x="6497595" y="2945837"/>
              <a:ext cx="22266" cy="12750"/>
            </a:xfrm>
            <a:custGeom>
              <a:avLst/>
              <a:gdLst/>
              <a:ahLst/>
              <a:cxnLst/>
              <a:rect l="l" t="t" r="r" b="b"/>
              <a:pathLst>
                <a:path w="234" h="134" extrusionOk="0">
                  <a:moveTo>
                    <a:pt x="214" y="0"/>
                  </a:moveTo>
                  <a:cubicBezTo>
                    <a:pt x="134" y="13"/>
                    <a:pt x="74" y="20"/>
                    <a:pt x="1" y="33"/>
                  </a:cubicBezTo>
                  <a:cubicBezTo>
                    <a:pt x="14" y="73"/>
                    <a:pt x="21" y="100"/>
                    <a:pt x="27" y="133"/>
                  </a:cubicBezTo>
                  <a:cubicBezTo>
                    <a:pt x="101" y="127"/>
                    <a:pt x="167" y="113"/>
                    <a:pt x="234" y="100"/>
                  </a:cubicBezTo>
                  <a:cubicBezTo>
                    <a:pt x="227" y="67"/>
                    <a:pt x="220" y="4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116;p44">
              <a:extLst>
                <a:ext uri="{FF2B5EF4-FFF2-40B4-BE49-F238E27FC236}">
                  <a16:creationId xmlns:a16="http://schemas.microsoft.com/office/drawing/2014/main" id="{B7287244-0B02-45B9-86F1-89505E5AB8C6}"/>
                </a:ext>
              </a:extLst>
            </p:cNvPr>
            <p:cNvSpPr/>
            <p:nvPr/>
          </p:nvSpPr>
          <p:spPr>
            <a:xfrm>
              <a:off x="6381603" y="2798731"/>
              <a:ext cx="22932" cy="10943"/>
            </a:xfrm>
            <a:custGeom>
              <a:avLst/>
              <a:gdLst/>
              <a:ahLst/>
              <a:cxnLst/>
              <a:rect l="l" t="t" r="r" b="b"/>
              <a:pathLst>
                <a:path w="241" h="115" extrusionOk="0">
                  <a:moveTo>
                    <a:pt x="214" y="1"/>
                  </a:moveTo>
                  <a:cubicBezTo>
                    <a:pt x="141" y="8"/>
                    <a:pt x="74" y="8"/>
                    <a:pt x="1" y="8"/>
                  </a:cubicBezTo>
                  <a:cubicBezTo>
                    <a:pt x="7" y="54"/>
                    <a:pt x="14" y="81"/>
                    <a:pt x="21" y="114"/>
                  </a:cubicBezTo>
                  <a:cubicBezTo>
                    <a:pt x="94" y="107"/>
                    <a:pt x="167" y="107"/>
                    <a:pt x="241" y="101"/>
                  </a:cubicBezTo>
                  <a:cubicBezTo>
                    <a:pt x="227" y="61"/>
                    <a:pt x="221" y="34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117;p44">
              <a:extLst>
                <a:ext uri="{FF2B5EF4-FFF2-40B4-BE49-F238E27FC236}">
                  <a16:creationId xmlns:a16="http://schemas.microsoft.com/office/drawing/2014/main" id="{49ADE98D-28D7-4E6F-85B3-F1B022B6FA6C}"/>
                </a:ext>
              </a:extLst>
            </p:cNvPr>
            <p:cNvSpPr/>
            <p:nvPr/>
          </p:nvSpPr>
          <p:spPr>
            <a:xfrm>
              <a:off x="6377797" y="2729650"/>
              <a:ext cx="21029" cy="10943"/>
            </a:xfrm>
            <a:custGeom>
              <a:avLst/>
              <a:gdLst/>
              <a:ahLst/>
              <a:cxnLst/>
              <a:rect l="l" t="t" r="r" b="b"/>
              <a:pathLst>
                <a:path w="221" h="115" extrusionOk="0">
                  <a:moveTo>
                    <a:pt x="207" y="1"/>
                  </a:moveTo>
                  <a:cubicBezTo>
                    <a:pt x="141" y="1"/>
                    <a:pt x="74" y="8"/>
                    <a:pt x="1" y="14"/>
                  </a:cubicBezTo>
                  <a:cubicBezTo>
                    <a:pt x="7" y="48"/>
                    <a:pt x="7" y="74"/>
                    <a:pt x="14" y="114"/>
                  </a:cubicBezTo>
                  <a:cubicBezTo>
                    <a:pt x="87" y="114"/>
                    <a:pt x="147" y="107"/>
                    <a:pt x="221" y="107"/>
                  </a:cubicBezTo>
                  <a:cubicBezTo>
                    <a:pt x="214" y="68"/>
                    <a:pt x="214" y="4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118;p44">
              <a:extLst>
                <a:ext uri="{FF2B5EF4-FFF2-40B4-BE49-F238E27FC236}">
                  <a16:creationId xmlns:a16="http://schemas.microsoft.com/office/drawing/2014/main" id="{EC4B2005-ED93-4D28-9F9D-47C89913AE38}"/>
                </a:ext>
              </a:extLst>
            </p:cNvPr>
            <p:cNvSpPr/>
            <p:nvPr/>
          </p:nvSpPr>
          <p:spPr>
            <a:xfrm>
              <a:off x="6214324" y="2789216"/>
              <a:ext cx="20363" cy="12846"/>
            </a:xfrm>
            <a:custGeom>
              <a:avLst/>
              <a:gdLst/>
              <a:ahLst/>
              <a:cxnLst/>
              <a:rect l="l" t="t" r="r" b="b"/>
              <a:pathLst>
                <a:path w="214" h="135" extrusionOk="0">
                  <a:moveTo>
                    <a:pt x="14" y="1"/>
                  </a:moveTo>
                  <a:cubicBezTo>
                    <a:pt x="7" y="34"/>
                    <a:pt x="7" y="68"/>
                    <a:pt x="1" y="101"/>
                  </a:cubicBezTo>
                  <a:cubicBezTo>
                    <a:pt x="67" y="114"/>
                    <a:pt x="127" y="121"/>
                    <a:pt x="200" y="134"/>
                  </a:cubicBezTo>
                  <a:cubicBezTo>
                    <a:pt x="207" y="94"/>
                    <a:pt x="214" y="68"/>
                    <a:pt x="214" y="34"/>
                  </a:cubicBezTo>
                  <a:cubicBezTo>
                    <a:pt x="147" y="21"/>
                    <a:pt x="80" y="14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119;p44">
              <a:extLst>
                <a:ext uri="{FF2B5EF4-FFF2-40B4-BE49-F238E27FC236}">
                  <a16:creationId xmlns:a16="http://schemas.microsoft.com/office/drawing/2014/main" id="{5FABFB54-506F-494C-A7E4-D5EA9D18ABFF}"/>
                </a:ext>
              </a:extLst>
            </p:cNvPr>
            <p:cNvSpPr/>
            <p:nvPr/>
          </p:nvSpPr>
          <p:spPr>
            <a:xfrm>
              <a:off x="6197196" y="2718327"/>
              <a:ext cx="24835" cy="11418"/>
            </a:xfrm>
            <a:custGeom>
              <a:avLst/>
              <a:gdLst/>
              <a:ahLst/>
              <a:cxnLst/>
              <a:rect l="l" t="t" r="r" b="b"/>
              <a:pathLst>
                <a:path w="261" h="120" extrusionOk="0">
                  <a:moveTo>
                    <a:pt x="41" y="0"/>
                  </a:moveTo>
                  <a:cubicBezTo>
                    <a:pt x="27" y="33"/>
                    <a:pt x="14" y="53"/>
                    <a:pt x="1" y="87"/>
                  </a:cubicBezTo>
                  <a:cubicBezTo>
                    <a:pt x="87" y="93"/>
                    <a:pt x="161" y="107"/>
                    <a:pt x="247" y="120"/>
                  </a:cubicBezTo>
                  <a:cubicBezTo>
                    <a:pt x="247" y="87"/>
                    <a:pt x="254" y="67"/>
                    <a:pt x="260" y="33"/>
                  </a:cubicBezTo>
                  <a:cubicBezTo>
                    <a:pt x="181" y="20"/>
                    <a:pt x="114" y="7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120;p44">
              <a:extLst>
                <a:ext uri="{FF2B5EF4-FFF2-40B4-BE49-F238E27FC236}">
                  <a16:creationId xmlns:a16="http://schemas.microsoft.com/office/drawing/2014/main" id="{FC210342-0AA9-41B1-9430-E8A51243CF4D}"/>
                </a:ext>
              </a:extLst>
            </p:cNvPr>
            <p:cNvSpPr/>
            <p:nvPr/>
          </p:nvSpPr>
          <p:spPr>
            <a:xfrm>
              <a:off x="6362572" y="2960966"/>
              <a:ext cx="20458" cy="10562"/>
            </a:xfrm>
            <a:custGeom>
              <a:avLst/>
              <a:gdLst/>
              <a:ahLst/>
              <a:cxnLst/>
              <a:rect l="l" t="t" r="r" b="b"/>
              <a:pathLst>
                <a:path w="215" h="111" extrusionOk="0">
                  <a:moveTo>
                    <a:pt x="187" y="1"/>
                  </a:moveTo>
                  <a:cubicBezTo>
                    <a:pt x="128" y="1"/>
                    <a:pt x="68" y="8"/>
                    <a:pt x="1" y="8"/>
                  </a:cubicBezTo>
                  <a:cubicBezTo>
                    <a:pt x="1" y="41"/>
                    <a:pt x="1" y="68"/>
                    <a:pt x="8" y="107"/>
                  </a:cubicBezTo>
                  <a:cubicBezTo>
                    <a:pt x="40" y="107"/>
                    <a:pt x="71" y="110"/>
                    <a:pt x="102" y="110"/>
                  </a:cubicBezTo>
                  <a:cubicBezTo>
                    <a:pt x="140" y="110"/>
                    <a:pt x="177" y="106"/>
                    <a:pt x="214" y="87"/>
                  </a:cubicBezTo>
                  <a:cubicBezTo>
                    <a:pt x="207" y="61"/>
                    <a:pt x="201" y="34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121;p44">
              <a:extLst>
                <a:ext uri="{FF2B5EF4-FFF2-40B4-BE49-F238E27FC236}">
                  <a16:creationId xmlns:a16="http://schemas.microsoft.com/office/drawing/2014/main" id="{0E4C6BD5-880E-42BF-94C3-460FB7B2FC6C}"/>
                </a:ext>
              </a:extLst>
            </p:cNvPr>
            <p:cNvSpPr/>
            <p:nvPr/>
          </p:nvSpPr>
          <p:spPr>
            <a:xfrm>
              <a:off x="6443738" y="2722133"/>
              <a:ext cx="22932" cy="12084"/>
            </a:xfrm>
            <a:custGeom>
              <a:avLst/>
              <a:gdLst/>
              <a:ahLst/>
              <a:cxnLst/>
              <a:rect l="l" t="t" r="r" b="b"/>
              <a:pathLst>
                <a:path w="241" h="127" extrusionOk="0">
                  <a:moveTo>
                    <a:pt x="220" y="0"/>
                  </a:moveTo>
                  <a:cubicBezTo>
                    <a:pt x="147" y="13"/>
                    <a:pt x="87" y="20"/>
                    <a:pt x="0" y="33"/>
                  </a:cubicBezTo>
                  <a:cubicBezTo>
                    <a:pt x="34" y="73"/>
                    <a:pt x="60" y="100"/>
                    <a:pt x="80" y="127"/>
                  </a:cubicBezTo>
                  <a:cubicBezTo>
                    <a:pt x="134" y="120"/>
                    <a:pt x="187" y="113"/>
                    <a:pt x="240" y="100"/>
                  </a:cubicBezTo>
                  <a:cubicBezTo>
                    <a:pt x="234" y="60"/>
                    <a:pt x="227" y="33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122;p44">
              <a:extLst>
                <a:ext uri="{FF2B5EF4-FFF2-40B4-BE49-F238E27FC236}">
                  <a16:creationId xmlns:a16="http://schemas.microsoft.com/office/drawing/2014/main" id="{D2ABC2F3-C261-4B67-95CA-6E62B58C50F1}"/>
                </a:ext>
              </a:extLst>
            </p:cNvPr>
            <p:cNvSpPr/>
            <p:nvPr/>
          </p:nvSpPr>
          <p:spPr>
            <a:xfrm>
              <a:off x="6562870" y="2933753"/>
              <a:ext cx="21029" cy="14083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180" y="1"/>
                  </a:moveTo>
                  <a:cubicBezTo>
                    <a:pt x="120" y="14"/>
                    <a:pt x="61" y="27"/>
                    <a:pt x="1" y="40"/>
                  </a:cubicBezTo>
                  <a:cubicBezTo>
                    <a:pt x="7" y="80"/>
                    <a:pt x="14" y="107"/>
                    <a:pt x="27" y="147"/>
                  </a:cubicBezTo>
                  <a:cubicBezTo>
                    <a:pt x="94" y="127"/>
                    <a:pt x="154" y="114"/>
                    <a:pt x="220" y="100"/>
                  </a:cubicBezTo>
                  <a:cubicBezTo>
                    <a:pt x="207" y="60"/>
                    <a:pt x="194" y="34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123;p44">
              <a:extLst>
                <a:ext uri="{FF2B5EF4-FFF2-40B4-BE49-F238E27FC236}">
                  <a16:creationId xmlns:a16="http://schemas.microsoft.com/office/drawing/2014/main" id="{91C958B2-782C-4005-A7F6-5CAE3457D2E4}"/>
                </a:ext>
              </a:extLst>
            </p:cNvPr>
            <p:cNvSpPr/>
            <p:nvPr/>
          </p:nvSpPr>
          <p:spPr>
            <a:xfrm>
              <a:off x="6266277" y="2727747"/>
              <a:ext cx="26072" cy="8373"/>
            </a:xfrm>
            <a:custGeom>
              <a:avLst/>
              <a:gdLst/>
              <a:ahLst/>
              <a:cxnLst/>
              <a:rect l="l" t="t" r="r" b="b"/>
              <a:pathLst>
                <a:path w="274" h="88" extrusionOk="0">
                  <a:moveTo>
                    <a:pt x="14" y="1"/>
                  </a:moveTo>
                  <a:cubicBezTo>
                    <a:pt x="7" y="28"/>
                    <a:pt x="1" y="54"/>
                    <a:pt x="1" y="74"/>
                  </a:cubicBezTo>
                  <a:cubicBezTo>
                    <a:pt x="74" y="74"/>
                    <a:pt x="141" y="81"/>
                    <a:pt x="207" y="88"/>
                  </a:cubicBezTo>
                  <a:cubicBezTo>
                    <a:pt x="254" y="88"/>
                    <a:pt x="274" y="68"/>
                    <a:pt x="267" y="14"/>
                  </a:cubicBezTo>
                  <a:cubicBezTo>
                    <a:pt x="180" y="8"/>
                    <a:pt x="101" y="8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124;p44">
              <a:extLst>
                <a:ext uri="{FF2B5EF4-FFF2-40B4-BE49-F238E27FC236}">
                  <a16:creationId xmlns:a16="http://schemas.microsoft.com/office/drawing/2014/main" id="{73811BE8-F128-484B-AE67-2A8633270E07}"/>
                </a:ext>
              </a:extLst>
            </p:cNvPr>
            <p:cNvSpPr/>
            <p:nvPr/>
          </p:nvSpPr>
          <p:spPr>
            <a:xfrm>
              <a:off x="6413955" y="2726510"/>
              <a:ext cx="18460" cy="12180"/>
            </a:xfrm>
            <a:custGeom>
              <a:avLst/>
              <a:gdLst/>
              <a:ahLst/>
              <a:cxnLst/>
              <a:rect l="l" t="t" r="r" b="b"/>
              <a:pathLst>
                <a:path w="194" h="128" extrusionOk="0">
                  <a:moveTo>
                    <a:pt x="187" y="1"/>
                  </a:moveTo>
                  <a:cubicBezTo>
                    <a:pt x="120" y="14"/>
                    <a:pt x="60" y="21"/>
                    <a:pt x="0" y="27"/>
                  </a:cubicBezTo>
                  <a:cubicBezTo>
                    <a:pt x="0" y="61"/>
                    <a:pt x="7" y="87"/>
                    <a:pt x="7" y="127"/>
                  </a:cubicBezTo>
                  <a:cubicBezTo>
                    <a:pt x="80" y="121"/>
                    <a:pt x="134" y="114"/>
                    <a:pt x="194" y="107"/>
                  </a:cubicBezTo>
                  <a:cubicBezTo>
                    <a:pt x="187" y="74"/>
                    <a:pt x="187" y="4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125;p44">
              <a:extLst>
                <a:ext uri="{FF2B5EF4-FFF2-40B4-BE49-F238E27FC236}">
                  <a16:creationId xmlns:a16="http://schemas.microsoft.com/office/drawing/2014/main" id="{554979B9-6F6F-4D9C-AF4B-3083B7B5EF29}"/>
                </a:ext>
              </a:extLst>
            </p:cNvPr>
            <p:cNvSpPr/>
            <p:nvPr/>
          </p:nvSpPr>
          <p:spPr>
            <a:xfrm>
              <a:off x="6433557" y="2954686"/>
              <a:ext cx="19792" cy="12084"/>
            </a:xfrm>
            <a:custGeom>
              <a:avLst/>
              <a:gdLst/>
              <a:ahLst/>
              <a:cxnLst/>
              <a:rect l="l" t="t" r="r" b="b"/>
              <a:pathLst>
                <a:path w="208" h="127" extrusionOk="0">
                  <a:moveTo>
                    <a:pt x="187" y="0"/>
                  </a:moveTo>
                  <a:cubicBezTo>
                    <a:pt x="121" y="7"/>
                    <a:pt x="68" y="14"/>
                    <a:pt x="1" y="20"/>
                  </a:cubicBezTo>
                  <a:cubicBezTo>
                    <a:pt x="14" y="60"/>
                    <a:pt x="21" y="94"/>
                    <a:pt x="28" y="127"/>
                  </a:cubicBezTo>
                  <a:cubicBezTo>
                    <a:pt x="88" y="120"/>
                    <a:pt x="147" y="107"/>
                    <a:pt x="207" y="100"/>
                  </a:cubicBezTo>
                  <a:cubicBezTo>
                    <a:pt x="201" y="67"/>
                    <a:pt x="194" y="4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126;p44">
              <a:extLst>
                <a:ext uri="{FF2B5EF4-FFF2-40B4-BE49-F238E27FC236}">
                  <a16:creationId xmlns:a16="http://schemas.microsoft.com/office/drawing/2014/main" id="{B99F11A0-2968-41B6-B091-3DE53F3C5656}"/>
                </a:ext>
              </a:extLst>
            </p:cNvPr>
            <p:cNvSpPr/>
            <p:nvPr/>
          </p:nvSpPr>
          <p:spPr>
            <a:xfrm>
              <a:off x="6301103" y="2799397"/>
              <a:ext cx="17223" cy="10276"/>
            </a:xfrm>
            <a:custGeom>
              <a:avLst/>
              <a:gdLst/>
              <a:ahLst/>
              <a:cxnLst/>
              <a:rect l="l" t="t" r="r" b="b"/>
              <a:pathLst>
                <a:path w="181" h="108" extrusionOk="0">
                  <a:moveTo>
                    <a:pt x="21" y="1"/>
                  </a:moveTo>
                  <a:cubicBezTo>
                    <a:pt x="14" y="34"/>
                    <a:pt x="8" y="67"/>
                    <a:pt x="1" y="100"/>
                  </a:cubicBezTo>
                  <a:cubicBezTo>
                    <a:pt x="68" y="100"/>
                    <a:pt x="121" y="107"/>
                    <a:pt x="181" y="107"/>
                  </a:cubicBezTo>
                  <a:cubicBezTo>
                    <a:pt x="181" y="74"/>
                    <a:pt x="174" y="41"/>
                    <a:pt x="174" y="7"/>
                  </a:cubicBezTo>
                  <a:cubicBezTo>
                    <a:pt x="121" y="7"/>
                    <a:pt x="74" y="7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127;p44">
              <a:extLst>
                <a:ext uri="{FF2B5EF4-FFF2-40B4-BE49-F238E27FC236}">
                  <a16:creationId xmlns:a16="http://schemas.microsoft.com/office/drawing/2014/main" id="{1183C2B3-7120-4F49-B778-53B030E8B4E6}"/>
                </a:ext>
              </a:extLst>
            </p:cNvPr>
            <p:cNvSpPr/>
            <p:nvPr/>
          </p:nvSpPr>
          <p:spPr>
            <a:xfrm>
              <a:off x="6595793" y="2926140"/>
              <a:ext cx="19126" cy="13417"/>
            </a:xfrm>
            <a:custGeom>
              <a:avLst/>
              <a:gdLst/>
              <a:ahLst/>
              <a:cxnLst/>
              <a:rect l="l" t="t" r="r" b="b"/>
              <a:pathLst>
                <a:path w="201" h="141" extrusionOk="0">
                  <a:moveTo>
                    <a:pt x="167" y="1"/>
                  </a:moveTo>
                  <a:cubicBezTo>
                    <a:pt x="114" y="14"/>
                    <a:pt x="61" y="27"/>
                    <a:pt x="1" y="41"/>
                  </a:cubicBezTo>
                  <a:cubicBezTo>
                    <a:pt x="14" y="81"/>
                    <a:pt x="28" y="107"/>
                    <a:pt x="48" y="140"/>
                  </a:cubicBezTo>
                  <a:cubicBezTo>
                    <a:pt x="101" y="127"/>
                    <a:pt x="147" y="114"/>
                    <a:pt x="201" y="101"/>
                  </a:cubicBezTo>
                  <a:cubicBezTo>
                    <a:pt x="187" y="67"/>
                    <a:pt x="181" y="4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128;p44">
              <a:extLst>
                <a:ext uri="{FF2B5EF4-FFF2-40B4-BE49-F238E27FC236}">
                  <a16:creationId xmlns:a16="http://schemas.microsoft.com/office/drawing/2014/main" id="{81CDF8CC-04F6-4402-9060-DE70D5648099}"/>
                </a:ext>
              </a:extLst>
            </p:cNvPr>
            <p:cNvSpPr/>
            <p:nvPr/>
          </p:nvSpPr>
          <p:spPr>
            <a:xfrm>
              <a:off x="6112320" y="2684738"/>
              <a:ext cx="20363" cy="14653"/>
            </a:xfrm>
            <a:custGeom>
              <a:avLst/>
              <a:gdLst/>
              <a:ahLst/>
              <a:cxnLst/>
              <a:rect l="l" t="t" r="r" b="b"/>
              <a:pathLst>
                <a:path w="214" h="154" extrusionOk="0">
                  <a:moveTo>
                    <a:pt x="87" y="0"/>
                  </a:moveTo>
                  <a:cubicBezTo>
                    <a:pt x="54" y="20"/>
                    <a:pt x="34" y="40"/>
                    <a:pt x="0" y="67"/>
                  </a:cubicBezTo>
                  <a:cubicBezTo>
                    <a:pt x="47" y="100"/>
                    <a:pt x="87" y="127"/>
                    <a:pt x="127" y="153"/>
                  </a:cubicBezTo>
                  <a:cubicBezTo>
                    <a:pt x="153" y="133"/>
                    <a:pt x="180" y="113"/>
                    <a:pt x="213" y="87"/>
                  </a:cubicBezTo>
                  <a:cubicBezTo>
                    <a:pt x="160" y="53"/>
                    <a:pt x="127" y="27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129;p44">
              <a:extLst>
                <a:ext uri="{FF2B5EF4-FFF2-40B4-BE49-F238E27FC236}">
                  <a16:creationId xmlns:a16="http://schemas.microsoft.com/office/drawing/2014/main" id="{D8C32964-0AAC-4ACA-AAAA-1906B80BA5D7}"/>
                </a:ext>
              </a:extLst>
            </p:cNvPr>
            <p:cNvSpPr/>
            <p:nvPr/>
          </p:nvSpPr>
          <p:spPr>
            <a:xfrm>
              <a:off x="6626908" y="2918528"/>
              <a:ext cx="17794" cy="13417"/>
            </a:xfrm>
            <a:custGeom>
              <a:avLst/>
              <a:gdLst/>
              <a:ahLst/>
              <a:cxnLst/>
              <a:rect l="l" t="t" r="r" b="b"/>
              <a:pathLst>
                <a:path w="187" h="141" extrusionOk="0">
                  <a:moveTo>
                    <a:pt x="153" y="1"/>
                  </a:moveTo>
                  <a:cubicBezTo>
                    <a:pt x="100" y="21"/>
                    <a:pt x="54" y="34"/>
                    <a:pt x="0" y="47"/>
                  </a:cubicBezTo>
                  <a:cubicBezTo>
                    <a:pt x="14" y="81"/>
                    <a:pt x="27" y="107"/>
                    <a:pt x="40" y="141"/>
                  </a:cubicBezTo>
                  <a:cubicBezTo>
                    <a:pt x="94" y="127"/>
                    <a:pt x="133" y="114"/>
                    <a:pt x="187" y="101"/>
                  </a:cubicBezTo>
                  <a:cubicBezTo>
                    <a:pt x="173" y="67"/>
                    <a:pt x="167" y="4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130;p44">
              <a:extLst>
                <a:ext uri="{FF2B5EF4-FFF2-40B4-BE49-F238E27FC236}">
                  <a16:creationId xmlns:a16="http://schemas.microsoft.com/office/drawing/2014/main" id="{18A829D9-F264-4743-BCB0-BB42B67DE616}"/>
                </a:ext>
              </a:extLst>
            </p:cNvPr>
            <p:cNvSpPr/>
            <p:nvPr/>
          </p:nvSpPr>
          <p:spPr>
            <a:xfrm>
              <a:off x="6306813" y="2730316"/>
              <a:ext cx="14083" cy="10276"/>
            </a:xfrm>
            <a:custGeom>
              <a:avLst/>
              <a:gdLst/>
              <a:ahLst/>
              <a:cxnLst/>
              <a:rect l="l" t="t" r="r" b="b"/>
              <a:pathLst>
                <a:path w="148" h="108" extrusionOk="0">
                  <a:moveTo>
                    <a:pt x="14" y="1"/>
                  </a:moveTo>
                  <a:cubicBezTo>
                    <a:pt x="8" y="34"/>
                    <a:pt x="1" y="67"/>
                    <a:pt x="1" y="94"/>
                  </a:cubicBezTo>
                  <a:cubicBezTo>
                    <a:pt x="54" y="100"/>
                    <a:pt x="94" y="100"/>
                    <a:pt x="141" y="107"/>
                  </a:cubicBezTo>
                  <a:cubicBezTo>
                    <a:pt x="147" y="67"/>
                    <a:pt x="147" y="41"/>
                    <a:pt x="147" y="7"/>
                  </a:cubicBezTo>
                  <a:cubicBezTo>
                    <a:pt x="101" y="7"/>
                    <a:pt x="61" y="7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31;p44">
              <a:extLst>
                <a:ext uri="{FF2B5EF4-FFF2-40B4-BE49-F238E27FC236}">
                  <a16:creationId xmlns:a16="http://schemas.microsoft.com/office/drawing/2014/main" id="{363BA356-06A5-4122-86D1-3AC8356427AF}"/>
                </a:ext>
              </a:extLst>
            </p:cNvPr>
            <p:cNvSpPr/>
            <p:nvPr/>
          </p:nvSpPr>
          <p:spPr>
            <a:xfrm>
              <a:off x="6232688" y="2958492"/>
              <a:ext cx="14653" cy="9610"/>
            </a:xfrm>
            <a:custGeom>
              <a:avLst/>
              <a:gdLst/>
              <a:ahLst/>
              <a:cxnLst/>
              <a:rect l="l" t="t" r="r" b="b"/>
              <a:pathLst>
                <a:path w="154" h="101" extrusionOk="0">
                  <a:moveTo>
                    <a:pt x="1" y="0"/>
                  </a:moveTo>
                  <a:cubicBezTo>
                    <a:pt x="1" y="34"/>
                    <a:pt x="7" y="67"/>
                    <a:pt x="14" y="94"/>
                  </a:cubicBezTo>
                  <a:cubicBezTo>
                    <a:pt x="61" y="100"/>
                    <a:pt x="107" y="100"/>
                    <a:pt x="154" y="100"/>
                  </a:cubicBezTo>
                  <a:cubicBezTo>
                    <a:pt x="154" y="67"/>
                    <a:pt x="147" y="34"/>
                    <a:pt x="147" y="7"/>
                  </a:cubicBezTo>
                  <a:cubicBezTo>
                    <a:pt x="94" y="0"/>
                    <a:pt x="5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32;p44">
              <a:extLst>
                <a:ext uri="{FF2B5EF4-FFF2-40B4-BE49-F238E27FC236}">
                  <a16:creationId xmlns:a16="http://schemas.microsoft.com/office/drawing/2014/main" id="{3CFBF6C9-9A53-4036-90A9-7F60C6DD0AF2}"/>
                </a:ext>
              </a:extLst>
            </p:cNvPr>
            <p:cNvSpPr/>
            <p:nvPr/>
          </p:nvSpPr>
          <p:spPr>
            <a:xfrm>
              <a:off x="6533753" y="2940699"/>
              <a:ext cx="15890" cy="12180"/>
            </a:xfrm>
            <a:custGeom>
              <a:avLst/>
              <a:gdLst/>
              <a:ahLst/>
              <a:cxnLst/>
              <a:rect l="l" t="t" r="r" b="b"/>
              <a:pathLst>
                <a:path w="167" h="128" extrusionOk="0">
                  <a:moveTo>
                    <a:pt x="140" y="1"/>
                  </a:moveTo>
                  <a:cubicBezTo>
                    <a:pt x="93" y="14"/>
                    <a:pt x="47" y="21"/>
                    <a:pt x="0" y="27"/>
                  </a:cubicBezTo>
                  <a:cubicBezTo>
                    <a:pt x="7" y="61"/>
                    <a:pt x="14" y="94"/>
                    <a:pt x="27" y="127"/>
                  </a:cubicBezTo>
                  <a:cubicBezTo>
                    <a:pt x="73" y="121"/>
                    <a:pt x="120" y="114"/>
                    <a:pt x="167" y="101"/>
                  </a:cubicBezTo>
                  <a:cubicBezTo>
                    <a:pt x="153" y="67"/>
                    <a:pt x="147" y="4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133;p44">
              <a:extLst>
                <a:ext uri="{FF2B5EF4-FFF2-40B4-BE49-F238E27FC236}">
                  <a16:creationId xmlns:a16="http://schemas.microsoft.com/office/drawing/2014/main" id="{52283800-73BD-40D0-8E31-B0A6CF5C281D}"/>
                </a:ext>
              </a:extLst>
            </p:cNvPr>
            <p:cNvSpPr/>
            <p:nvPr/>
          </p:nvSpPr>
          <p:spPr>
            <a:xfrm>
              <a:off x="6330886" y="2962299"/>
              <a:ext cx="16652" cy="10181"/>
            </a:xfrm>
            <a:custGeom>
              <a:avLst/>
              <a:gdLst/>
              <a:ahLst/>
              <a:cxnLst/>
              <a:rect l="l" t="t" r="r" b="b"/>
              <a:pathLst>
                <a:path w="175" h="107" extrusionOk="0">
                  <a:moveTo>
                    <a:pt x="1" y="0"/>
                  </a:moveTo>
                  <a:cubicBezTo>
                    <a:pt x="1" y="34"/>
                    <a:pt x="8" y="67"/>
                    <a:pt x="8" y="107"/>
                  </a:cubicBezTo>
                  <a:cubicBezTo>
                    <a:pt x="68" y="100"/>
                    <a:pt x="114" y="100"/>
                    <a:pt x="174" y="100"/>
                  </a:cubicBezTo>
                  <a:cubicBezTo>
                    <a:pt x="167" y="60"/>
                    <a:pt x="161" y="34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34;p44">
              <a:extLst>
                <a:ext uri="{FF2B5EF4-FFF2-40B4-BE49-F238E27FC236}">
                  <a16:creationId xmlns:a16="http://schemas.microsoft.com/office/drawing/2014/main" id="{570ACFDF-FF55-42A7-A1CF-088C76D383C4}"/>
                </a:ext>
              </a:extLst>
            </p:cNvPr>
            <p:cNvSpPr/>
            <p:nvPr/>
          </p:nvSpPr>
          <p:spPr>
            <a:xfrm>
              <a:off x="6235828" y="2724607"/>
              <a:ext cx="15320" cy="10847"/>
            </a:xfrm>
            <a:custGeom>
              <a:avLst/>
              <a:gdLst/>
              <a:ahLst/>
              <a:cxnLst/>
              <a:rect l="l" t="t" r="r" b="b"/>
              <a:pathLst>
                <a:path w="161" h="114" extrusionOk="0">
                  <a:moveTo>
                    <a:pt x="21" y="1"/>
                  </a:moveTo>
                  <a:cubicBezTo>
                    <a:pt x="14" y="34"/>
                    <a:pt x="8" y="61"/>
                    <a:pt x="1" y="94"/>
                  </a:cubicBezTo>
                  <a:cubicBezTo>
                    <a:pt x="48" y="101"/>
                    <a:pt x="88" y="107"/>
                    <a:pt x="141" y="114"/>
                  </a:cubicBezTo>
                  <a:cubicBezTo>
                    <a:pt x="147" y="74"/>
                    <a:pt x="154" y="47"/>
                    <a:pt x="161" y="7"/>
                  </a:cubicBezTo>
                  <a:cubicBezTo>
                    <a:pt x="114" y="7"/>
                    <a:pt x="74" y="7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35;p44">
              <a:extLst>
                <a:ext uri="{FF2B5EF4-FFF2-40B4-BE49-F238E27FC236}">
                  <a16:creationId xmlns:a16="http://schemas.microsoft.com/office/drawing/2014/main" id="{E6C1F13F-3EF3-4A29-91F0-F1A43E25D8B3}"/>
                </a:ext>
              </a:extLst>
            </p:cNvPr>
            <p:cNvSpPr/>
            <p:nvPr/>
          </p:nvSpPr>
          <p:spPr>
            <a:xfrm>
              <a:off x="6467146" y="2950880"/>
              <a:ext cx="15986" cy="11513"/>
            </a:xfrm>
            <a:custGeom>
              <a:avLst/>
              <a:gdLst/>
              <a:ahLst/>
              <a:cxnLst/>
              <a:rect l="l" t="t" r="r" b="b"/>
              <a:pathLst>
                <a:path w="168" h="121" extrusionOk="0">
                  <a:moveTo>
                    <a:pt x="161" y="0"/>
                  </a:moveTo>
                  <a:cubicBezTo>
                    <a:pt x="101" y="7"/>
                    <a:pt x="54" y="14"/>
                    <a:pt x="1" y="20"/>
                  </a:cubicBezTo>
                  <a:cubicBezTo>
                    <a:pt x="14" y="60"/>
                    <a:pt x="21" y="87"/>
                    <a:pt x="28" y="120"/>
                  </a:cubicBezTo>
                  <a:cubicBezTo>
                    <a:pt x="81" y="114"/>
                    <a:pt x="121" y="107"/>
                    <a:pt x="167" y="100"/>
                  </a:cubicBezTo>
                  <a:cubicBezTo>
                    <a:pt x="167" y="67"/>
                    <a:pt x="161" y="4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36;p44">
              <a:extLst>
                <a:ext uri="{FF2B5EF4-FFF2-40B4-BE49-F238E27FC236}">
                  <a16:creationId xmlns:a16="http://schemas.microsoft.com/office/drawing/2014/main" id="{7B186C8F-2793-4C7C-BF25-F708F00197CC}"/>
                </a:ext>
              </a:extLst>
            </p:cNvPr>
            <p:cNvSpPr/>
            <p:nvPr/>
          </p:nvSpPr>
          <p:spPr>
            <a:xfrm>
              <a:off x="6202905" y="2955923"/>
              <a:ext cx="14653" cy="9610"/>
            </a:xfrm>
            <a:custGeom>
              <a:avLst/>
              <a:gdLst/>
              <a:ahLst/>
              <a:cxnLst/>
              <a:rect l="l" t="t" r="r" b="b"/>
              <a:pathLst>
                <a:path w="154" h="101" extrusionOk="0">
                  <a:moveTo>
                    <a:pt x="21" y="1"/>
                  </a:moveTo>
                  <a:cubicBezTo>
                    <a:pt x="14" y="34"/>
                    <a:pt x="7" y="61"/>
                    <a:pt x="1" y="94"/>
                  </a:cubicBezTo>
                  <a:cubicBezTo>
                    <a:pt x="47" y="94"/>
                    <a:pt x="94" y="101"/>
                    <a:pt x="154" y="101"/>
                  </a:cubicBezTo>
                  <a:cubicBezTo>
                    <a:pt x="147" y="67"/>
                    <a:pt x="147" y="41"/>
                    <a:pt x="140" y="7"/>
                  </a:cubicBezTo>
                  <a:cubicBezTo>
                    <a:pt x="101" y="7"/>
                    <a:pt x="61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137;p44">
              <a:extLst>
                <a:ext uri="{FF2B5EF4-FFF2-40B4-BE49-F238E27FC236}">
                  <a16:creationId xmlns:a16="http://schemas.microsoft.com/office/drawing/2014/main" id="{86CF81C4-4A2D-4A62-9A12-BB4567811E4E}"/>
                </a:ext>
              </a:extLst>
            </p:cNvPr>
            <p:cNvSpPr/>
            <p:nvPr/>
          </p:nvSpPr>
          <p:spPr>
            <a:xfrm>
              <a:off x="6465909" y="2792451"/>
              <a:ext cx="15320" cy="11513"/>
            </a:xfrm>
            <a:custGeom>
              <a:avLst/>
              <a:gdLst/>
              <a:ahLst/>
              <a:cxnLst/>
              <a:rect l="l" t="t" r="r" b="b"/>
              <a:pathLst>
                <a:path w="161" h="121" extrusionOk="0">
                  <a:moveTo>
                    <a:pt x="127" y="0"/>
                  </a:moveTo>
                  <a:cubicBezTo>
                    <a:pt x="87" y="0"/>
                    <a:pt x="54" y="7"/>
                    <a:pt x="21" y="14"/>
                  </a:cubicBezTo>
                  <a:cubicBezTo>
                    <a:pt x="14" y="47"/>
                    <a:pt x="7" y="74"/>
                    <a:pt x="1" y="120"/>
                  </a:cubicBezTo>
                  <a:cubicBezTo>
                    <a:pt x="61" y="114"/>
                    <a:pt x="107" y="107"/>
                    <a:pt x="160" y="100"/>
                  </a:cubicBezTo>
                  <a:cubicBezTo>
                    <a:pt x="147" y="60"/>
                    <a:pt x="140" y="34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138;p44">
              <a:extLst>
                <a:ext uri="{FF2B5EF4-FFF2-40B4-BE49-F238E27FC236}">
                  <a16:creationId xmlns:a16="http://schemas.microsoft.com/office/drawing/2014/main" id="{B6744056-ECA0-4D51-AD3F-60EF08431243}"/>
                </a:ext>
              </a:extLst>
            </p:cNvPr>
            <p:cNvSpPr/>
            <p:nvPr/>
          </p:nvSpPr>
          <p:spPr>
            <a:xfrm>
              <a:off x="6168079" y="2711285"/>
              <a:ext cx="17223" cy="12180"/>
            </a:xfrm>
            <a:custGeom>
              <a:avLst/>
              <a:gdLst/>
              <a:ahLst/>
              <a:cxnLst/>
              <a:rect l="l" t="t" r="r" b="b"/>
              <a:pathLst>
                <a:path w="181" h="128" extrusionOk="0">
                  <a:moveTo>
                    <a:pt x="54" y="1"/>
                  </a:moveTo>
                  <a:cubicBezTo>
                    <a:pt x="34" y="34"/>
                    <a:pt x="20" y="61"/>
                    <a:pt x="0" y="94"/>
                  </a:cubicBezTo>
                  <a:cubicBezTo>
                    <a:pt x="54" y="101"/>
                    <a:pt x="94" y="114"/>
                    <a:pt x="134" y="127"/>
                  </a:cubicBezTo>
                  <a:cubicBezTo>
                    <a:pt x="153" y="94"/>
                    <a:pt x="167" y="67"/>
                    <a:pt x="180" y="34"/>
                  </a:cubicBezTo>
                  <a:cubicBezTo>
                    <a:pt x="160" y="27"/>
                    <a:pt x="147" y="21"/>
                    <a:pt x="127" y="14"/>
                  </a:cubicBezTo>
                  <a:cubicBezTo>
                    <a:pt x="107" y="14"/>
                    <a:pt x="87" y="7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39;p44">
              <a:extLst>
                <a:ext uri="{FF2B5EF4-FFF2-40B4-BE49-F238E27FC236}">
                  <a16:creationId xmlns:a16="http://schemas.microsoft.com/office/drawing/2014/main" id="{D9660FB5-4C5D-433C-812B-0FC19426807C}"/>
                </a:ext>
              </a:extLst>
            </p:cNvPr>
            <p:cNvSpPr/>
            <p:nvPr/>
          </p:nvSpPr>
          <p:spPr>
            <a:xfrm>
              <a:off x="6141436" y="2702246"/>
              <a:ext cx="16557" cy="11704"/>
            </a:xfrm>
            <a:custGeom>
              <a:avLst/>
              <a:gdLst/>
              <a:ahLst/>
              <a:cxnLst/>
              <a:rect l="l" t="t" r="r" b="b"/>
              <a:pathLst>
                <a:path w="174" h="123" extrusionOk="0">
                  <a:moveTo>
                    <a:pt x="65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34" y="76"/>
                    <a:pt x="74" y="96"/>
                    <a:pt x="127" y="122"/>
                  </a:cubicBezTo>
                  <a:cubicBezTo>
                    <a:pt x="147" y="89"/>
                    <a:pt x="160" y="69"/>
                    <a:pt x="174" y="49"/>
                  </a:cubicBezTo>
                  <a:cubicBezTo>
                    <a:pt x="126" y="18"/>
                    <a:pt x="92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40;p44">
              <a:extLst>
                <a:ext uri="{FF2B5EF4-FFF2-40B4-BE49-F238E27FC236}">
                  <a16:creationId xmlns:a16="http://schemas.microsoft.com/office/drawing/2014/main" id="{2B246ED1-ED36-4DED-985E-88C8E45CD069}"/>
                </a:ext>
              </a:extLst>
            </p:cNvPr>
            <p:cNvSpPr/>
            <p:nvPr/>
          </p:nvSpPr>
          <p:spPr>
            <a:xfrm>
              <a:off x="6262471" y="2960395"/>
              <a:ext cx="12750" cy="9610"/>
            </a:xfrm>
            <a:custGeom>
              <a:avLst/>
              <a:gdLst/>
              <a:ahLst/>
              <a:cxnLst/>
              <a:rect l="l" t="t" r="r" b="b"/>
              <a:pathLst>
                <a:path w="134" h="101" extrusionOk="0">
                  <a:moveTo>
                    <a:pt x="1" y="0"/>
                  </a:moveTo>
                  <a:cubicBezTo>
                    <a:pt x="7" y="34"/>
                    <a:pt x="14" y="67"/>
                    <a:pt x="21" y="93"/>
                  </a:cubicBezTo>
                  <a:cubicBezTo>
                    <a:pt x="61" y="93"/>
                    <a:pt x="94" y="100"/>
                    <a:pt x="127" y="100"/>
                  </a:cubicBezTo>
                  <a:cubicBezTo>
                    <a:pt x="134" y="67"/>
                    <a:pt x="134" y="40"/>
                    <a:pt x="134" y="7"/>
                  </a:cubicBezTo>
                  <a:cubicBezTo>
                    <a:pt x="87" y="7"/>
                    <a:pt x="47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41;p44">
              <a:extLst>
                <a:ext uri="{FF2B5EF4-FFF2-40B4-BE49-F238E27FC236}">
                  <a16:creationId xmlns:a16="http://schemas.microsoft.com/office/drawing/2014/main" id="{BF83939B-51F0-45EE-900C-94C25BC9F51F}"/>
                </a:ext>
              </a:extLst>
            </p:cNvPr>
            <p:cNvSpPr/>
            <p:nvPr/>
          </p:nvSpPr>
          <p:spPr>
            <a:xfrm>
              <a:off x="6656691" y="2911582"/>
              <a:ext cx="14653" cy="12750"/>
            </a:xfrm>
            <a:custGeom>
              <a:avLst/>
              <a:gdLst/>
              <a:ahLst/>
              <a:cxnLst/>
              <a:rect l="l" t="t" r="r" b="b"/>
              <a:pathLst>
                <a:path w="154" h="134" extrusionOk="0">
                  <a:moveTo>
                    <a:pt x="120" y="0"/>
                  </a:moveTo>
                  <a:cubicBezTo>
                    <a:pt x="80" y="14"/>
                    <a:pt x="47" y="20"/>
                    <a:pt x="0" y="34"/>
                  </a:cubicBezTo>
                  <a:cubicBezTo>
                    <a:pt x="14" y="74"/>
                    <a:pt x="27" y="100"/>
                    <a:pt x="40" y="134"/>
                  </a:cubicBezTo>
                  <a:cubicBezTo>
                    <a:pt x="80" y="120"/>
                    <a:pt x="114" y="114"/>
                    <a:pt x="153" y="100"/>
                  </a:cubicBezTo>
                  <a:cubicBezTo>
                    <a:pt x="140" y="60"/>
                    <a:pt x="134" y="34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142;p44">
              <a:extLst>
                <a:ext uri="{FF2B5EF4-FFF2-40B4-BE49-F238E27FC236}">
                  <a16:creationId xmlns:a16="http://schemas.microsoft.com/office/drawing/2014/main" id="{5CE8599C-5FD4-44B8-AA3A-541552BC68C1}"/>
                </a:ext>
              </a:extLst>
            </p:cNvPr>
            <p:cNvSpPr/>
            <p:nvPr/>
          </p:nvSpPr>
          <p:spPr>
            <a:xfrm>
              <a:off x="6272653" y="2750584"/>
              <a:ext cx="12084" cy="12180"/>
            </a:xfrm>
            <a:custGeom>
              <a:avLst/>
              <a:gdLst/>
              <a:ahLst/>
              <a:cxnLst/>
              <a:rect l="l" t="t" r="r" b="b"/>
              <a:pathLst>
                <a:path w="127" h="128" extrusionOk="0">
                  <a:moveTo>
                    <a:pt x="27" y="1"/>
                  </a:moveTo>
                  <a:cubicBezTo>
                    <a:pt x="20" y="41"/>
                    <a:pt x="7" y="81"/>
                    <a:pt x="0" y="121"/>
                  </a:cubicBezTo>
                  <a:cubicBezTo>
                    <a:pt x="40" y="121"/>
                    <a:pt x="74" y="121"/>
                    <a:pt x="107" y="127"/>
                  </a:cubicBezTo>
                  <a:cubicBezTo>
                    <a:pt x="113" y="87"/>
                    <a:pt x="120" y="54"/>
                    <a:pt x="127" y="7"/>
                  </a:cubicBezTo>
                  <a:cubicBezTo>
                    <a:pt x="87" y="7"/>
                    <a:pt x="60" y="1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143;p44">
              <a:extLst>
                <a:ext uri="{FF2B5EF4-FFF2-40B4-BE49-F238E27FC236}">
                  <a16:creationId xmlns:a16="http://schemas.microsoft.com/office/drawing/2014/main" id="{292D7AB5-31E0-4A90-9A54-5D74069BFA05}"/>
                </a:ext>
              </a:extLst>
            </p:cNvPr>
            <p:cNvSpPr/>
            <p:nvPr/>
          </p:nvSpPr>
          <p:spPr>
            <a:xfrm>
              <a:off x="6115460" y="2718612"/>
              <a:ext cx="17794" cy="9896"/>
            </a:xfrm>
            <a:custGeom>
              <a:avLst/>
              <a:gdLst/>
              <a:ahLst/>
              <a:cxnLst/>
              <a:rect l="l" t="t" r="r" b="b"/>
              <a:pathLst>
                <a:path w="187" h="104" extrusionOk="0">
                  <a:moveTo>
                    <a:pt x="106" y="1"/>
                  </a:moveTo>
                  <a:cubicBezTo>
                    <a:pt x="77" y="1"/>
                    <a:pt x="51" y="21"/>
                    <a:pt x="1" y="64"/>
                  </a:cubicBezTo>
                  <a:cubicBezTo>
                    <a:pt x="34" y="77"/>
                    <a:pt x="60" y="90"/>
                    <a:pt x="94" y="104"/>
                  </a:cubicBezTo>
                  <a:cubicBezTo>
                    <a:pt x="127" y="77"/>
                    <a:pt x="154" y="57"/>
                    <a:pt x="187" y="30"/>
                  </a:cubicBezTo>
                  <a:cubicBezTo>
                    <a:pt x="151" y="11"/>
                    <a:pt x="128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44;p44">
              <a:extLst>
                <a:ext uri="{FF2B5EF4-FFF2-40B4-BE49-F238E27FC236}">
                  <a16:creationId xmlns:a16="http://schemas.microsoft.com/office/drawing/2014/main" id="{80F77134-2722-4929-96AA-FE3597C17CDB}"/>
                </a:ext>
              </a:extLst>
            </p:cNvPr>
            <p:cNvSpPr/>
            <p:nvPr/>
          </p:nvSpPr>
          <p:spPr>
            <a:xfrm>
              <a:off x="6517862" y="2743637"/>
              <a:ext cx="13417" cy="12750"/>
            </a:xfrm>
            <a:custGeom>
              <a:avLst/>
              <a:gdLst/>
              <a:ahLst/>
              <a:cxnLst/>
              <a:rect l="l" t="t" r="r" b="b"/>
              <a:pathLst>
                <a:path w="141" h="134" extrusionOk="0">
                  <a:moveTo>
                    <a:pt x="74" y="0"/>
                  </a:moveTo>
                  <a:cubicBezTo>
                    <a:pt x="47" y="20"/>
                    <a:pt x="27" y="40"/>
                    <a:pt x="1" y="67"/>
                  </a:cubicBezTo>
                  <a:cubicBezTo>
                    <a:pt x="27" y="94"/>
                    <a:pt x="54" y="114"/>
                    <a:pt x="81" y="134"/>
                  </a:cubicBezTo>
                  <a:cubicBezTo>
                    <a:pt x="107" y="107"/>
                    <a:pt x="121" y="87"/>
                    <a:pt x="141" y="60"/>
                  </a:cubicBezTo>
                  <a:cubicBezTo>
                    <a:pt x="121" y="40"/>
                    <a:pt x="94" y="2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45;p44">
              <a:extLst>
                <a:ext uri="{FF2B5EF4-FFF2-40B4-BE49-F238E27FC236}">
                  <a16:creationId xmlns:a16="http://schemas.microsoft.com/office/drawing/2014/main" id="{39B6C0FA-AB17-4BA9-8C9E-68C6E5DB3CE8}"/>
                </a:ext>
              </a:extLst>
            </p:cNvPr>
            <p:cNvSpPr/>
            <p:nvPr/>
          </p:nvSpPr>
          <p:spPr>
            <a:xfrm>
              <a:off x="6194722" y="2741068"/>
              <a:ext cx="12084" cy="9610"/>
            </a:xfrm>
            <a:custGeom>
              <a:avLst/>
              <a:gdLst/>
              <a:ahLst/>
              <a:cxnLst/>
              <a:rect l="l" t="t" r="r" b="b"/>
              <a:pathLst>
                <a:path w="127" h="101" extrusionOk="0">
                  <a:moveTo>
                    <a:pt x="40" y="1"/>
                  </a:moveTo>
                  <a:cubicBezTo>
                    <a:pt x="20" y="34"/>
                    <a:pt x="13" y="61"/>
                    <a:pt x="0" y="81"/>
                  </a:cubicBezTo>
                  <a:cubicBezTo>
                    <a:pt x="37" y="93"/>
                    <a:pt x="61" y="101"/>
                    <a:pt x="77" y="101"/>
                  </a:cubicBezTo>
                  <a:cubicBezTo>
                    <a:pt x="104" y="101"/>
                    <a:pt x="110" y="79"/>
                    <a:pt x="127" y="21"/>
                  </a:cubicBezTo>
                  <a:cubicBezTo>
                    <a:pt x="107" y="14"/>
                    <a:pt x="80" y="7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46;p44">
              <a:extLst>
                <a:ext uri="{FF2B5EF4-FFF2-40B4-BE49-F238E27FC236}">
                  <a16:creationId xmlns:a16="http://schemas.microsoft.com/office/drawing/2014/main" id="{F80BAB2B-DC71-416D-87D4-E31229C8AED2}"/>
                </a:ext>
              </a:extLst>
            </p:cNvPr>
            <p:cNvSpPr/>
            <p:nvPr/>
          </p:nvSpPr>
          <p:spPr>
            <a:xfrm>
              <a:off x="6538130" y="2758862"/>
              <a:ext cx="12180" cy="12084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67" y="0"/>
                  </a:moveTo>
                  <a:cubicBezTo>
                    <a:pt x="47" y="27"/>
                    <a:pt x="27" y="54"/>
                    <a:pt x="1" y="80"/>
                  </a:cubicBezTo>
                  <a:cubicBezTo>
                    <a:pt x="27" y="100"/>
                    <a:pt x="54" y="114"/>
                    <a:pt x="74" y="127"/>
                  </a:cubicBezTo>
                  <a:cubicBezTo>
                    <a:pt x="94" y="100"/>
                    <a:pt x="114" y="74"/>
                    <a:pt x="127" y="54"/>
                  </a:cubicBezTo>
                  <a:cubicBezTo>
                    <a:pt x="107" y="34"/>
                    <a:pt x="87" y="2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47;p44">
              <a:extLst>
                <a:ext uri="{FF2B5EF4-FFF2-40B4-BE49-F238E27FC236}">
                  <a16:creationId xmlns:a16="http://schemas.microsoft.com/office/drawing/2014/main" id="{4D63E953-1394-497D-9311-3CCC47083B5E}"/>
                </a:ext>
              </a:extLst>
            </p:cNvPr>
            <p:cNvSpPr/>
            <p:nvPr/>
          </p:nvSpPr>
          <p:spPr>
            <a:xfrm>
              <a:off x="6268847" y="2777417"/>
              <a:ext cx="9610" cy="6851"/>
            </a:xfrm>
            <a:custGeom>
              <a:avLst/>
              <a:gdLst/>
              <a:ahLst/>
              <a:cxnLst/>
              <a:rect l="l" t="t" r="r" b="b"/>
              <a:pathLst>
                <a:path w="101" h="72" extrusionOk="0">
                  <a:moveTo>
                    <a:pt x="38" y="0"/>
                  </a:moveTo>
                  <a:cubicBezTo>
                    <a:pt x="12" y="0"/>
                    <a:pt x="9" y="17"/>
                    <a:pt x="0" y="65"/>
                  </a:cubicBezTo>
                  <a:cubicBezTo>
                    <a:pt x="29" y="69"/>
                    <a:pt x="49" y="72"/>
                    <a:pt x="63" y="72"/>
                  </a:cubicBezTo>
                  <a:cubicBezTo>
                    <a:pt x="94" y="72"/>
                    <a:pt x="96" y="58"/>
                    <a:pt x="100" y="12"/>
                  </a:cubicBezTo>
                  <a:cubicBezTo>
                    <a:pt x="70" y="5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48;p44">
              <a:extLst>
                <a:ext uri="{FF2B5EF4-FFF2-40B4-BE49-F238E27FC236}">
                  <a16:creationId xmlns:a16="http://schemas.microsoft.com/office/drawing/2014/main" id="{0D1F5E61-E73D-47C1-A364-F97AB986B6A5}"/>
                </a:ext>
              </a:extLst>
            </p:cNvPr>
            <p:cNvSpPr/>
            <p:nvPr/>
          </p:nvSpPr>
          <p:spPr>
            <a:xfrm>
              <a:off x="6531850" y="2783792"/>
              <a:ext cx="10847" cy="9991"/>
            </a:xfrm>
            <a:custGeom>
              <a:avLst/>
              <a:gdLst/>
              <a:ahLst/>
              <a:cxnLst/>
              <a:rect l="l" t="t" r="r" b="b"/>
              <a:pathLst>
                <a:path w="114" h="105" extrusionOk="0">
                  <a:moveTo>
                    <a:pt x="52" y="1"/>
                  </a:moveTo>
                  <a:cubicBezTo>
                    <a:pt x="40" y="1"/>
                    <a:pt x="24" y="5"/>
                    <a:pt x="0" y="11"/>
                  </a:cubicBezTo>
                  <a:cubicBezTo>
                    <a:pt x="14" y="45"/>
                    <a:pt x="27" y="71"/>
                    <a:pt x="34" y="105"/>
                  </a:cubicBezTo>
                  <a:cubicBezTo>
                    <a:pt x="67" y="98"/>
                    <a:pt x="87" y="91"/>
                    <a:pt x="113" y="78"/>
                  </a:cubicBezTo>
                  <a:cubicBezTo>
                    <a:pt x="86" y="19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49;p44">
              <a:extLst>
                <a:ext uri="{FF2B5EF4-FFF2-40B4-BE49-F238E27FC236}">
                  <a16:creationId xmlns:a16="http://schemas.microsoft.com/office/drawing/2014/main" id="{C752F9CA-CA86-4259-932C-A01B58B0E676}"/>
                </a:ext>
              </a:extLst>
            </p:cNvPr>
            <p:cNvSpPr/>
            <p:nvPr/>
          </p:nvSpPr>
          <p:spPr>
            <a:xfrm>
              <a:off x="6183875" y="2763715"/>
              <a:ext cx="11513" cy="7422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44" y="1"/>
                  </a:moveTo>
                  <a:cubicBezTo>
                    <a:pt x="23" y="1"/>
                    <a:pt x="16" y="17"/>
                    <a:pt x="1" y="56"/>
                  </a:cubicBezTo>
                  <a:cubicBezTo>
                    <a:pt x="37" y="70"/>
                    <a:pt x="58" y="78"/>
                    <a:pt x="72" y="78"/>
                  </a:cubicBezTo>
                  <a:cubicBezTo>
                    <a:pt x="93" y="78"/>
                    <a:pt x="101" y="62"/>
                    <a:pt x="121" y="23"/>
                  </a:cubicBezTo>
                  <a:cubicBezTo>
                    <a:pt x="82" y="9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50;p44">
              <a:extLst>
                <a:ext uri="{FF2B5EF4-FFF2-40B4-BE49-F238E27FC236}">
                  <a16:creationId xmlns:a16="http://schemas.microsoft.com/office/drawing/2014/main" id="{8410143A-EC71-4D77-A8C5-B5DB32699D4D}"/>
                </a:ext>
              </a:extLst>
            </p:cNvPr>
            <p:cNvSpPr/>
            <p:nvPr/>
          </p:nvSpPr>
          <p:spPr>
            <a:xfrm>
              <a:off x="6343637" y="2754770"/>
              <a:ext cx="8944" cy="6661"/>
            </a:xfrm>
            <a:custGeom>
              <a:avLst/>
              <a:gdLst/>
              <a:ahLst/>
              <a:cxnLst/>
              <a:rect l="l" t="t" r="r" b="b"/>
              <a:pathLst>
                <a:path w="94" h="70" extrusionOk="0">
                  <a:moveTo>
                    <a:pt x="51" y="1"/>
                  </a:moveTo>
                  <a:cubicBezTo>
                    <a:pt x="38" y="1"/>
                    <a:pt x="22" y="2"/>
                    <a:pt x="0" y="3"/>
                  </a:cubicBezTo>
                  <a:cubicBezTo>
                    <a:pt x="0" y="23"/>
                    <a:pt x="0" y="43"/>
                    <a:pt x="0" y="70"/>
                  </a:cubicBezTo>
                  <a:lnTo>
                    <a:pt x="93" y="70"/>
                  </a:lnTo>
                  <a:cubicBezTo>
                    <a:pt x="93" y="14"/>
                    <a:pt x="93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51;p44">
              <a:extLst>
                <a:ext uri="{FF2B5EF4-FFF2-40B4-BE49-F238E27FC236}">
                  <a16:creationId xmlns:a16="http://schemas.microsoft.com/office/drawing/2014/main" id="{8174B02F-DD97-4184-ADC6-A02EC5026D98}"/>
                </a:ext>
              </a:extLst>
            </p:cNvPr>
            <p:cNvSpPr/>
            <p:nvPr/>
          </p:nvSpPr>
          <p:spPr>
            <a:xfrm>
              <a:off x="6556495" y="2775989"/>
              <a:ext cx="7707" cy="11418"/>
            </a:xfrm>
            <a:custGeom>
              <a:avLst/>
              <a:gdLst/>
              <a:ahLst/>
              <a:cxnLst/>
              <a:rect l="l" t="t" r="r" b="b"/>
              <a:pathLst>
                <a:path w="81" h="120" extrusionOk="0">
                  <a:moveTo>
                    <a:pt x="48" y="0"/>
                  </a:moveTo>
                  <a:cubicBezTo>
                    <a:pt x="34" y="27"/>
                    <a:pt x="14" y="47"/>
                    <a:pt x="8" y="73"/>
                  </a:cubicBezTo>
                  <a:cubicBezTo>
                    <a:pt x="1" y="87"/>
                    <a:pt x="28" y="107"/>
                    <a:pt x="41" y="120"/>
                  </a:cubicBezTo>
                  <a:cubicBezTo>
                    <a:pt x="54" y="113"/>
                    <a:pt x="74" y="100"/>
                    <a:pt x="74" y="87"/>
                  </a:cubicBezTo>
                  <a:cubicBezTo>
                    <a:pt x="81" y="67"/>
                    <a:pt x="74" y="40"/>
                    <a:pt x="74" y="13"/>
                  </a:cubicBezTo>
                  <a:cubicBezTo>
                    <a:pt x="68" y="7"/>
                    <a:pt x="61" y="7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52;p44">
              <a:extLst>
                <a:ext uri="{FF2B5EF4-FFF2-40B4-BE49-F238E27FC236}">
                  <a16:creationId xmlns:a16="http://schemas.microsoft.com/office/drawing/2014/main" id="{343CD5B6-56FA-41D1-AE95-6A1981959C69}"/>
                </a:ext>
              </a:extLst>
            </p:cNvPr>
            <p:cNvSpPr/>
            <p:nvPr/>
          </p:nvSpPr>
          <p:spPr>
            <a:xfrm>
              <a:off x="6097095" y="2734883"/>
              <a:ext cx="12750" cy="6375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49" y="1"/>
                  </a:moveTo>
                  <a:cubicBezTo>
                    <a:pt x="34" y="1"/>
                    <a:pt x="22" y="14"/>
                    <a:pt x="0" y="39"/>
                  </a:cubicBezTo>
                  <a:cubicBezTo>
                    <a:pt x="28" y="48"/>
                    <a:pt x="52" y="67"/>
                    <a:pt x="84" y="67"/>
                  </a:cubicBezTo>
                  <a:cubicBezTo>
                    <a:pt x="99" y="67"/>
                    <a:pt x="115" y="63"/>
                    <a:pt x="134" y="52"/>
                  </a:cubicBezTo>
                  <a:cubicBezTo>
                    <a:pt x="88" y="17"/>
                    <a:pt x="66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53;p44">
              <a:extLst>
                <a:ext uri="{FF2B5EF4-FFF2-40B4-BE49-F238E27FC236}">
                  <a16:creationId xmlns:a16="http://schemas.microsoft.com/office/drawing/2014/main" id="{ACF5FD29-134C-4D17-B7AC-0FB6459C1D99}"/>
                </a:ext>
              </a:extLst>
            </p:cNvPr>
            <p:cNvSpPr/>
            <p:nvPr/>
          </p:nvSpPr>
          <p:spPr>
            <a:xfrm>
              <a:off x="6438029" y="2742971"/>
              <a:ext cx="8373" cy="7136"/>
            </a:xfrm>
            <a:custGeom>
              <a:avLst/>
              <a:gdLst/>
              <a:ahLst/>
              <a:cxnLst/>
              <a:rect l="l" t="t" r="r" b="b"/>
              <a:pathLst>
                <a:path w="88" h="75" extrusionOk="0">
                  <a:moveTo>
                    <a:pt x="1" y="1"/>
                  </a:moveTo>
                  <a:cubicBezTo>
                    <a:pt x="1" y="67"/>
                    <a:pt x="1" y="67"/>
                    <a:pt x="87" y="74"/>
                  </a:cubicBezTo>
                  <a:cubicBezTo>
                    <a:pt x="80" y="1"/>
                    <a:pt x="80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154;p44">
              <a:extLst>
                <a:ext uri="{FF2B5EF4-FFF2-40B4-BE49-F238E27FC236}">
                  <a16:creationId xmlns:a16="http://schemas.microsoft.com/office/drawing/2014/main" id="{7699D679-EDFF-45D1-8552-2AA3FE884DE4}"/>
                </a:ext>
              </a:extLst>
            </p:cNvPr>
            <p:cNvSpPr/>
            <p:nvPr/>
          </p:nvSpPr>
          <p:spPr>
            <a:xfrm>
              <a:off x="6342971" y="2776941"/>
              <a:ext cx="10847" cy="5709"/>
            </a:xfrm>
            <a:custGeom>
              <a:avLst/>
              <a:gdLst/>
              <a:ahLst/>
              <a:cxnLst/>
              <a:rect l="l" t="t" r="r" b="b"/>
              <a:pathLst>
                <a:path w="114" h="60" extrusionOk="0">
                  <a:moveTo>
                    <a:pt x="58" y="1"/>
                  </a:moveTo>
                  <a:cubicBezTo>
                    <a:pt x="41" y="1"/>
                    <a:pt x="22" y="3"/>
                    <a:pt x="1" y="3"/>
                  </a:cubicBezTo>
                  <a:cubicBezTo>
                    <a:pt x="13" y="51"/>
                    <a:pt x="35" y="59"/>
                    <a:pt x="63" y="59"/>
                  </a:cubicBezTo>
                  <a:cubicBezTo>
                    <a:pt x="78" y="59"/>
                    <a:pt x="95" y="57"/>
                    <a:pt x="114" y="57"/>
                  </a:cubicBezTo>
                  <a:cubicBezTo>
                    <a:pt x="109" y="9"/>
                    <a:pt x="88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55;p44">
              <a:extLst>
                <a:ext uri="{FF2B5EF4-FFF2-40B4-BE49-F238E27FC236}">
                  <a16:creationId xmlns:a16="http://schemas.microsoft.com/office/drawing/2014/main" id="{E04E85D5-124B-415C-92BB-BB8F67489D0C}"/>
                </a:ext>
              </a:extLst>
            </p:cNvPr>
            <p:cNvSpPr/>
            <p:nvPr/>
          </p:nvSpPr>
          <p:spPr>
            <a:xfrm>
              <a:off x="6439932" y="2765808"/>
              <a:ext cx="10276" cy="5804"/>
            </a:xfrm>
            <a:custGeom>
              <a:avLst/>
              <a:gdLst/>
              <a:ahLst/>
              <a:cxnLst/>
              <a:rect l="l" t="t" r="r" b="b"/>
              <a:pathLst>
                <a:path w="108" h="61" extrusionOk="0">
                  <a:moveTo>
                    <a:pt x="1" y="1"/>
                  </a:moveTo>
                  <a:cubicBezTo>
                    <a:pt x="1" y="21"/>
                    <a:pt x="7" y="41"/>
                    <a:pt x="14" y="61"/>
                  </a:cubicBezTo>
                  <a:cubicBezTo>
                    <a:pt x="47" y="54"/>
                    <a:pt x="74" y="54"/>
                    <a:pt x="107" y="47"/>
                  </a:cubicBezTo>
                  <a:cubicBezTo>
                    <a:pt x="67" y="1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56;p44">
              <a:extLst>
                <a:ext uri="{FF2B5EF4-FFF2-40B4-BE49-F238E27FC236}">
                  <a16:creationId xmlns:a16="http://schemas.microsoft.com/office/drawing/2014/main" id="{E33523E3-E96B-4AA1-9DF2-6007D58B8248}"/>
                </a:ext>
              </a:extLst>
            </p:cNvPr>
            <p:cNvSpPr/>
            <p:nvPr/>
          </p:nvSpPr>
          <p:spPr>
            <a:xfrm>
              <a:off x="6634520" y="2508134"/>
              <a:ext cx="215520" cy="136258"/>
            </a:xfrm>
            <a:custGeom>
              <a:avLst/>
              <a:gdLst/>
              <a:ahLst/>
              <a:cxnLst/>
              <a:rect l="l" t="t" r="r" b="b"/>
              <a:pathLst>
                <a:path w="2265" h="1432" extrusionOk="0">
                  <a:moveTo>
                    <a:pt x="2224" y="0"/>
                  </a:moveTo>
                  <a:cubicBezTo>
                    <a:pt x="2216" y="0"/>
                    <a:pt x="2206" y="2"/>
                    <a:pt x="2198" y="5"/>
                  </a:cubicBezTo>
                  <a:cubicBezTo>
                    <a:pt x="2185" y="5"/>
                    <a:pt x="2171" y="18"/>
                    <a:pt x="2165" y="31"/>
                  </a:cubicBezTo>
                  <a:cubicBezTo>
                    <a:pt x="2038" y="131"/>
                    <a:pt x="1918" y="238"/>
                    <a:pt x="1792" y="331"/>
                  </a:cubicBezTo>
                  <a:cubicBezTo>
                    <a:pt x="1392" y="644"/>
                    <a:pt x="973" y="924"/>
                    <a:pt x="513" y="1150"/>
                  </a:cubicBezTo>
                  <a:cubicBezTo>
                    <a:pt x="367" y="1217"/>
                    <a:pt x="220" y="1263"/>
                    <a:pt x="73" y="1323"/>
                  </a:cubicBezTo>
                  <a:cubicBezTo>
                    <a:pt x="47" y="1337"/>
                    <a:pt x="27" y="1363"/>
                    <a:pt x="0" y="1377"/>
                  </a:cubicBezTo>
                  <a:cubicBezTo>
                    <a:pt x="30" y="1415"/>
                    <a:pt x="63" y="1431"/>
                    <a:pt x="98" y="1431"/>
                  </a:cubicBezTo>
                  <a:cubicBezTo>
                    <a:pt x="118" y="1431"/>
                    <a:pt x="138" y="1426"/>
                    <a:pt x="160" y="1416"/>
                  </a:cubicBezTo>
                  <a:cubicBezTo>
                    <a:pt x="327" y="1343"/>
                    <a:pt x="500" y="1283"/>
                    <a:pt x="660" y="1197"/>
                  </a:cubicBezTo>
                  <a:cubicBezTo>
                    <a:pt x="906" y="1063"/>
                    <a:pt x="1139" y="910"/>
                    <a:pt x="1379" y="770"/>
                  </a:cubicBezTo>
                  <a:cubicBezTo>
                    <a:pt x="1679" y="584"/>
                    <a:pt x="1945" y="351"/>
                    <a:pt x="2205" y="124"/>
                  </a:cubicBezTo>
                  <a:cubicBezTo>
                    <a:pt x="2225" y="111"/>
                    <a:pt x="2245" y="91"/>
                    <a:pt x="2258" y="64"/>
                  </a:cubicBezTo>
                  <a:cubicBezTo>
                    <a:pt x="2265" y="51"/>
                    <a:pt x="2258" y="25"/>
                    <a:pt x="2251" y="11"/>
                  </a:cubicBezTo>
                  <a:cubicBezTo>
                    <a:pt x="2247" y="3"/>
                    <a:pt x="2237" y="0"/>
                    <a:pt x="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57;p44">
              <a:extLst>
                <a:ext uri="{FF2B5EF4-FFF2-40B4-BE49-F238E27FC236}">
                  <a16:creationId xmlns:a16="http://schemas.microsoft.com/office/drawing/2014/main" id="{26E18F41-1915-4849-8801-5A966458CA3F}"/>
                </a:ext>
              </a:extLst>
            </p:cNvPr>
            <p:cNvSpPr/>
            <p:nvPr/>
          </p:nvSpPr>
          <p:spPr>
            <a:xfrm>
              <a:off x="5705445" y="2570840"/>
              <a:ext cx="203531" cy="88968"/>
            </a:xfrm>
            <a:custGeom>
              <a:avLst/>
              <a:gdLst/>
              <a:ahLst/>
              <a:cxnLst/>
              <a:rect l="l" t="t" r="r" b="b"/>
              <a:pathLst>
                <a:path w="2139" h="935" extrusionOk="0">
                  <a:moveTo>
                    <a:pt x="64" y="1"/>
                  </a:moveTo>
                  <a:cubicBezTo>
                    <a:pt x="52" y="1"/>
                    <a:pt x="39" y="6"/>
                    <a:pt x="27" y="18"/>
                  </a:cubicBezTo>
                  <a:cubicBezTo>
                    <a:pt x="0" y="45"/>
                    <a:pt x="14" y="71"/>
                    <a:pt x="40" y="91"/>
                  </a:cubicBezTo>
                  <a:cubicBezTo>
                    <a:pt x="107" y="165"/>
                    <a:pt x="194" y="218"/>
                    <a:pt x="287" y="258"/>
                  </a:cubicBezTo>
                  <a:cubicBezTo>
                    <a:pt x="487" y="351"/>
                    <a:pt x="673" y="444"/>
                    <a:pt x="873" y="531"/>
                  </a:cubicBezTo>
                  <a:cubicBezTo>
                    <a:pt x="1053" y="604"/>
                    <a:pt x="1226" y="684"/>
                    <a:pt x="1412" y="744"/>
                  </a:cubicBezTo>
                  <a:cubicBezTo>
                    <a:pt x="1625" y="811"/>
                    <a:pt x="1845" y="871"/>
                    <a:pt x="2065" y="931"/>
                  </a:cubicBezTo>
                  <a:cubicBezTo>
                    <a:pt x="2072" y="933"/>
                    <a:pt x="2079" y="935"/>
                    <a:pt x="2085" y="935"/>
                  </a:cubicBezTo>
                  <a:cubicBezTo>
                    <a:pt x="2111" y="935"/>
                    <a:pt x="2133" y="914"/>
                    <a:pt x="2138" y="877"/>
                  </a:cubicBezTo>
                  <a:cubicBezTo>
                    <a:pt x="2132" y="864"/>
                    <a:pt x="2118" y="837"/>
                    <a:pt x="2098" y="824"/>
                  </a:cubicBezTo>
                  <a:cubicBezTo>
                    <a:pt x="2072" y="811"/>
                    <a:pt x="2038" y="804"/>
                    <a:pt x="2012" y="791"/>
                  </a:cubicBezTo>
                  <a:cubicBezTo>
                    <a:pt x="1705" y="718"/>
                    <a:pt x="1399" y="651"/>
                    <a:pt x="1113" y="524"/>
                  </a:cubicBezTo>
                  <a:cubicBezTo>
                    <a:pt x="966" y="458"/>
                    <a:pt x="813" y="398"/>
                    <a:pt x="666" y="318"/>
                  </a:cubicBezTo>
                  <a:cubicBezTo>
                    <a:pt x="480" y="218"/>
                    <a:pt x="260" y="171"/>
                    <a:pt x="100" y="18"/>
                  </a:cubicBezTo>
                  <a:cubicBezTo>
                    <a:pt x="90" y="8"/>
                    <a:pt x="77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58;p44">
              <a:extLst>
                <a:ext uri="{FF2B5EF4-FFF2-40B4-BE49-F238E27FC236}">
                  <a16:creationId xmlns:a16="http://schemas.microsoft.com/office/drawing/2014/main" id="{EE81D8D6-8AF2-431E-A3B1-FBDADD7F2476}"/>
                </a:ext>
              </a:extLst>
            </p:cNvPr>
            <p:cNvSpPr/>
            <p:nvPr/>
          </p:nvSpPr>
          <p:spPr>
            <a:xfrm>
              <a:off x="6618059" y="2516793"/>
              <a:ext cx="147106" cy="97246"/>
            </a:xfrm>
            <a:custGeom>
              <a:avLst/>
              <a:gdLst/>
              <a:ahLst/>
              <a:cxnLst/>
              <a:rect l="l" t="t" r="r" b="b"/>
              <a:pathLst>
                <a:path w="1546" h="1022" extrusionOk="0">
                  <a:moveTo>
                    <a:pt x="1492" y="0"/>
                  </a:moveTo>
                  <a:cubicBezTo>
                    <a:pt x="1483" y="0"/>
                    <a:pt x="1474" y="2"/>
                    <a:pt x="1465" y="7"/>
                  </a:cubicBezTo>
                  <a:cubicBezTo>
                    <a:pt x="1412" y="33"/>
                    <a:pt x="1359" y="60"/>
                    <a:pt x="1312" y="93"/>
                  </a:cubicBezTo>
                  <a:cubicBezTo>
                    <a:pt x="1052" y="280"/>
                    <a:pt x="793" y="466"/>
                    <a:pt x="526" y="646"/>
                  </a:cubicBezTo>
                  <a:cubicBezTo>
                    <a:pt x="380" y="739"/>
                    <a:pt x="226" y="826"/>
                    <a:pt x="73" y="913"/>
                  </a:cubicBezTo>
                  <a:cubicBezTo>
                    <a:pt x="47" y="933"/>
                    <a:pt x="0" y="939"/>
                    <a:pt x="20" y="992"/>
                  </a:cubicBezTo>
                  <a:cubicBezTo>
                    <a:pt x="29" y="1015"/>
                    <a:pt x="45" y="1022"/>
                    <a:pt x="62" y="1022"/>
                  </a:cubicBezTo>
                  <a:cubicBezTo>
                    <a:pt x="81" y="1022"/>
                    <a:pt x="102" y="1013"/>
                    <a:pt x="120" y="1006"/>
                  </a:cubicBezTo>
                  <a:cubicBezTo>
                    <a:pt x="140" y="999"/>
                    <a:pt x="160" y="986"/>
                    <a:pt x="180" y="979"/>
                  </a:cubicBezTo>
                  <a:cubicBezTo>
                    <a:pt x="280" y="919"/>
                    <a:pt x="380" y="873"/>
                    <a:pt x="473" y="813"/>
                  </a:cubicBezTo>
                  <a:cubicBezTo>
                    <a:pt x="819" y="580"/>
                    <a:pt x="1166" y="340"/>
                    <a:pt x="1512" y="100"/>
                  </a:cubicBezTo>
                  <a:cubicBezTo>
                    <a:pt x="1525" y="93"/>
                    <a:pt x="1539" y="73"/>
                    <a:pt x="1545" y="67"/>
                  </a:cubicBezTo>
                  <a:cubicBezTo>
                    <a:pt x="1545" y="25"/>
                    <a:pt x="1521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59;p44">
              <a:extLst>
                <a:ext uri="{FF2B5EF4-FFF2-40B4-BE49-F238E27FC236}">
                  <a16:creationId xmlns:a16="http://schemas.microsoft.com/office/drawing/2014/main" id="{4D5BF5A4-4B4A-4411-8496-D22E94635686}"/>
                </a:ext>
              </a:extLst>
            </p:cNvPr>
            <p:cNvSpPr/>
            <p:nvPr/>
          </p:nvSpPr>
          <p:spPr>
            <a:xfrm>
              <a:off x="6116697" y="2418500"/>
              <a:ext cx="70508" cy="118655"/>
            </a:xfrm>
            <a:custGeom>
              <a:avLst/>
              <a:gdLst/>
              <a:ahLst/>
              <a:cxnLst/>
              <a:rect l="l" t="t" r="r" b="b"/>
              <a:pathLst>
                <a:path w="741" h="1247" extrusionOk="0">
                  <a:moveTo>
                    <a:pt x="47" y="1"/>
                  </a:moveTo>
                  <a:cubicBezTo>
                    <a:pt x="27" y="1"/>
                    <a:pt x="14" y="27"/>
                    <a:pt x="1" y="41"/>
                  </a:cubicBezTo>
                  <a:cubicBezTo>
                    <a:pt x="14" y="114"/>
                    <a:pt x="27" y="174"/>
                    <a:pt x="47" y="234"/>
                  </a:cubicBezTo>
                  <a:cubicBezTo>
                    <a:pt x="147" y="514"/>
                    <a:pt x="274" y="780"/>
                    <a:pt x="434" y="1033"/>
                  </a:cubicBezTo>
                  <a:cubicBezTo>
                    <a:pt x="467" y="1086"/>
                    <a:pt x="507" y="1133"/>
                    <a:pt x="554" y="1173"/>
                  </a:cubicBezTo>
                  <a:cubicBezTo>
                    <a:pt x="587" y="1200"/>
                    <a:pt x="627" y="1226"/>
                    <a:pt x="674" y="1246"/>
                  </a:cubicBezTo>
                  <a:cubicBezTo>
                    <a:pt x="687" y="1246"/>
                    <a:pt x="720" y="1233"/>
                    <a:pt x="733" y="1220"/>
                  </a:cubicBezTo>
                  <a:cubicBezTo>
                    <a:pt x="740" y="1213"/>
                    <a:pt x="727" y="1186"/>
                    <a:pt x="720" y="1166"/>
                  </a:cubicBezTo>
                  <a:cubicBezTo>
                    <a:pt x="720" y="1160"/>
                    <a:pt x="707" y="1153"/>
                    <a:pt x="700" y="1146"/>
                  </a:cubicBezTo>
                  <a:cubicBezTo>
                    <a:pt x="600" y="1093"/>
                    <a:pt x="534" y="1000"/>
                    <a:pt x="480" y="907"/>
                  </a:cubicBezTo>
                  <a:cubicBezTo>
                    <a:pt x="374" y="693"/>
                    <a:pt x="267" y="474"/>
                    <a:pt x="161" y="254"/>
                  </a:cubicBezTo>
                  <a:cubicBezTo>
                    <a:pt x="134" y="187"/>
                    <a:pt x="121" y="114"/>
                    <a:pt x="94" y="41"/>
                  </a:cubicBezTo>
                  <a:cubicBezTo>
                    <a:pt x="94" y="21"/>
                    <a:pt x="61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60;p44">
              <a:extLst>
                <a:ext uri="{FF2B5EF4-FFF2-40B4-BE49-F238E27FC236}">
                  <a16:creationId xmlns:a16="http://schemas.microsoft.com/office/drawing/2014/main" id="{1A9104F2-9FA8-4500-9FB2-F3CE50918253}"/>
                </a:ext>
              </a:extLst>
            </p:cNvPr>
            <p:cNvSpPr/>
            <p:nvPr/>
          </p:nvSpPr>
          <p:spPr>
            <a:xfrm>
              <a:off x="5864541" y="2459701"/>
              <a:ext cx="99530" cy="85732"/>
            </a:xfrm>
            <a:custGeom>
              <a:avLst/>
              <a:gdLst/>
              <a:ahLst/>
              <a:cxnLst/>
              <a:rect l="l" t="t" r="r" b="b"/>
              <a:pathLst>
                <a:path w="1046" h="901" extrusionOk="0">
                  <a:moveTo>
                    <a:pt x="67" y="1"/>
                  </a:moveTo>
                  <a:cubicBezTo>
                    <a:pt x="20" y="1"/>
                    <a:pt x="0" y="34"/>
                    <a:pt x="20" y="74"/>
                  </a:cubicBezTo>
                  <a:cubicBezTo>
                    <a:pt x="40" y="107"/>
                    <a:pt x="67" y="141"/>
                    <a:pt x="93" y="174"/>
                  </a:cubicBezTo>
                  <a:cubicBezTo>
                    <a:pt x="346" y="427"/>
                    <a:pt x="613" y="660"/>
                    <a:pt x="913" y="867"/>
                  </a:cubicBezTo>
                  <a:cubicBezTo>
                    <a:pt x="926" y="873"/>
                    <a:pt x="939" y="880"/>
                    <a:pt x="952" y="886"/>
                  </a:cubicBezTo>
                  <a:cubicBezTo>
                    <a:pt x="965" y="896"/>
                    <a:pt x="977" y="901"/>
                    <a:pt x="989" y="901"/>
                  </a:cubicBezTo>
                  <a:cubicBezTo>
                    <a:pt x="1002" y="901"/>
                    <a:pt x="1015" y="894"/>
                    <a:pt x="1026" y="880"/>
                  </a:cubicBezTo>
                  <a:cubicBezTo>
                    <a:pt x="1046" y="853"/>
                    <a:pt x="1032" y="827"/>
                    <a:pt x="1012" y="807"/>
                  </a:cubicBezTo>
                  <a:cubicBezTo>
                    <a:pt x="999" y="793"/>
                    <a:pt x="979" y="787"/>
                    <a:pt x="966" y="773"/>
                  </a:cubicBezTo>
                  <a:cubicBezTo>
                    <a:pt x="659" y="553"/>
                    <a:pt x="360" y="314"/>
                    <a:pt x="107" y="34"/>
                  </a:cubicBezTo>
                  <a:cubicBezTo>
                    <a:pt x="93" y="21"/>
                    <a:pt x="73" y="7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61;p44">
              <a:extLst>
                <a:ext uri="{FF2B5EF4-FFF2-40B4-BE49-F238E27FC236}">
                  <a16:creationId xmlns:a16="http://schemas.microsoft.com/office/drawing/2014/main" id="{C8925FB5-65FE-420A-8B82-8E892F11DC58}"/>
                </a:ext>
              </a:extLst>
            </p:cNvPr>
            <p:cNvSpPr/>
            <p:nvPr/>
          </p:nvSpPr>
          <p:spPr>
            <a:xfrm>
              <a:off x="6543839" y="2438482"/>
              <a:ext cx="66036" cy="97341"/>
            </a:xfrm>
            <a:custGeom>
              <a:avLst/>
              <a:gdLst/>
              <a:ahLst/>
              <a:cxnLst/>
              <a:rect l="l" t="t" r="r" b="b"/>
              <a:pathLst>
                <a:path w="694" h="1023" extrusionOk="0">
                  <a:moveTo>
                    <a:pt x="637" y="0"/>
                  </a:moveTo>
                  <a:cubicBezTo>
                    <a:pt x="615" y="0"/>
                    <a:pt x="603" y="22"/>
                    <a:pt x="587" y="44"/>
                  </a:cubicBezTo>
                  <a:cubicBezTo>
                    <a:pt x="587" y="44"/>
                    <a:pt x="587" y="51"/>
                    <a:pt x="580" y="57"/>
                  </a:cubicBezTo>
                  <a:cubicBezTo>
                    <a:pt x="467" y="244"/>
                    <a:pt x="360" y="430"/>
                    <a:pt x="241" y="617"/>
                  </a:cubicBezTo>
                  <a:cubicBezTo>
                    <a:pt x="174" y="723"/>
                    <a:pt x="101" y="830"/>
                    <a:pt x="27" y="936"/>
                  </a:cubicBezTo>
                  <a:cubicBezTo>
                    <a:pt x="1" y="976"/>
                    <a:pt x="14" y="1016"/>
                    <a:pt x="61" y="1023"/>
                  </a:cubicBezTo>
                  <a:cubicBezTo>
                    <a:pt x="74" y="1016"/>
                    <a:pt x="101" y="1016"/>
                    <a:pt x="114" y="1003"/>
                  </a:cubicBezTo>
                  <a:cubicBezTo>
                    <a:pt x="134" y="983"/>
                    <a:pt x="154" y="963"/>
                    <a:pt x="167" y="943"/>
                  </a:cubicBezTo>
                  <a:cubicBezTo>
                    <a:pt x="327" y="677"/>
                    <a:pt x="487" y="410"/>
                    <a:pt x="647" y="150"/>
                  </a:cubicBezTo>
                  <a:cubicBezTo>
                    <a:pt x="660" y="130"/>
                    <a:pt x="667" y="104"/>
                    <a:pt x="680" y="84"/>
                  </a:cubicBezTo>
                  <a:cubicBezTo>
                    <a:pt x="687" y="57"/>
                    <a:pt x="693" y="24"/>
                    <a:pt x="653" y="4"/>
                  </a:cubicBezTo>
                  <a:cubicBezTo>
                    <a:pt x="647" y="1"/>
                    <a:pt x="642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62;p44">
              <a:extLst>
                <a:ext uri="{FF2B5EF4-FFF2-40B4-BE49-F238E27FC236}">
                  <a16:creationId xmlns:a16="http://schemas.microsoft.com/office/drawing/2014/main" id="{95FA41B9-29F1-4D58-99FA-98EF13ECC465}"/>
                </a:ext>
              </a:extLst>
            </p:cNvPr>
            <p:cNvSpPr/>
            <p:nvPr/>
          </p:nvSpPr>
          <p:spPr>
            <a:xfrm>
              <a:off x="6352486" y="2406321"/>
              <a:ext cx="15890" cy="82688"/>
            </a:xfrm>
            <a:custGeom>
              <a:avLst/>
              <a:gdLst/>
              <a:ahLst/>
              <a:cxnLst/>
              <a:rect l="l" t="t" r="r" b="b"/>
              <a:pathLst>
                <a:path w="167" h="869" extrusionOk="0">
                  <a:moveTo>
                    <a:pt x="118" y="1"/>
                  </a:moveTo>
                  <a:cubicBezTo>
                    <a:pt x="100" y="1"/>
                    <a:pt x="79" y="17"/>
                    <a:pt x="74" y="29"/>
                  </a:cubicBezTo>
                  <a:cubicBezTo>
                    <a:pt x="60" y="49"/>
                    <a:pt x="60" y="75"/>
                    <a:pt x="54" y="102"/>
                  </a:cubicBezTo>
                  <a:cubicBezTo>
                    <a:pt x="34" y="235"/>
                    <a:pt x="20" y="362"/>
                    <a:pt x="0" y="495"/>
                  </a:cubicBezTo>
                  <a:lnTo>
                    <a:pt x="7" y="495"/>
                  </a:lnTo>
                  <a:cubicBezTo>
                    <a:pt x="7" y="568"/>
                    <a:pt x="0" y="642"/>
                    <a:pt x="0" y="708"/>
                  </a:cubicBezTo>
                  <a:cubicBezTo>
                    <a:pt x="0" y="755"/>
                    <a:pt x="20" y="801"/>
                    <a:pt x="40" y="841"/>
                  </a:cubicBezTo>
                  <a:cubicBezTo>
                    <a:pt x="54" y="855"/>
                    <a:pt x="94" y="868"/>
                    <a:pt x="114" y="868"/>
                  </a:cubicBezTo>
                  <a:cubicBezTo>
                    <a:pt x="147" y="855"/>
                    <a:pt x="140" y="821"/>
                    <a:pt x="134" y="788"/>
                  </a:cubicBezTo>
                  <a:cubicBezTo>
                    <a:pt x="120" y="735"/>
                    <a:pt x="100" y="675"/>
                    <a:pt x="107" y="615"/>
                  </a:cubicBezTo>
                  <a:cubicBezTo>
                    <a:pt x="114" y="448"/>
                    <a:pt x="134" y="282"/>
                    <a:pt x="154" y="115"/>
                  </a:cubicBezTo>
                  <a:cubicBezTo>
                    <a:pt x="154" y="89"/>
                    <a:pt x="167" y="69"/>
                    <a:pt x="160" y="42"/>
                  </a:cubicBezTo>
                  <a:cubicBezTo>
                    <a:pt x="160" y="29"/>
                    <a:pt x="140" y="2"/>
                    <a:pt x="127" y="2"/>
                  </a:cubicBezTo>
                  <a:cubicBezTo>
                    <a:pt x="124" y="1"/>
                    <a:pt x="121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63;p44">
              <a:extLst>
                <a:ext uri="{FF2B5EF4-FFF2-40B4-BE49-F238E27FC236}">
                  <a16:creationId xmlns:a16="http://schemas.microsoft.com/office/drawing/2014/main" id="{F9703016-280E-40DC-8F0A-2BDF753B1266}"/>
                </a:ext>
              </a:extLst>
            </p:cNvPr>
            <p:cNvSpPr/>
            <p:nvPr/>
          </p:nvSpPr>
          <p:spPr>
            <a:xfrm>
              <a:off x="6632617" y="2445333"/>
              <a:ext cx="34921" cy="45578"/>
            </a:xfrm>
            <a:custGeom>
              <a:avLst/>
              <a:gdLst/>
              <a:ahLst/>
              <a:cxnLst/>
              <a:rect l="l" t="t" r="r" b="b"/>
              <a:pathLst>
                <a:path w="367" h="479" extrusionOk="0">
                  <a:moveTo>
                    <a:pt x="310" y="0"/>
                  </a:moveTo>
                  <a:cubicBezTo>
                    <a:pt x="302" y="0"/>
                    <a:pt x="293" y="2"/>
                    <a:pt x="287" y="5"/>
                  </a:cubicBezTo>
                  <a:cubicBezTo>
                    <a:pt x="273" y="18"/>
                    <a:pt x="260" y="38"/>
                    <a:pt x="253" y="52"/>
                  </a:cubicBezTo>
                  <a:cubicBezTo>
                    <a:pt x="173" y="165"/>
                    <a:pt x="93" y="285"/>
                    <a:pt x="14" y="405"/>
                  </a:cubicBezTo>
                  <a:cubicBezTo>
                    <a:pt x="0" y="418"/>
                    <a:pt x="0" y="451"/>
                    <a:pt x="14" y="465"/>
                  </a:cubicBezTo>
                  <a:cubicBezTo>
                    <a:pt x="22" y="473"/>
                    <a:pt x="38" y="479"/>
                    <a:pt x="53" y="479"/>
                  </a:cubicBezTo>
                  <a:cubicBezTo>
                    <a:pt x="63" y="479"/>
                    <a:pt x="73" y="476"/>
                    <a:pt x="80" y="471"/>
                  </a:cubicBezTo>
                  <a:cubicBezTo>
                    <a:pt x="107" y="458"/>
                    <a:pt x="133" y="431"/>
                    <a:pt x="147" y="405"/>
                  </a:cubicBezTo>
                  <a:cubicBezTo>
                    <a:pt x="213" y="305"/>
                    <a:pt x="280" y="198"/>
                    <a:pt x="340" y="98"/>
                  </a:cubicBezTo>
                  <a:cubicBezTo>
                    <a:pt x="347" y="85"/>
                    <a:pt x="353" y="65"/>
                    <a:pt x="367" y="45"/>
                  </a:cubicBezTo>
                  <a:cubicBezTo>
                    <a:pt x="353" y="32"/>
                    <a:pt x="347" y="12"/>
                    <a:pt x="333" y="5"/>
                  </a:cubicBezTo>
                  <a:cubicBezTo>
                    <a:pt x="327" y="2"/>
                    <a:pt x="318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64;p44">
              <a:extLst>
                <a:ext uri="{FF2B5EF4-FFF2-40B4-BE49-F238E27FC236}">
                  <a16:creationId xmlns:a16="http://schemas.microsoft.com/office/drawing/2014/main" id="{3A638925-80E8-47B3-8297-DACE44A0DF4D}"/>
                </a:ext>
              </a:extLst>
            </p:cNvPr>
            <p:cNvSpPr/>
            <p:nvPr/>
          </p:nvSpPr>
          <p:spPr>
            <a:xfrm>
              <a:off x="6407580" y="2507849"/>
              <a:ext cx="13417" cy="44531"/>
            </a:xfrm>
            <a:custGeom>
              <a:avLst/>
              <a:gdLst/>
              <a:ahLst/>
              <a:cxnLst/>
              <a:rect l="l" t="t" r="r" b="b"/>
              <a:pathLst>
                <a:path w="141" h="468" extrusionOk="0">
                  <a:moveTo>
                    <a:pt x="94" y="1"/>
                  </a:moveTo>
                  <a:cubicBezTo>
                    <a:pt x="81" y="1"/>
                    <a:pt x="61" y="14"/>
                    <a:pt x="47" y="28"/>
                  </a:cubicBezTo>
                  <a:cubicBezTo>
                    <a:pt x="41" y="34"/>
                    <a:pt x="41" y="54"/>
                    <a:pt x="41" y="67"/>
                  </a:cubicBezTo>
                  <a:cubicBezTo>
                    <a:pt x="27" y="147"/>
                    <a:pt x="21" y="234"/>
                    <a:pt x="8" y="321"/>
                  </a:cubicBezTo>
                  <a:cubicBezTo>
                    <a:pt x="8" y="354"/>
                    <a:pt x="1" y="394"/>
                    <a:pt x="1" y="427"/>
                  </a:cubicBezTo>
                  <a:cubicBezTo>
                    <a:pt x="8" y="440"/>
                    <a:pt x="27" y="467"/>
                    <a:pt x="41" y="467"/>
                  </a:cubicBezTo>
                  <a:cubicBezTo>
                    <a:pt x="54" y="467"/>
                    <a:pt x="74" y="454"/>
                    <a:pt x="87" y="440"/>
                  </a:cubicBezTo>
                  <a:cubicBezTo>
                    <a:pt x="101" y="434"/>
                    <a:pt x="94" y="414"/>
                    <a:pt x="101" y="400"/>
                  </a:cubicBezTo>
                  <a:cubicBezTo>
                    <a:pt x="114" y="307"/>
                    <a:pt x="127" y="214"/>
                    <a:pt x="134" y="114"/>
                  </a:cubicBezTo>
                  <a:cubicBezTo>
                    <a:pt x="141" y="87"/>
                    <a:pt x="141" y="61"/>
                    <a:pt x="134" y="34"/>
                  </a:cubicBezTo>
                  <a:cubicBezTo>
                    <a:pt x="127" y="21"/>
                    <a:pt x="10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65;p44">
              <a:extLst>
                <a:ext uri="{FF2B5EF4-FFF2-40B4-BE49-F238E27FC236}">
                  <a16:creationId xmlns:a16="http://schemas.microsoft.com/office/drawing/2014/main" id="{B0A5AA6F-C647-402E-A1A8-5326C9E87396}"/>
                </a:ext>
              </a:extLst>
            </p:cNvPr>
            <p:cNvSpPr/>
            <p:nvPr/>
          </p:nvSpPr>
          <p:spPr>
            <a:xfrm>
              <a:off x="6671915" y="2332482"/>
              <a:ext cx="87540" cy="76788"/>
            </a:xfrm>
            <a:custGeom>
              <a:avLst/>
              <a:gdLst/>
              <a:ahLst/>
              <a:cxnLst/>
              <a:rect l="l" t="t" r="r" b="b"/>
              <a:pathLst>
                <a:path w="920" h="807" extrusionOk="0">
                  <a:moveTo>
                    <a:pt x="388" y="104"/>
                  </a:moveTo>
                  <a:cubicBezTo>
                    <a:pt x="421" y="104"/>
                    <a:pt x="452" y="111"/>
                    <a:pt x="480" y="126"/>
                  </a:cubicBezTo>
                  <a:cubicBezTo>
                    <a:pt x="566" y="185"/>
                    <a:pt x="660" y="245"/>
                    <a:pt x="739" y="319"/>
                  </a:cubicBezTo>
                  <a:cubicBezTo>
                    <a:pt x="819" y="392"/>
                    <a:pt x="826" y="479"/>
                    <a:pt x="779" y="578"/>
                  </a:cubicBezTo>
                  <a:cubicBezTo>
                    <a:pt x="742" y="659"/>
                    <a:pt x="676" y="699"/>
                    <a:pt x="571" y="699"/>
                  </a:cubicBezTo>
                  <a:cubicBezTo>
                    <a:pt x="563" y="699"/>
                    <a:pt x="555" y="699"/>
                    <a:pt x="546" y="698"/>
                  </a:cubicBezTo>
                  <a:cubicBezTo>
                    <a:pt x="400" y="665"/>
                    <a:pt x="260" y="585"/>
                    <a:pt x="167" y="439"/>
                  </a:cubicBezTo>
                  <a:cubicBezTo>
                    <a:pt x="113" y="345"/>
                    <a:pt x="127" y="259"/>
                    <a:pt x="193" y="185"/>
                  </a:cubicBezTo>
                  <a:cubicBezTo>
                    <a:pt x="243" y="135"/>
                    <a:pt x="318" y="104"/>
                    <a:pt x="388" y="104"/>
                  </a:cubicBezTo>
                  <a:close/>
                  <a:moveTo>
                    <a:pt x="374" y="0"/>
                  </a:moveTo>
                  <a:cubicBezTo>
                    <a:pt x="263" y="0"/>
                    <a:pt x="146" y="62"/>
                    <a:pt x="80" y="159"/>
                  </a:cubicBezTo>
                  <a:cubicBezTo>
                    <a:pt x="0" y="272"/>
                    <a:pt x="7" y="412"/>
                    <a:pt x="107" y="538"/>
                  </a:cubicBezTo>
                  <a:cubicBezTo>
                    <a:pt x="200" y="658"/>
                    <a:pt x="320" y="745"/>
                    <a:pt x="466" y="785"/>
                  </a:cubicBezTo>
                  <a:cubicBezTo>
                    <a:pt x="511" y="800"/>
                    <a:pt x="555" y="807"/>
                    <a:pt x="596" y="807"/>
                  </a:cubicBezTo>
                  <a:cubicBezTo>
                    <a:pt x="776" y="807"/>
                    <a:pt x="913" y="674"/>
                    <a:pt x="913" y="479"/>
                  </a:cubicBezTo>
                  <a:cubicBezTo>
                    <a:pt x="919" y="399"/>
                    <a:pt x="899" y="345"/>
                    <a:pt x="853" y="285"/>
                  </a:cubicBezTo>
                  <a:cubicBezTo>
                    <a:pt x="753" y="159"/>
                    <a:pt x="620" y="79"/>
                    <a:pt x="473" y="19"/>
                  </a:cubicBezTo>
                  <a:cubicBezTo>
                    <a:pt x="442" y="6"/>
                    <a:pt x="408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66;p44">
              <a:extLst>
                <a:ext uri="{FF2B5EF4-FFF2-40B4-BE49-F238E27FC236}">
                  <a16:creationId xmlns:a16="http://schemas.microsoft.com/office/drawing/2014/main" id="{2F8FFCFA-42EC-421D-839E-AE19B4E1ADA3}"/>
                </a:ext>
              </a:extLst>
            </p:cNvPr>
            <p:cNvSpPr/>
            <p:nvPr/>
          </p:nvSpPr>
          <p:spPr>
            <a:xfrm>
              <a:off x="6071689" y="2300321"/>
              <a:ext cx="84400" cy="73933"/>
            </a:xfrm>
            <a:custGeom>
              <a:avLst/>
              <a:gdLst/>
              <a:ahLst/>
              <a:cxnLst/>
              <a:rect l="l" t="t" r="r" b="b"/>
              <a:pathLst>
                <a:path w="887" h="777" extrusionOk="0">
                  <a:moveTo>
                    <a:pt x="438" y="117"/>
                  </a:moveTo>
                  <a:cubicBezTo>
                    <a:pt x="470" y="117"/>
                    <a:pt x="501" y="124"/>
                    <a:pt x="527" y="137"/>
                  </a:cubicBezTo>
                  <a:cubicBezTo>
                    <a:pt x="587" y="164"/>
                    <a:pt x="640" y="204"/>
                    <a:pt x="687" y="237"/>
                  </a:cubicBezTo>
                  <a:cubicBezTo>
                    <a:pt x="754" y="284"/>
                    <a:pt x="767" y="350"/>
                    <a:pt x="747" y="424"/>
                  </a:cubicBezTo>
                  <a:cubicBezTo>
                    <a:pt x="720" y="563"/>
                    <a:pt x="600" y="657"/>
                    <a:pt x="447" y="670"/>
                  </a:cubicBezTo>
                  <a:lnTo>
                    <a:pt x="374" y="670"/>
                  </a:lnTo>
                  <a:cubicBezTo>
                    <a:pt x="287" y="670"/>
                    <a:pt x="221" y="637"/>
                    <a:pt x="167" y="570"/>
                  </a:cubicBezTo>
                  <a:cubicBezTo>
                    <a:pt x="108" y="490"/>
                    <a:pt x="101" y="410"/>
                    <a:pt x="154" y="317"/>
                  </a:cubicBezTo>
                  <a:cubicBezTo>
                    <a:pt x="207" y="224"/>
                    <a:pt x="281" y="151"/>
                    <a:pt x="387" y="124"/>
                  </a:cubicBezTo>
                  <a:cubicBezTo>
                    <a:pt x="404" y="119"/>
                    <a:pt x="421" y="117"/>
                    <a:pt x="438" y="117"/>
                  </a:cubicBezTo>
                  <a:close/>
                  <a:moveTo>
                    <a:pt x="437" y="1"/>
                  </a:moveTo>
                  <a:cubicBezTo>
                    <a:pt x="417" y="1"/>
                    <a:pt x="397" y="4"/>
                    <a:pt x="381" y="11"/>
                  </a:cubicBezTo>
                  <a:cubicBezTo>
                    <a:pt x="221" y="64"/>
                    <a:pt x="108" y="170"/>
                    <a:pt x="34" y="324"/>
                  </a:cubicBezTo>
                  <a:cubicBezTo>
                    <a:pt x="8" y="390"/>
                    <a:pt x="1" y="457"/>
                    <a:pt x="28" y="530"/>
                  </a:cubicBezTo>
                  <a:cubicBezTo>
                    <a:pt x="74" y="683"/>
                    <a:pt x="194" y="763"/>
                    <a:pt x="374" y="777"/>
                  </a:cubicBezTo>
                  <a:cubicBezTo>
                    <a:pt x="381" y="777"/>
                    <a:pt x="388" y="777"/>
                    <a:pt x="395" y="777"/>
                  </a:cubicBezTo>
                  <a:cubicBezTo>
                    <a:pt x="599" y="777"/>
                    <a:pt x="763" y="684"/>
                    <a:pt x="833" y="517"/>
                  </a:cubicBezTo>
                  <a:cubicBezTo>
                    <a:pt x="880" y="397"/>
                    <a:pt x="887" y="284"/>
                    <a:pt x="787" y="184"/>
                  </a:cubicBezTo>
                  <a:cubicBezTo>
                    <a:pt x="707" y="104"/>
                    <a:pt x="607" y="44"/>
                    <a:pt x="494" y="11"/>
                  </a:cubicBezTo>
                  <a:cubicBezTo>
                    <a:pt x="477" y="4"/>
                    <a:pt x="457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67;p44">
              <a:extLst>
                <a:ext uri="{FF2B5EF4-FFF2-40B4-BE49-F238E27FC236}">
                  <a16:creationId xmlns:a16="http://schemas.microsoft.com/office/drawing/2014/main" id="{E5FED880-BF08-41ED-9A44-804BBB61D5D4}"/>
                </a:ext>
              </a:extLst>
            </p:cNvPr>
            <p:cNvSpPr/>
            <p:nvPr/>
          </p:nvSpPr>
          <p:spPr>
            <a:xfrm>
              <a:off x="6477993" y="2296990"/>
              <a:ext cx="84781" cy="72887"/>
            </a:xfrm>
            <a:custGeom>
              <a:avLst/>
              <a:gdLst/>
              <a:ahLst/>
              <a:cxnLst/>
              <a:rect l="l" t="t" r="r" b="b"/>
              <a:pathLst>
                <a:path w="891" h="766" extrusionOk="0">
                  <a:moveTo>
                    <a:pt x="459" y="133"/>
                  </a:moveTo>
                  <a:cubicBezTo>
                    <a:pt x="511" y="133"/>
                    <a:pt x="560" y="145"/>
                    <a:pt x="600" y="172"/>
                  </a:cubicBezTo>
                  <a:cubicBezTo>
                    <a:pt x="739" y="259"/>
                    <a:pt x="793" y="439"/>
                    <a:pt x="646" y="592"/>
                  </a:cubicBezTo>
                  <a:cubicBezTo>
                    <a:pt x="598" y="634"/>
                    <a:pt x="534" y="659"/>
                    <a:pt x="459" y="659"/>
                  </a:cubicBezTo>
                  <a:cubicBezTo>
                    <a:pt x="451" y="659"/>
                    <a:pt x="442" y="659"/>
                    <a:pt x="433" y="658"/>
                  </a:cubicBezTo>
                  <a:cubicBezTo>
                    <a:pt x="333" y="638"/>
                    <a:pt x="233" y="585"/>
                    <a:pt x="167" y="492"/>
                  </a:cubicBezTo>
                  <a:cubicBezTo>
                    <a:pt x="113" y="419"/>
                    <a:pt x="113" y="345"/>
                    <a:pt x="167" y="272"/>
                  </a:cubicBezTo>
                  <a:cubicBezTo>
                    <a:pt x="226" y="190"/>
                    <a:pt x="348" y="133"/>
                    <a:pt x="459" y="133"/>
                  </a:cubicBezTo>
                  <a:close/>
                  <a:moveTo>
                    <a:pt x="539" y="1"/>
                  </a:moveTo>
                  <a:cubicBezTo>
                    <a:pt x="522" y="1"/>
                    <a:pt x="505" y="4"/>
                    <a:pt x="486" y="12"/>
                  </a:cubicBezTo>
                  <a:cubicBezTo>
                    <a:pt x="453" y="26"/>
                    <a:pt x="406" y="39"/>
                    <a:pt x="366" y="46"/>
                  </a:cubicBezTo>
                  <a:cubicBezTo>
                    <a:pt x="253" y="72"/>
                    <a:pt x="147" y="119"/>
                    <a:pt x="80" y="219"/>
                  </a:cubicBezTo>
                  <a:cubicBezTo>
                    <a:pt x="0" y="319"/>
                    <a:pt x="0" y="432"/>
                    <a:pt x="73" y="538"/>
                  </a:cubicBezTo>
                  <a:cubicBezTo>
                    <a:pt x="167" y="672"/>
                    <a:pt x="293" y="745"/>
                    <a:pt x="426" y="765"/>
                  </a:cubicBezTo>
                  <a:cubicBezTo>
                    <a:pt x="434" y="765"/>
                    <a:pt x="441" y="765"/>
                    <a:pt x="448" y="765"/>
                  </a:cubicBezTo>
                  <a:cubicBezTo>
                    <a:pt x="716" y="765"/>
                    <a:pt x="891" y="526"/>
                    <a:pt x="826" y="305"/>
                  </a:cubicBezTo>
                  <a:cubicBezTo>
                    <a:pt x="793" y="192"/>
                    <a:pt x="706" y="99"/>
                    <a:pt x="613" y="26"/>
                  </a:cubicBezTo>
                  <a:cubicBezTo>
                    <a:pt x="589" y="10"/>
                    <a:pt x="564" y="1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68;p44">
              <a:extLst>
                <a:ext uri="{FF2B5EF4-FFF2-40B4-BE49-F238E27FC236}">
                  <a16:creationId xmlns:a16="http://schemas.microsoft.com/office/drawing/2014/main" id="{238FA678-868E-4456-AF6F-CA9E5362C2CF}"/>
                </a:ext>
              </a:extLst>
            </p:cNvPr>
            <p:cNvSpPr/>
            <p:nvPr/>
          </p:nvSpPr>
          <p:spPr>
            <a:xfrm>
              <a:off x="6272653" y="2284811"/>
              <a:ext cx="86303" cy="71745"/>
            </a:xfrm>
            <a:custGeom>
              <a:avLst/>
              <a:gdLst/>
              <a:ahLst/>
              <a:cxnLst/>
              <a:rect l="l" t="t" r="r" b="b"/>
              <a:pathLst>
                <a:path w="907" h="754" extrusionOk="0">
                  <a:moveTo>
                    <a:pt x="419" y="100"/>
                  </a:moveTo>
                  <a:cubicBezTo>
                    <a:pt x="426" y="100"/>
                    <a:pt x="433" y="100"/>
                    <a:pt x="440" y="100"/>
                  </a:cubicBezTo>
                  <a:cubicBezTo>
                    <a:pt x="546" y="100"/>
                    <a:pt x="646" y="160"/>
                    <a:pt x="720" y="254"/>
                  </a:cubicBezTo>
                  <a:cubicBezTo>
                    <a:pt x="779" y="320"/>
                    <a:pt x="786" y="400"/>
                    <a:pt x="740" y="473"/>
                  </a:cubicBezTo>
                  <a:cubicBezTo>
                    <a:pt x="680" y="583"/>
                    <a:pt x="554" y="649"/>
                    <a:pt x="429" y="649"/>
                  </a:cubicBezTo>
                  <a:cubicBezTo>
                    <a:pt x="373" y="649"/>
                    <a:pt x="317" y="636"/>
                    <a:pt x="267" y="607"/>
                  </a:cubicBezTo>
                  <a:cubicBezTo>
                    <a:pt x="167" y="547"/>
                    <a:pt x="120" y="413"/>
                    <a:pt x="153" y="294"/>
                  </a:cubicBezTo>
                  <a:cubicBezTo>
                    <a:pt x="198" y="166"/>
                    <a:pt x="279" y="100"/>
                    <a:pt x="419" y="100"/>
                  </a:cubicBezTo>
                  <a:close/>
                  <a:moveTo>
                    <a:pt x="426" y="0"/>
                  </a:moveTo>
                  <a:cubicBezTo>
                    <a:pt x="187" y="0"/>
                    <a:pt x="0" y="194"/>
                    <a:pt x="40" y="433"/>
                  </a:cubicBezTo>
                  <a:cubicBezTo>
                    <a:pt x="74" y="627"/>
                    <a:pt x="207" y="740"/>
                    <a:pt x="460" y="753"/>
                  </a:cubicBezTo>
                  <a:cubicBezTo>
                    <a:pt x="466" y="753"/>
                    <a:pt x="472" y="754"/>
                    <a:pt x="478" y="754"/>
                  </a:cubicBezTo>
                  <a:cubicBezTo>
                    <a:pt x="606" y="754"/>
                    <a:pt x="737" y="686"/>
                    <a:pt x="826" y="547"/>
                  </a:cubicBezTo>
                  <a:cubicBezTo>
                    <a:pt x="906" y="413"/>
                    <a:pt x="893" y="280"/>
                    <a:pt x="786" y="160"/>
                  </a:cubicBezTo>
                  <a:cubicBezTo>
                    <a:pt x="686" y="60"/>
                    <a:pt x="580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69;p44">
              <a:extLst>
                <a:ext uri="{FF2B5EF4-FFF2-40B4-BE49-F238E27FC236}">
                  <a16:creationId xmlns:a16="http://schemas.microsoft.com/office/drawing/2014/main" id="{9166506E-754A-44D5-97D6-7A08180D3A20}"/>
                </a:ext>
              </a:extLst>
            </p:cNvPr>
            <p:cNvSpPr/>
            <p:nvPr/>
          </p:nvSpPr>
          <p:spPr>
            <a:xfrm>
              <a:off x="5888614" y="2329152"/>
              <a:ext cx="91917" cy="71174"/>
            </a:xfrm>
            <a:custGeom>
              <a:avLst/>
              <a:gdLst/>
              <a:ahLst/>
              <a:cxnLst/>
              <a:rect l="l" t="t" r="r" b="b"/>
              <a:pathLst>
                <a:path w="966" h="748" extrusionOk="0">
                  <a:moveTo>
                    <a:pt x="646" y="87"/>
                  </a:moveTo>
                  <a:cubicBezTo>
                    <a:pt x="653" y="147"/>
                    <a:pt x="666" y="174"/>
                    <a:pt x="726" y="181"/>
                  </a:cubicBezTo>
                  <a:cubicBezTo>
                    <a:pt x="813" y="194"/>
                    <a:pt x="853" y="320"/>
                    <a:pt x="813" y="407"/>
                  </a:cubicBezTo>
                  <a:cubicBezTo>
                    <a:pt x="745" y="542"/>
                    <a:pt x="568" y="644"/>
                    <a:pt x="410" y="644"/>
                  </a:cubicBezTo>
                  <a:cubicBezTo>
                    <a:pt x="381" y="644"/>
                    <a:pt x="353" y="641"/>
                    <a:pt x="327" y="633"/>
                  </a:cubicBezTo>
                  <a:cubicBezTo>
                    <a:pt x="213" y="607"/>
                    <a:pt x="160" y="514"/>
                    <a:pt x="207" y="420"/>
                  </a:cubicBezTo>
                  <a:cubicBezTo>
                    <a:pt x="293" y="240"/>
                    <a:pt x="446" y="141"/>
                    <a:pt x="646" y="87"/>
                  </a:cubicBezTo>
                  <a:close/>
                  <a:moveTo>
                    <a:pt x="653" y="1"/>
                  </a:moveTo>
                  <a:cubicBezTo>
                    <a:pt x="620" y="1"/>
                    <a:pt x="586" y="7"/>
                    <a:pt x="553" y="14"/>
                  </a:cubicBezTo>
                  <a:cubicBezTo>
                    <a:pt x="386" y="67"/>
                    <a:pt x="247" y="167"/>
                    <a:pt x="147" y="307"/>
                  </a:cubicBezTo>
                  <a:cubicBezTo>
                    <a:pt x="0" y="514"/>
                    <a:pt x="113" y="733"/>
                    <a:pt x="360" y="747"/>
                  </a:cubicBezTo>
                  <a:cubicBezTo>
                    <a:pt x="372" y="747"/>
                    <a:pt x="385" y="748"/>
                    <a:pt x="398" y="748"/>
                  </a:cubicBezTo>
                  <a:cubicBezTo>
                    <a:pt x="597" y="748"/>
                    <a:pt x="786" y="649"/>
                    <a:pt x="893" y="480"/>
                  </a:cubicBezTo>
                  <a:cubicBezTo>
                    <a:pt x="966" y="360"/>
                    <a:pt x="953" y="234"/>
                    <a:pt x="859" y="141"/>
                  </a:cubicBezTo>
                  <a:cubicBezTo>
                    <a:pt x="813" y="87"/>
                    <a:pt x="733" y="74"/>
                    <a:pt x="706" y="7"/>
                  </a:cubicBezTo>
                  <a:cubicBezTo>
                    <a:pt x="699" y="1"/>
                    <a:pt x="673" y="1"/>
                    <a:pt x="6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70;p44">
              <a:extLst>
                <a:ext uri="{FF2B5EF4-FFF2-40B4-BE49-F238E27FC236}">
                  <a16:creationId xmlns:a16="http://schemas.microsoft.com/office/drawing/2014/main" id="{AF8538D3-1389-45B1-B551-4FF49D2DAFA9}"/>
                </a:ext>
              </a:extLst>
            </p:cNvPr>
            <p:cNvSpPr/>
            <p:nvPr/>
          </p:nvSpPr>
          <p:spPr>
            <a:xfrm>
              <a:off x="6841098" y="2428587"/>
              <a:ext cx="62705" cy="57662"/>
            </a:xfrm>
            <a:custGeom>
              <a:avLst/>
              <a:gdLst/>
              <a:ahLst/>
              <a:cxnLst/>
              <a:rect l="l" t="t" r="r" b="b"/>
              <a:pathLst>
                <a:path w="659" h="606" extrusionOk="0">
                  <a:moveTo>
                    <a:pt x="327" y="100"/>
                  </a:moveTo>
                  <a:cubicBezTo>
                    <a:pt x="369" y="100"/>
                    <a:pt x="411" y="115"/>
                    <a:pt x="440" y="148"/>
                  </a:cubicBezTo>
                  <a:cubicBezTo>
                    <a:pt x="500" y="208"/>
                    <a:pt x="540" y="281"/>
                    <a:pt x="547" y="374"/>
                  </a:cubicBezTo>
                  <a:cubicBezTo>
                    <a:pt x="547" y="444"/>
                    <a:pt x="491" y="498"/>
                    <a:pt x="424" y="498"/>
                  </a:cubicBezTo>
                  <a:cubicBezTo>
                    <a:pt x="414" y="498"/>
                    <a:pt x="404" y="497"/>
                    <a:pt x="393" y="494"/>
                  </a:cubicBezTo>
                  <a:cubicBezTo>
                    <a:pt x="313" y="468"/>
                    <a:pt x="247" y="434"/>
                    <a:pt x="187" y="374"/>
                  </a:cubicBezTo>
                  <a:cubicBezTo>
                    <a:pt x="127" y="301"/>
                    <a:pt x="134" y="214"/>
                    <a:pt x="207" y="148"/>
                  </a:cubicBezTo>
                  <a:cubicBezTo>
                    <a:pt x="238" y="117"/>
                    <a:pt x="282" y="100"/>
                    <a:pt x="327" y="100"/>
                  </a:cubicBezTo>
                  <a:close/>
                  <a:moveTo>
                    <a:pt x="313" y="0"/>
                  </a:moveTo>
                  <a:cubicBezTo>
                    <a:pt x="234" y="0"/>
                    <a:pt x="157" y="34"/>
                    <a:pt x="100" y="101"/>
                  </a:cubicBezTo>
                  <a:cubicBezTo>
                    <a:pt x="0" y="228"/>
                    <a:pt x="14" y="374"/>
                    <a:pt x="154" y="481"/>
                  </a:cubicBezTo>
                  <a:cubicBezTo>
                    <a:pt x="214" y="527"/>
                    <a:pt x="293" y="567"/>
                    <a:pt x="367" y="594"/>
                  </a:cubicBezTo>
                  <a:cubicBezTo>
                    <a:pt x="390" y="602"/>
                    <a:pt x="414" y="605"/>
                    <a:pt x="437" y="605"/>
                  </a:cubicBezTo>
                  <a:cubicBezTo>
                    <a:pt x="557" y="605"/>
                    <a:pt x="659" y="509"/>
                    <a:pt x="653" y="381"/>
                  </a:cubicBezTo>
                  <a:cubicBezTo>
                    <a:pt x="653" y="268"/>
                    <a:pt x="580" y="128"/>
                    <a:pt x="493" y="61"/>
                  </a:cubicBezTo>
                  <a:cubicBezTo>
                    <a:pt x="438" y="20"/>
                    <a:pt x="375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71;p44">
              <a:extLst>
                <a:ext uri="{FF2B5EF4-FFF2-40B4-BE49-F238E27FC236}">
                  <a16:creationId xmlns:a16="http://schemas.microsoft.com/office/drawing/2014/main" id="{433AE65D-7FED-42DA-BE94-08286F90FB4A}"/>
                </a:ext>
              </a:extLst>
            </p:cNvPr>
            <p:cNvSpPr/>
            <p:nvPr/>
          </p:nvSpPr>
          <p:spPr>
            <a:xfrm>
              <a:off x="5667383" y="2629549"/>
              <a:ext cx="144632" cy="55855"/>
            </a:xfrm>
            <a:custGeom>
              <a:avLst/>
              <a:gdLst/>
              <a:ahLst/>
              <a:cxnLst/>
              <a:rect l="l" t="t" r="r" b="b"/>
              <a:pathLst>
                <a:path w="1520" h="587" extrusionOk="0">
                  <a:moveTo>
                    <a:pt x="67" y="1"/>
                  </a:moveTo>
                  <a:cubicBezTo>
                    <a:pt x="47" y="7"/>
                    <a:pt x="21" y="7"/>
                    <a:pt x="7" y="14"/>
                  </a:cubicBezTo>
                  <a:cubicBezTo>
                    <a:pt x="1" y="27"/>
                    <a:pt x="1" y="54"/>
                    <a:pt x="7" y="74"/>
                  </a:cubicBezTo>
                  <a:cubicBezTo>
                    <a:pt x="21" y="87"/>
                    <a:pt x="41" y="101"/>
                    <a:pt x="54" y="114"/>
                  </a:cubicBezTo>
                  <a:cubicBezTo>
                    <a:pt x="121" y="154"/>
                    <a:pt x="187" y="194"/>
                    <a:pt x="261" y="220"/>
                  </a:cubicBezTo>
                  <a:cubicBezTo>
                    <a:pt x="487" y="307"/>
                    <a:pt x="713" y="387"/>
                    <a:pt x="947" y="460"/>
                  </a:cubicBezTo>
                  <a:cubicBezTo>
                    <a:pt x="1100" y="507"/>
                    <a:pt x="1260" y="540"/>
                    <a:pt x="1433" y="587"/>
                  </a:cubicBezTo>
                  <a:cubicBezTo>
                    <a:pt x="1453" y="573"/>
                    <a:pt x="1493" y="560"/>
                    <a:pt x="1499" y="540"/>
                  </a:cubicBezTo>
                  <a:cubicBezTo>
                    <a:pt x="1519" y="500"/>
                    <a:pt x="1479" y="487"/>
                    <a:pt x="1446" y="473"/>
                  </a:cubicBezTo>
                  <a:cubicBezTo>
                    <a:pt x="1426" y="473"/>
                    <a:pt x="1413" y="467"/>
                    <a:pt x="1393" y="460"/>
                  </a:cubicBezTo>
                  <a:cubicBezTo>
                    <a:pt x="1213" y="414"/>
                    <a:pt x="1033" y="380"/>
                    <a:pt x="853" y="320"/>
                  </a:cubicBezTo>
                  <a:cubicBezTo>
                    <a:pt x="587" y="234"/>
                    <a:pt x="314" y="167"/>
                    <a:pt x="81" y="14"/>
                  </a:cubicBezTo>
                  <a:cubicBezTo>
                    <a:pt x="81" y="7"/>
                    <a:pt x="74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72;p44">
              <a:extLst>
                <a:ext uri="{FF2B5EF4-FFF2-40B4-BE49-F238E27FC236}">
                  <a16:creationId xmlns:a16="http://schemas.microsoft.com/office/drawing/2014/main" id="{D4720E49-D016-4620-9DA8-DACB1FC804BD}"/>
                </a:ext>
              </a:extLst>
            </p:cNvPr>
            <p:cNvSpPr/>
            <p:nvPr/>
          </p:nvSpPr>
          <p:spPr>
            <a:xfrm>
              <a:off x="5873961" y="2706242"/>
              <a:ext cx="133214" cy="21029"/>
            </a:xfrm>
            <a:custGeom>
              <a:avLst/>
              <a:gdLst/>
              <a:ahLst/>
              <a:cxnLst/>
              <a:rect l="l" t="t" r="r" b="b"/>
              <a:pathLst>
                <a:path w="1400" h="221" extrusionOk="0">
                  <a:moveTo>
                    <a:pt x="54" y="1"/>
                  </a:moveTo>
                  <a:cubicBezTo>
                    <a:pt x="34" y="14"/>
                    <a:pt x="8" y="27"/>
                    <a:pt x="8" y="40"/>
                  </a:cubicBezTo>
                  <a:cubicBezTo>
                    <a:pt x="1" y="54"/>
                    <a:pt x="21" y="80"/>
                    <a:pt x="34" y="87"/>
                  </a:cubicBezTo>
                  <a:cubicBezTo>
                    <a:pt x="54" y="100"/>
                    <a:pt x="88" y="107"/>
                    <a:pt x="114" y="107"/>
                  </a:cubicBezTo>
                  <a:cubicBezTo>
                    <a:pt x="347" y="140"/>
                    <a:pt x="574" y="167"/>
                    <a:pt x="834" y="200"/>
                  </a:cubicBezTo>
                  <a:cubicBezTo>
                    <a:pt x="920" y="207"/>
                    <a:pt x="1033" y="220"/>
                    <a:pt x="1147" y="220"/>
                  </a:cubicBezTo>
                  <a:cubicBezTo>
                    <a:pt x="1206" y="214"/>
                    <a:pt x="1273" y="200"/>
                    <a:pt x="1333" y="180"/>
                  </a:cubicBezTo>
                  <a:cubicBezTo>
                    <a:pt x="1366" y="167"/>
                    <a:pt x="1400" y="140"/>
                    <a:pt x="1373" y="100"/>
                  </a:cubicBezTo>
                  <a:cubicBezTo>
                    <a:pt x="1366" y="83"/>
                    <a:pt x="1353" y="76"/>
                    <a:pt x="1337" y="76"/>
                  </a:cubicBezTo>
                  <a:cubicBezTo>
                    <a:pt x="1324" y="76"/>
                    <a:pt x="1308" y="81"/>
                    <a:pt x="1293" y="87"/>
                  </a:cubicBezTo>
                  <a:cubicBezTo>
                    <a:pt x="1252" y="107"/>
                    <a:pt x="1209" y="115"/>
                    <a:pt x="1166" y="115"/>
                  </a:cubicBezTo>
                  <a:cubicBezTo>
                    <a:pt x="1139" y="115"/>
                    <a:pt x="1112" y="112"/>
                    <a:pt x="1087" y="107"/>
                  </a:cubicBezTo>
                  <a:cubicBezTo>
                    <a:pt x="760" y="74"/>
                    <a:pt x="427" y="40"/>
                    <a:pt x="101" y="7"/>
                  </a:cubicBezTo>
                  <a:cubicBezTo>
                    <a:pt x="88" y="7"/>
                    <a:pt x="68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73;p44">
              <a:extLst>
                <a:ext uri="{FF2B5EF4-FFF2-40B4-BE49-F238E27FC236}">
                  <a16:creationId xmlns:a16="http://schemas.microsoft.com/office/drawing/2014/main" id="{07409B3E-7E98-432A-B4F8-E1E832717177}"/>
                </a:ext>
              </a:extLst>
            </p:cNvPr>
            <p:cNvSpPr/>
            <p:nvPr/>
          </p:nvSpPr>
          <p:spPr>
            <a:xfrm>
              <a:off x="5686414" y="2669323"/>
              <a:ext cx="112946" cy="31971"/>
            </a:xfrm>
            <a:custGeom>
              <a:avLst/>
              <a:gdLst/>
              <a:ahLst/>
              <a:cxnLst/>
              <a:rect l="l" t="t" r="r" b="b"/>
              <a:pathLst>
                <a:path w="1187" h="336" extrusionOk="0">
                  <a:moveTo>
                    <a:pt x="61" y="1"/>
                  </a:moveTo>
                  <a:cubicBezTo>
                    <a:pt x="47" y="1"/>
                    <a:pt x="34" y="6"/>
                    <a:pt x="21" y="22"/>
                  </a:cubicBezTo>
                  <a:cubicBezTo>
                    <a:pt x="1" y="62"/>
                    <a:pt x="34" y="82"/>
                    <a:pt x="67" y="102"/>
                  </a:cubicBezTo>
                  <a:cubicBezTo>
                    <a:pt x="81" y="109"/>
                    <a:pt x="94" y="109"/>
                    <a:pt x="107" y="115"/>
                  </a:cubicBezTo>
                  <a:cubicBezTo>
                    <a:pt x="414" y="209"/>
                    <a:pt x="727" y="275"/>
                    <a:pt x="1033" y="329"/>
                  </a:cubicBezTo>
                  <a:cubicBezTo>
                    <a:pt x="1080" y="335"/>
                    <a:pt x="1113" y="335"/>
                    <a:pt x="1139" y="335"/>
                  </a:cubicBezTo>
                  <a:cubicBezTo>
                    <a:pt x="1159" y="329"/>
                    <a:pt x="1186" y="309"/>
                    <a:pt x="1186" y="302"/>
                  </a:cubicBezTo>
                  <a:cubicBezTo>
                    <a:pt x="1186" y="282"/>
                    <a:pt x="1173" y="255"/>
                    <a:pt x="1153" y="249"/>
                  </a:cubicBezTo>
                  <a:cubicBezTo>
                    <a:pt x="1126" y="235"/>
                    <a:pt x="1086" y="229"/>
                    <a:pt x="1053" y="222"/>
                  </a:cubicBezTo>
                  <a:cubicBezTo>
                    <a:pt x="833" y="182"/>
                    <a:pt x="613" y="135"/>
                    <a:pt x="394" y="89"/>
                  </a:cubicBezTo>
                  <a:cubicBezTo>
                    <a:pt x="300" y="69"/>
                    <a:pt x="200" y="42"/>
                    <a:pt x="107" y="9"/>
                  </a:cubicBezTo>
                  <a:cubicBezTo>
                    <a:pt x="90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74;p44">
              <a:extLst>
                <a:ext uri="{FF2B5EF4-FFF2-40B4-BE49-F238E27FC236}">
                  <a16:creationId xmlns:a16="http://schemas.microsoft.com/office/drawing/2014/main" id="{719D0AA1-95D8-4EE4-A0AE-F9C13B24C6C0}"/>
                </a:ext>
              </a:extLst>
            </p:cNvPr>
            <p:cNvSpPr/>
            <p:nvPr/>
          </p:nvSpPr>
          <p:spPr>
            <a:xfrm>
              <a:off x="6651648" y="2723084"/>
              <a:ext cx="196490" cy="18745"/>
            </a:xfrm>
            <a:custGeom>
              <a:avLst/>
              <a:gdLst/>
              <a:ahLst/>
              <a:cxnLst/>
              <a:rect l="l" t="t" r="r" b="b"/>
              <a:pathLst>
                <a:path w="2065" h="197" extrusionOk="0">
                  <a:moveTo>
                    <a:pt x="1970" y="0"/>
                  </a:moveTo>
                  <a:cubicBezTo>
                    <a:pt x="1950" y="0"/>
                    <a:pt x="1929" y="3"/>
                    <a:pt x="1911" y="3"/>
                  </a:cubicBezTo>
                  <a:cubicBezTo>
                    <a:pt x="1725" y="17"/>
                    <a:pt x="1539" y="37"/>
                    <a:pt x="1352" y="50"/>
                  </a:cubicBezTo>
                  <a:cubicBezTo>
                    <a:pt x="1088" y="71"/>
                    <a:pt x="823" y="91"/>
                    <a:pt x="557" y="91"/>
                  </a:cubicBezTo>
                  <a:cubicBezTo>
                    <a:pt x="395" y="91"/>
                    <a:pt x="231" y="84"/>
                    <a:pt x="67" y="63"/>
                  </a:cubicBezTo>
                  <a:cubicBezTo>
                    <a:pt x="62" y="61"/>
                    <a:pt x="57" y="60"/>
                    <a:pt x="51" y="60"/>
                  </a:cubicBezTo>
                  <a:cubicBezTo>
                    <a:pt x="40" y="60"/>
                    <a:pt x="27" y="63"/>
                    <a:pt x="13" y="63"/>
                  </a:cubicBezTo>
                  <a:cubicBezTo>
                    <a:pt x="0" y="137"/>
                    <a:pt x="7" y="143"/>
                    <a:pt x="80" y="163"/>
                  </a:cubicBezTo>
                  <a:cubicBezTo>
                    <a:pt x="100" y="163"/>
                    <a:pt x="120" y="170"/>
                    <a:pt x="140" y="170"/>
                  </a:cubicBezTo>
                  <a:cubicBezTo>
                    <a:pt x="304" y="188"/>
                    <a:pt x="468" y="196"/>
                    <a:pt x="633" y="196"/>
                  </a:cubicBezTo>
                  <a:cubicBezTo>
                    <a:pt x="715" y="196"/>
                    <a:pt x="797" y="194"/>
                    <a:pt x="879" y="190"/>
                  </a:cubicBezTo>
                  <a:cubicBezTo>
                    <a:pt x="1192" y="170"/>
                    <a:pt x="1505" y="143"/>
                    <a:pt x="1818" y="123"/>
                  </a:cubicBezTo>
                  <a:cubicBezTo>
                    <a:pt x="1885" y="117"/>
                    <a:pt x="1945" y="110"/>
                    <a:pt x="2011" y="103"/>
                  </a:cubicBezTo>
                  <a:cubicBezTo>
                    <a:pt x="2045" y="97"/>
                    <a:pt x="2065" y="77"/>
                    <a:pt x="2051" y="50"/>
                  </a:cubicBezTo>
                  <a:cubicBezTo>
                    <a:pt x="2045" y="30"/>
                    <a:pt x="2018" y="10"/>
                    <a:pt x="1998" y="3"/>
                  </a:cubicBezTo>
                  <a:cubicBezTo>
                    <a:pt x="1989" y="1"/>
                    <a:pt x="1980" y="0"/>
                    <a:pt x="1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75;p44">
              <a:extLst>
                <a:ext uri="{FF2B5EF4-FFF2-40B4-BE49-F238E27FC236}">
                  <a16:creationId xmlns:a16="http://schemas.microsoft.com/office/drawing/2014/main" id="{74415D5B-20CA-403B-A0E6-3C3C575EB891}"/>
                </a:ext>
              </a:extLst>
            </p:cNvPr>
            <p:cNvSpPr/>
            <p:nvPr/>
          </p:nvSpPr>
          <p:spPr>
            <a:xfrm>
              <a:off x="6939296" y="2656002"/>
              <a:ext cx="73648" cy="35777"/>
            </a:xfrm>
            <a:custGeom>
              <a:avLst/>
              <a:gdLst/>
              <a:ahLst/>
              <a:cxnLst/>
              <a:rect l="l" t="t" r="r" b="b"/>
              <a:pathLst>
                <a:path w="774" h="376" extrusionOk="0">
                  <a:moveTo>
                    <a:pt x="711" y="0"/>
                  </a:moveTo>
                  <a:cubicBezTo>
                    <a:pt x="690" y="0"/>
                    <a:pt x="663" y="11"/>
                    <a:pt x="633" y="29"/>
                  </a:cubicBezTo>
                  <a:cubicBezTo>
                    <a:pt x="467" y="136"/>
                    <a:pt x="287" y="229"/>
                    <a:pt x="81" y="269"/>
                  </a:cubicBezTo>
                  <a:cubicBezTo>
                    <a:pt x="74" y="275"/>
                    <a:pt x="61" y="275"/>
                    <a:pt x="54" y="275"/>
                  </a:cubicBezTo>
                  <a:cubicBezTo>
                    <a:pt x="27" y="289"/>
                    <a:pt x="1" y="309"/>
                    <a:pt x="14" y="335"/>
                  </a:cubicBezTo>
                  <a:cubicBezTo>
                    <a:pt x="21" y="355"/>
                    <a:pt x="47" y="369"/>
                    <a:pt x="61" y="375"/>
                  </a:cubicBezTo>
                  <a:cubicBezTo>
                    <a:pt x="107" y="369"/>
                    <a:pt x="134" y="362"/>
                    <a:pt x="167" y="355"/>
                  </a:cubicBezTo>
                  <a:cubicBezTo>
                    <a:pt x="367" y="315"/>
                    <a:pt x="527" y="209"/>
                    <a:pt x="700" y="109"/>
                  </a:cubicBezTo>
                  <a:cubicBezTo>
                    <a:pt x="727" y="89"/>
                    <a:pt x="773" y="76"/>
                    <a:pt x="747" y="22"/>
                  </a:cubicBezTo>
                  <a:cubicBezTo>
                    <a:pt x="741" y="7"/>
                    <a:pt x="728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76;p44">
              <a:extLst>
                <a:ext uri="{FF2B5EF4-FFF2-40B4-BE49-F238E27FC236}">
                  <a16:creationId xmlns:a16="http://schemas.microsoft.com/office/drawing/2014/main" id="{8BFAAC98-46C5-4317-AAA5-8D8DE8B32414}"/>
                </a:ext>
              </a:extLst>
            </p:cNvPr>
            <p:cNvSpPr/>
            <p:nvPr/>
          </p:nvSpPr>
          <p:spPr>
            <a:xfrm>
              <a:off x="6610446" y="2770851"/>
              <a:ext cx="57758" cy="32923"/>
            </a:xfrm>
            <a:custGeom>
              <a:avLst/>
              <a:gdLst/>
              <a:ahLst/>
              <a:cxnLst/>
              <a:rect l="l" t="t" r="r" b="b"/>
              <a:pathLst>
                <a:path w="607" h="346" extrusionOk="0">
                  <a:moveTo>
                    <a:pt x="47" y="1"/>
                  </a:moveTo>
                  <a:cubicBezTo>
                    <a:pt x="33" y="8"/>
                    <a:pt x="13" y="14"/>
                    <a:pt x="7" y="27"/>
                  </a:cubicBezTo>
                  <a:cubicBezTo>
                    <a:pt x="0" y="41"/>
                    <a:pt x="7" y="67"/>
                    <a:pt x="20" y="81"/>
                  </a:cubicBezTo>
                  <a:cubicBezTo>
                    <a:pt x="40" y="94"/>
                    <a:pt x="67" y="107"/>
                    <a:pt x="93" y="121"/>
                  </a:cubicBezTo>
                  <a:cubicBezTo>
                    <a:pt x="233" y="201"/>
                    <a:pt x="400" y="234"/>
                    <a:pt x="533" y="341"/>
                  </a:cubicBezTo>
                  <a:cubicBezTo>
                    <a:pt x="540" y="344"/>
                    <a:pt x="553" y="346"/>
                    <a:pt x="565" y="346"/>
                  </a:cubicBezTo>
                  <a:cubicBezTo>
                    <a:pt x="578" y="346"/>
                    <a:pt x="590" y="344"/>
                    <a:pt x="593" y="341"/>
                  </a:cubicBezTo>
                  <a:cubicBezTo>
                    <a:pt x="600" y="327"/>
                    <a:pt x="606" y="287"/>
                    <a:pt x="593" y="281"/>
                  </a:cubicBezTo>
                  <a:cubicBezTo>
                    <a:pt x="553" y="241"/>
                    <a:pt x="506" y="201"/>
                    <a:pt x="460" y="174"/>
                  </a:cubicBezTo>
                  <a:cubicBezTo>
                    <a:pt x="346" y="121"/>
                    <a:pt x="227" y="74"/>
                    <a:pt x="107" y="21"/>
                  </a:cubicBezTo>
                  <a:cubicBezTo>
                    <a:pt x="87" y="14"/>
                    <a:pt x="73" y="8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77;p44">
              <a:extLst>
                <a:ext uri="{FF2B5EF4-FFF2-40B4-BE49-F238E27FC236}">
                  <a16:creationId xmlns:a16="http://schemas.microsoft.com/office/drawing/2014/main" id="{F0BC41C8-3291-4409-8AD5-4C990C3F4FA8}"/>
                </a:ext>
              </a:extLst>
            </p:cNvPr>
            <p:cNvSpPr/>
            <p:nvPr/>
          </p:nvSpPr>
          <p:spPr>
            <a:xfrm>
              <a:off x="4450660" y="3111879"/>
              <a:ext cx="809938" cy="636570"/>
            </a:xfrm>
            <a:custGeom>
              <a:avLst/>
              <a:gdLst/>
              <a:ahLst/>
              <a:cxnLst/>
              <a:rect l="l" t="t" r="r" b="b"/>
              <a:pathLst>
                <a:path w="8512" h="6690" extrusionOk="0">
                  <a:moveTo>
                    <a:pt x="4724" y="2085"/>
                  </a:moveTo>
                  <a:cubicBezTo>
                    <a:pt x="4742" y="2085"/>
                    <a:pt x="4760" y="2094"/>
                    <a:pt x="4769" y="2111"/>
                  </a:cubicBezTo>
                  <a:cubicBezTo>
                    <a:pt x="4782" y="2145"/>
                    <a:pt x="4776" y="2171"/>
                    <a:pt x="4749" y="2191"/>
                  </a:cubicBezTo>
                  <a:cubicBezTo>
                    <a:pt x="4740" y="2195"/>
                    <a:pt x="4732" y="2196"/>
                    <a:pt x="4724" y="2196"/>
                  </a:cubicBezTo>
                  <a:cubicBezTo>
                    <a:pt x="4702" y="2196"/>
                    <a:pt x="4684" y="2184"/>
                    <a:pt x="4669" y="2165"/>
                  </a:cubicBezTo>
                  <a:cubicBezTo>
                    <a:pt x="4656" y="2138"/>
                    <a:pt x="4669" y="2105"/>
                    <a:pt x="4696" y="2091"/>
                  </a:cubicBezTo>
                  <a:cubicBezTo>
                    <a:pt x="4705" y="2087"/>
                    <a:pt x="4714" y="2085"/>
                    <a:pt x="4724" y="2085"/>
                  </a:cubicBezTo>
                  <a:close/>
                  <a:moveTo>
                    <a:pt x="3660" y="2176"/>
                  </a:moveTo>
                  <a:cubicBezTo>
                    <a:pt x="3685" y="2176"/>
                    <a:pt x="3706" y="2189"/>
                    <a:pt x="3717" y="2211"/>
                  </a:cubicBezTo>
                  <a:cubicBezTo>
                    <a:pt x="3723" y="2238"/>
                    <a:pt x="3710" y="2265"/>
                    <a:pt x="3670" y="2278"/>
                  </a:cubicBezTo>
                  <a:cubicBezTo>
                    <a:pt x="3657" y="2284"/>
                    <a:pt x="3643" y="2291"/>
                    <a:pt x="3623" y="2291"/>
                  </a:cubicBezTo>
                  <a:cubicBezTo>
                    <a:pt x="3590" y="2304"/>
                    <a:pt x="3550" y="2311"/>
                    <a:pt x="3517" y="2324"/>
                  </a:cubicBezTo>
                  <a:cubicBezTo>
                    <a:pt x="3417" y="2364"/>
                    <a:pt x="3330" y="2411"/>
                    <a:pt x="3257" y="2484"/>
                  </a:cubicBezTo>
                  <a:cubicBezTo>
                    <a:pt x="3144" y="2591"/>
                    <a:pt x="3037" y="2704"/>
                    <a:pt x="2957" y="2837"/>
                  </a:cubicBezTo>
                  <a:cubicBezTo>
                    <a:pt x="2951" y="2864"/>
                    <a:pt x="2931" y="2884"/>
                    <a:pt x="2917" y="2904"/>
                  </a:cubicBezTo>
                  <a:cubicBezTo>
                    <a:pt x="2906" y="2915"/>
                    <a:pt x="2893" y="2920"/>
                    <a:pt x="2881" y="2920"/>
                  </a:cubicBezTo>
                  <a:cubicBezTo>
                    <a:pt x="2870" y="2920"/>
                    <a:pt x="2860" y="2917"/>
                    <a:pt x="2851" y="2911"/>
                  </a:cubicBezTo>
                  <a:cubicBezTo>
                    <a:pt x="2824" y="2897"/>
                    <a:pt x="2818" y="2871"/>
                    <a:pt x="2824" y="2837"/>
                  </a:cubicBezTo>
                  <a:cubicBezTo>
                    <a:pt x="2831" y="2831"/>
                    <a:pt x="2837" y="2817"/>
                    <a:pt x="2844" y="2811"/>
                  </a:cubicBezTo>
                  <a:cubicBezTo>
                    <a:pt x="2937" y="2644"/>
                    <a:pt x="3064" y="2498"/>
                    <a:pt x="3204" y="2371"/>
                  </a:cubicBezTo>
                  <a:cubicBezTo>
                    <a:pt x="3250" y="2331"/>
                    <a:pt x="3297" y="2304"/>
                    <a:pt x="3330" y="2278"/>
                  </a:cubicBezTo>
                  <a:cubicBezTo>
                    <a:pt x="3410" y="2251"/>
                    <a:pt x="3464" y="2231"/>
                    <a:pt x="3523" y="2211"/>
                  </a:cubicBezTo>
                  <a:cubicBezTo>
                    <a:pt x="3563" y="2198"/>
                    <a:pt x="3603" y="2185"/>
                    <a:pt x="3643" y="2178"/>
                  </a:cubicBezTo>
                  <a:cubicBezTo>
                    <a:pt x="3649" y="2177"/>
                    <a:pt x="3655" y="2176"/>
                    <a:pt x="3660" y="2176"/>
                  </a:cubicBezTo>
                  <a:close/>
                  <a:moveTo>
                    <a:pt x="4989" y="2178"/>
                  </a:moveTo>
                  <a:cubicBezTo>
                    <a:pt x="5002" y="2178"/>
                    <a:pt x="5015" y="2178"/>
                    <a:pt x="5029" y="2185"/>
                  </a:cubicBezTo>
                  <a:cubicBezTo>
                    <a:pt x="5242" y="2225"/>
                    <a:pt x="5428" y="2311"/>
                    <a:pt x="5595" y="2458"/>
                  </a:cubicBezTo>
                  <a:cubicBezTo>
                    <a:pt x="5761" y="2604"/>
                    <a:pt x="5881" y="2784"/>
                    <a:pt x="5994" y="2977"/>
                  </a:cubicBezTo>
                  <a:cubicBezTo>
                    <a:pt x="6001" y="2990"/>
                    <a:pt x="6008" y="3004"/>
                    <a:pt x="6008" y="3017"/>
                  </a:cubicBezTo>
                  <a:cubicBezTo>
                    <a:pt x="6021" y="3057"/>
                    <a:pt x="6014" y="3084"/>
                    <a:pt x="5981" y="3090"/>
                  </a:cubicBezTo>
                  <a:cubicBezTo>
                    <a:pt x="5974" y="3094"/>
                    <a:pt x="5968" y="3095"/>
                    <a:pt x="5962" y="3095"/>
                  </a:cubicBezTo>
                  <a:cubicBezTo>
                    <a:pt x="5944" y="3095"/>
                    <a:pt x="5929" y="3082"/>
                    <a:pt x="5914" y="3057"/>
                  </a:cubicBezTo>
                  <a:cubicBezTo>
                    <a:pt x="5855" y="2970"/>
                    <a:pt x="5801" y="2877"/>
                    <a:pt x="5741" y="2791"/>
                  </a:cubicBezTo>
                  <a:cubicBezTo>
                    <a:pt x="5555" y="2531"/>
                    <a:pt x="5315" y="2351"/>
                    <a:pt x="4995" y="2298"/>
                  </a:cubicBezTo>
                  <a:cubicBezTo>
                    <a:pt x="4989" y="2291"/>
                    <a:pt x="4982" y="2291"/>
                    <a:pt x="4969" y="2291"/>
                  </a:cubicBezTo>
                  <a:cubicBezTo>
                    <a:pt x="4942" y="2278"/>
                    <a:pt x="4929" y="2258"/>
                    <a:pt x="4929" y="2225"/>
                  </a:cubicBezTo>
                  <a:cubicBezTo>
                    <a:pt x="4935" y="2198"/>
                    <a:pt x="4955" y="2178"/>
                    <a:pt x="4989" y="2178"/>
                  </a:cubicBezTo>
                  <a:close/>
                  <a:moveTo>
                    <a:pt x="2793" y="3032"/>
                  </a:moveTo>
                  <a:cubicBezTo>
                    <a:pt x="2814" y="3032"/>
                    <a:pt x="2834" y="3044"/>
                    <a:pt x="2844" y="3064"/>
                  </a:cubicBezTo>
                  <a:cubicBezTo>
                    <a:pt x="2857" y="3090"/>
                    <a:pt x="2844" y="3124"/>
                    <a:pt x="2818" y="3137"/>
                  </a:cubicBezTo>
                  <a:cubicBezTo>
                    <a:pt x="2809" y="3141"/>
                    <a:pt x="2800" y="3143"/>
                    <a:pt x="2791" y="3143"/>
                  </a:cubicBezTo>
                  <a:cubicBezTo>
                    <a:pt x="2772" y="3143"/>
                    <a:pt x="2753" y="3133"/>
                    <a:pt x="2744" y="3110"/>
                  </a:cubicBezTo>
                  <a:cubicBezTo>
                    <a:pt x="2731" y="3084"/>
                    <a:pt x="2744" y="3050"/>
                    <a:pt x="2771" y="3037"/>
                  </a:cubicBezTo>
                  <a:cubicBezTo>
                    <a:pt x="2778" y="3034"/>
                    <a:pt x="2786" y="3032"/>
                    <a:pt x="2793" y="3032"/>
                  </a:cubicBezTo>
                  <a:close/>
                  <a:moveTo>
                    <a:pt x="4491" y="1686"/>
                  </a:moveTo>
                  <a:cubicBezTo>
                    <a:pt x="4624" y="1686"/>
                    <a:pt x="4756" y="1693"/>
                    <a:pt x="4889" y="1705"/>
                  </a:cubicBezTo>
                  <a:cubicBezTo>
                    <a:pt x="5075" y="1725"/>
                    <a:pt x="5248" y="1772"/>
                    <a:pt x="5422" y="1838"/>
                  </a:cubicBezTo>
                  <a:cubicBezTo>
                    <a:pt x="5715" y="1958"/>
                    <a:pt x="5961" y="2138"/>
                    <a:pt x="6141" y="2398"/>
                  </a:cubicBezTo>
                  <a:cubicBezTo>
                    <a:pt x="6261" y="2564"/>
                    <a:pt x="6341" y="2751"/>
                    <a:pt x="6414" y="2937"/>
                  </a:cubicBezTo>
                  <a:cubicBezTo>
                    <a:pt x="6454" y="3017"/>
                    <a:pt x="6481" y="3110"/>
                    <a:pt x="6507" y="3197"/>
                  </a:cubicBezTo>
                  <a:cubicBezTo>
                    <a:pt x="6514" y="3204"/>
                    <a:pt x="6514" y="3224"/>
                    <a:pt x="6514" y="3237"/>
                  </a:cubicBezTo>
                  <a:cubicBezTo>
                    <a:pt x="6474" y="3230"/>
                    <a:pt x="6434" y="3224"/>
                    <a:pt x="6401" y="3217"/>
                  </a:cubicBezTo>
                  <a:cubicBezTo>
                    <a:pt x="6354" y="3217"/>
                    <a:pt x="6334" y="3197"/>
                    <a:pt x="6321" y="3157"/>
                  </a:cubicBezTo>
                  <a:cubicBezTo>
                    <a:pt x="6241" y="2984"/>
                    <a:pt x="6154" y="2817"/>
                    <a:pt x="6034" y="2671"/>
                  </a:cubicBezTo>
                  <a:cubicBezTo>
                    <a:pt x="5941" y="2564"/>
                    <a:pt x="5861" y="2444"/>
                    <a:pt x="5755" y="2351"/>
                  </a:cubicBezTo>
                  <a:cubicBezTo>
                    <a:pt x="5448" y="2078"/>
                    <a:pt x="5095" y="1925"/>
                    <a:pt x="4682" y="1898"/>
                  </a:cubicBezTo>
                  <a:cubicBezTo>
                    <a:pt x="4608" y="1894"/>
                    <a:pt x="4534" y="1892"/>
                    <a:pt x="4461" y="1892"/>
                  </a:cubicBezTo>
                  <a:cubicBezTo>
                    <a:pt x="4190" y="1892"/>
                    <a:pt x="3922" y="1921"/>
                    <a:pt x="3650" y="1978"/>
                  </a:cubicBezTo>
                  <a:cubicBezTo>
                    <a:pt x="3497" y="2011"/>
                    <a:pt x="3350" y="2071"/>
                    <a:pt x="3217" y="2171"/>
                  </a:cubicBezTo>
                  <a:cubicBezTo>
                    <a:pt x="3131" y="2238"/>
                    <a:pt x="3044" y="2311"/>
                    <a:pt x="2964" y="2378"/>
                  </a:cubicBezTo>
                  <a:cubicBezTo>
                    <a:pt x="2771" y="2544"/>
                    <a:pt x="2651" y="2751"/>
                    <a:pt x="2584" y="2990"/>
                  </a:cubicBezTo>
                  <a:cubicBezTo>
                    <a:pt x="2584" y="3017"/>
                    <a:pt x="2578" y="3037"/>
                    <a:pt x="2571" y="3057"/>
                  </a:cubicBezTo>
                  <a:cubicBezTo>
                    <a:pt x="2544" y="3150"/>
                    <a:pt x="2518" y="3244"/>
                    <a:pt x="2491" y="3330"/>
                  </a:cubicBezTo>
                  <a:cubicBezTo>
                    <a:pt x="2365" y="3363"/>
                    <a:pt x="2245" y="3390"/>
                    <a:pt x="2112" y="3417"/>
                  </a:cubicBezTo>
                  <a:cubicBezTo>
                    <a:pt x="2112" y="3390"/>
                    <a:pt x="2118" y="3377"/>
                    <a:pt x="2118" y="3363"/>
                  </a:cubicBezTo>
                  <a:cubicBezTo>
                    <a:pt x="2145" y="3190"/>
                    <a:pt x="2218" y="3030"/>
                    <a:pt x="2305" y="2877"/>
                  </a:cubicBezTo>
                  <a:cubicBezTo>
                    <a:pt x="2405" y="2717"/>
                    <a:pt x="2511" y="2564"/>
                    <a:pt x="2624" y="2418"/>
                  </a:cubicBezTo>
                  <a:cubicBezTo>
                    <a:pt x="2764" y="2231"/>
                    <a:pt x="2944" y="2085"/>
                    <a:pt x="3157" y="1978"/>
                  </a:cubicBezTo>
                  <a:cubicBezTo>
                    <a:pt x="3357" y="1872"/>
                    <a:pt x="3570" y="1812"/>
                    <a:pt x="3790" y="1758"/>
                  </a:cubicBezTo>
                  <a:cubicBezTo>
                    <a:pt x="4024" y="1707"/>
                    <a:pt x="4257" y="1686"/>
                    <a:pt x="4491" y="1686"/>
                  </a:cubicBezTo>
                  <a:close/>
                  <a:moveTo>
                    <a:pt x="4771" y="3173"/>
                  </a:moveTo>
                  <a:cubicBezTo>
                    <a:pt x="5282" y="3173"/>
                    <a:pt x="5792" y="3208"/>
                    <a:pt x="6301" y="3277"/>
                  </a:cubicBezTo>
                  <a:cubicBezTo>
                    <a:pt x="6381" y="3284"/>
                    <a:pt x="6461" y="3303"/>
                    <a:pt x="6541" y="3317"/>
                  </a:cubicBezTo>
                  <a:cubicBezTo>
                    <a:pt x="6561" y="3323"/>
                    <a:pt x="6581" y="3337"/>
                    <a:pt x="6594" y="3357"/>
                  </a:cubicBezTo>
                  <a:cubicBezTo>
                    <a:pt x="6627" y="3403"/>
                    <a:pt x="6654" y="3457"/>
                    <a:pt x="6687" y="3517"/>
                  </a:cubicBezTo>
                  <a:cubicBezTo>
                    <a:pt x="6567" y="3503"/>
                    <a:pt x="6467" y="3497"/>
                    <a:pt x="6374" y="3477"/>
                  </a:cubicBezTo>
                  <a:cubicBezTo>
                    <a:pt x="5988" y="3390"/>
                    <a:pt x="5595" y="3397"/>
                    <a:pt x="5209" y="3377"/>
                  </a:cubicBezTo>
                  <a:cubicBezTo>
                    <a:pt x="5167" y="3376"/>
                    <a:pt x="5125" y="3375"/>
                    <a:pt x="5084" y="3375"/>
                  </a:cubicBezTo>
                  <a:cubicBezTo>
                    <a:pt x="4899" y="3375"/>
                    <a:pt x="4715" y="3386"/>
                    <a:pt x="4536" y="3397"/>
                  </a:cubicBezTo>
                  <a:cubicBezTo>
                    <a:pt x="3710" y="3443"/>
                    <a:pt x="2884" y="3530"/>
                    <a:pt x="2065" y="3643"/>
                  </a:cubicBezTo>
                  <a:cubicBezTo>
                    <a:pt x="2045" y="3643"/>
                    <a:pt x="2018" y="3643"/>
                    <a:pt x="1985" y="3650"/>
                  </a:cubicBezTo>
                  <a:cubicBezTo>
                    <a:pt x="2005" y="3610"/>
                    <a:pt x="2025" y="3577"/>
                    <a:pt x="2038" y="3543"/>
                  </a:cubicBezTo>
                  <a:cubicBezTo>
                    <a:pt x="2045" y="3517"/>
                    <a:pt x="2065" y="3503"/>
                    <a:pt x="2092" y="3497"/>
                  </a:cubicBezTo>
                  <a:cubicBezTo>
                    <a:pt x="2405" y="3437"/>
                    <a:pt x="2718" y="3357"/>
                    <a:pt x="3031" y="3310"/>
                  </a:cubicBezTo>
                  <a:cubicBezTo>
                    <a:pt x="3611" y="3218"/>
                    <a:pt x="4191" y="3173"/>
                    <a:pt x="4771" y="3173"/>
                  </a:cubicBezTo>
                  <a:close/>
                  <a:moveTo>
                    <a:pt x="4309" y="4616"/>
                  </a:moveTo>
                  <a:cubicBezTo>
                    <a:pt x="4289" y="4676"/>
                    <a:pt x="4269" y="4729"/>
                    <a:pt x="4256" y="4782"/>
                  </a:cubicBezTo>
                  <a:lnTo>
                    <a:pt x="3990" y="4782"/>
                  </a:lnTo>
                  <a:cubicBezTo>
                    <a:pt x="4003" y="4722"/>
                    <a:pt x="4010" y="4676"/>
                    <a:pt x="4023" y="4616"/>
                  </a:cubicBezTo>
                  <a:close/>
                  <a:moveTo>
                    <a:pt x="4383" y="4616"/>
                  </a:moveTo>
                  <a:cubicBezTo>
                    <a:pt x="4469" y="4622"/>
                    <a:pt x="4562" y="4629"/>
                    <a:pt x="4656" y="4636"/>
                  </a:cubicBezTo>
                  <a:cubicBezTo>
                    <a:pt x="4629" y="4695"/>
                    <a:pt x="4616" y="4742"/>
                    <a:pt x="4596" y="4795"/>
                  </a:cubicBezTo>
                  <a:cubicBezTo>
                    <a:pt x="4503" y="4789"/>
                    <a:pt x="4423" y="4782"/>
                    <a:pt x="4329" y="4782"/>
                  </a:cubicBezTo>
                  <a:cubicBezTo>
                    <a:pt x="4349" y="4722"/>
                    <a:pt x="4363" y="4676"/>
                    <a:pt x="4383" y="4616"/>
                  </a:cubicBezTo>
                  <a:close/>
                  <a:moveTo>
                    <a:pt x="3956" y="4622"/>
                  </a:moveTo>
                  <a:cubicBezTo>
                    <a:pt x="3943" y="4669"/>
                    <a:pt x="3936" y="4709"/>
                    <a:pt x="3923" y="4742"/>
                  </a:cubicBezTo>
                  <a:cubicBezTo>
                    <a:pt x="3916" y="4762"/>
                    <a:pt x="3896" y="4782"/>
                    <a:pt x="3883" y="4789"/>
                  </a:cubicBezTo>
                  <a:cubicBezTo>
                    <a:pt x="3845" y="4793"/>
                    <a:pt x="3804" y="4798"/>
                    <a:pt x="3765" y="4798"/>
                  </a:cubicBezTo>
                  <a:cubicBezTo>
                    <a:pt x="3748" y="4798"/>
                    <a:pt x="3732" y="4797"/>
                    <a:pt x="3717" y="4795"/>
                  </a:cubicBezTo>
                  <a:cubicBezTo>
                    <a:pt x="3710" y="4742"/>
                    <a:pt x="3710" y="4689"/>
                    <a:pt x="3710" y="4629"/>
                  </a:cubicBezTo>
                  <a:cubicBezTo>
                    <a:pt x="3790" y="4629"/>
                    <a:pt x="3870" y="4622"/>
                    <a:pt x="3956" y="4622"/>
                  </a:cubicBezTo>
                  <a:close/>
                  <a:moveTo>
                    <a:pt x="4722" y="4642"/>
                  </a:moveTo>
                  <a:cubicBezTo>
                    <a:pt x="4802" y="4656"/>
                    <a:pt x="4876" y="4662"/>
                    <a:pt x="4955" y="4669"/>
                  </a:cubicBezTo>
                  <a:cubicBezTo>
                    <a:pt x="4929" y="4722"/>
                    <a:pt x="4902" y="4775"/>
                    <a:pt x="4882" y="4822"/>
                  </a:cubicBezTo>
                  <a:cubicBezTo>
                    <a:pt x="4809" y="4809"/>
                    <a:pt x="4742" y="4802"/>
                    <a:pt x="4669" y="4795"/>
                  </a:cubicBezTo>
                  <a:cubicBezTo>
                    <a:pt x="4689" y="4742"/>
                    <a:pt x="4709" y="4695"/>
                    <a:pt x="4722" y="4642"/>
                  </a:cubicBezTo>
                  <a:close/>
                  <a:moveTo>
                    <a:pt x="3637" y="4636"/>
                  </a:moveTo>
                  <a:cubicBezTo>
                    <a:pt x="3643" y="4702"/>
                    <a:pt x="3650" y="4755"/>
                    <a:pt x="3637" y="4809"/>
                  </a:cubicBezTo>
                  <a:cubicBezTo>
                    <a:pt x="3577" y="4815"/>
                    <a:pt x="3517" y="4822"/>
                    <a:pt x="3457" y="4829"/>
                  </a:cubicBezTo>
                  <a:cubicBezTo>
                    <a:pt x="3444" y="4769"/>
                    <a:pt x="3430" y="4715"/>
                    <a:pt x="3417" y="4656"/>
                  </a:cubicBezTo>
                  <a:cubicBezTo>
                    <a:pt x="3497" y="4649"/>
                    <a:pt x="3563" y="4642"/>
                    <a:pt x="3637" y="4636"/>
                  </a:cubicBezTo>
                  <a:close/>
                  <a:moveTo>
                    <a:pt x="3350" y="4669"/>
                  </a:moveTo>
                  <a:cubicBezTo>
                    <a:pt x="3357" y="4729"/>
                    <a:pt x="3397" y="4782"/>
                    <a:pt x="3370" y="4842"/>
                  </a:cubicBezTo>
                  <a:cubicBezTo>
                    <a:pt x="3324" y="4849"/>
                    <a:pt x="3284" y="4855"/>
                    <a:pt x="3244" y="4862"/>
                  </a:cubicBezTo>
                  <a:cubicBezTo>
                    <a:pt x="3217" y="4809"/>
                    <a:pt x="3197" y="4755"/>
                    <a:pt x="3164" y="4695"/>
                  </a:cubicBezTo>
                  <a:cubicBezTo>
                    <a:pt x="3230" y="4682"/>
                    <a:pt x="3290" y="4676"/>
                    <a:pt x="3350" y="4669"/>
                  </a:cubicBezTo>
                  <a:close/>
                  <a:moveTo>
                    <a:pt x="5029" y="4676"/>
                  </a:moveTo>
                  <a:cubicBezTo>
                    <a:pt x="5115" y="4689"/>
                    <a:pt x="5209" y="4702"/>
                    <a:pt x="5295" y="4722"/>
                  </a:cubicBezTo>
                  <a:cubicBezTo>
                    <a:pt x="5262" y="4775"/>
                    <a:pt x="5228" y="4822"/>
                    <a:pt x="5189" y="4875"/>
                  </a:cubicBezTo>
                  <a:cubicBezTo>
                    <a:pt x="5115" y="4862"/>
                    <a:pt x="5035" y="4849"/>
                    <a:pt x="4955" y="4829"/>
                  </a:cubicBezTo>
                  <a:cubicBezTo>
                    <a:pt x="4982" y="4775"/>
                    <a:pt x="5002" y="4729"/>
                    <a:pt x="5029" y="4676"/>
                  </a:cubicBezTo>
                  <a:close/>
                  <a:moveTo>
                    <a:pt x="3097" y="4709"/>
                  </a:moveTo>
                  <a:cubicBezTo>
                    <a:pt x="3117" y="4769"/>
                    <a:pt x="3157" y="4815"/>
                    <a:pt x="3157" y="4875"/>
                  </a:cubicBezTo>
                  <a:cubicBezTo>
                    <a:pt x="3084" y="4895"/>
                    <a:pt x="3004" y="4915"/>
                    <a:pt x="2931" y="4929"/>
                  </a:cubicBezTo>
                  <a:cubicBezTo>
                    <a:pt x="2904" y="4875"/>
                    <a:pt x="2877" y="4822"/>
                    <a:pt x="2844" y="4762"/>
                  </a:cubicBezTo>
                  <a:cubicBezTo>
                    <a:pt x="2931" y="4742"/>
                    <a:pt x="3011" y="4729"/>
                    <a:pt x="3097" y="4709"/>
                  </a:cubicBezTo>
                  <a:close/>
                  <a:moveTo>
                    <a:pt x="5335" y="4729"/>
                  </a:moveTo>
                  <a:cubicBezTo>
                    <a:pt x="5402" y="4742"/>
                    <a:pt x="5455" y="4762"/>
                    <a:pt x="5522" y="4782"/>
                  </a:cubicBezTo>
                  <a:cubicBezTo>
                    <a:pt x="5495" y="4842"/>
                    <a:pt x="5468" y="4889"/>
                    <a:pt x="5442" y="4949"/>
                  </a:cubicBezTo>
                  <a:cubicBezTo>
                    <a:pt x="5382" y="4929"/>
                    <a:pt x="5322" y="4915"/>
                    <a:pt x="5268" y="4895"/>
                  </a:cubicBezTo>
                  <a:cubicBezTo>
                    <a:pt x="5288" y="4835"/>
                    <a:pt x="5348" y="4795"/>
                    <a:pt x="5335" y="4729"/>
                  </a:cubicBezTo>
                  <a:close/>
                  <a:moveTo>
                    <a:pt x="2771" y="4782"/>
                  </a:moveTo>
                  <a:cubicBezTo>
                    <a:pt x="2804" y="4842"/>
                    <a:pt x="2824" y="4895"/>
                    <a:pt x="2857" y="4949"/>
                  </a:cubicBezTo>
                  <a:cubicBezTo>
                    <a:pt x="2784" y="4969"/>
                    <a:pt x="2724" y="4989"/>
                    <a:pt x="2651" y="5009"/>
                  </a:cubicBezTo>
                  <a:cubicBezTo>
                    <a:pt x="2618" y="4962"/>
                    <a:pt x="2584" y="4915"/>
                    <a:pt x="2544" y="4862"/>
                  </a:cubicBezTo>
                  <a:cubicBezTo>
                    <a:pt x="2624" y="4835"/>
                    <a:pt x="2698" y="4809"/>
                    <a:pt x="2771" y="4782"/>
                  </a:cubicBezTo>
                  <a:close/>
                  <a:moveTo>
                    <a:pt x="5588" y="4802"/>
                  </a:moveTo>
                  <a:cubicBezTo>
                    <a:pt x="5661" y="4835"/>
                    <a:pt x="5728" y="4869"/>
                    <a:pt x="5808" y="4902"/>
                  </a:cubicBezTo>
                  <a:cubicBezTo>
                    <a:pt x="5775" y="4949"/>
                    <a:pt x="5748" y="4989"/>
                    <a:pt x="5721" y="5022"/>
                  </a:cubicBezTo>
                  <a:cubicBezTo>
                    <a:pt x="5648" y="5002"/>
                    <a:pt x="5581" y="4982"/>
                    <a:pt x="5515" y="4955"/>
                  </a:cubicBezTo>
                  <a:cubicBezTo>
                    <a:pt x="5535" y="4909"/>
                    <a:pt x="5562" y="4862"/>
                    <a:pt x="5588" y="4802"/>
                  </a:cubicBezTo>
                  <a:close/>
                  <a:moveTo>
                    <a:pt x="2478" y="4889"/>
                  </a:moveTo>
                  <a:cubicBezTo>
                    <a:pt x="2511" y="4942"/>
                    <a:pt x="2544" y="4982"/>
                    <a:pt x="2584" y="5035"/>
                  </a:cubicBezTo>
                  <a:cubicBezTo>
                    <a:pt x="2511" y="5062"/>
                    <a:pt x="2445" y="5088"/>
                    <a:pt x="2391" y="5108"/>
                  </a:cubicBezTo>
                  <a:cubicBezTo>
                    <a:pt x="2338" y="5068"/>
                    <a:pt x="2298" y="5028"/>
                    <a:pt x="2245" y="4982"/>
                  </a:cubicBezTo>
                  <a:cubicBezTo>
                    <a:pt x="2325" y="4949"/>
                    <a:pt x="2398" y="4922"/>
                    <a:pt x="2478" y="4889"/>
                  </a:cubicBezTo>
                  <a:close/>
                  <a:moveTo>
                    <a:pt x="5875" y="4929"/>
                  </a:moveTo>
                  <a:cubicBezTo>
                    <a:pt x="5934" y="4969"/>
                    <a:pt x="5988" y="5009"/>
                    <a:pt x="6061" y="5048"/>
                  </a:cubicBezTo>
                  <a:cubicBezTo>
                    <a:pt x="6008" y="5082"/>
                    <a:pt x="5968" y="5102"/>
                    <a:pt x="5928" y="5122"/>
                  </a:cubicBezTo>
                  <a:cubicBezTo>
                    <a:pt x="5926" y="5124"/>
                    <a:pt x="5923" y="5125"/>
                    <a:pt x="5919" y="5125"/>
                  </a:cubicBezTo>
                  <a:cubicBezTo>
                    <a:pt x="5912" y="5125"/>
                    <a:pt x="5903" y="5122"/>
                    <a:pt x="5895" y="5122"/>
                  </a:cubicBezTo>
                  <a:cubicBezTo>
                    <a:pt x="5855" y="5102"/>
                    <a:pt x="5821" y="5082"/>
                    <a:pt x="5781" y="5062"/>
                  </a:cubicBezTo>
                  <a:cubicBezTo>
                    <a:pt x="5815" y="5015"/>
                    <a:pt x="5841" y="4975"/>
                    <a:pt x="5875" y="4929"/>
                  </a:cubicBezTo>
                  <a:close/>
                  <a:moveTo>
                    <a:pt x="2171" y="5022"/>
                  </a:moveTo>
                  <a:cubicBezTo>
                    <a:pt x="2225" y="5062"/>
                    <a:pt x="2271" y="5095"/>
                    <a:pt x="2325" y="5135"/>
                  </a:cubicBezTo>
                  <a:cubicBezTo>
                    <a:pt x="2291" y="5162"/>
                    <a:pt x="2258" y="5182"/>
                    <a:pt x="2225" y="5208"/>
                  </a:cubicBezTo>
                  <a:cubicBezTo>
                    <a:pt x="2165" y="5175"/>
                    <a:pt x="2112" y="5148"/>
                    <a:pt x="2045" y="5115"/>
                  </a:cubicBezTo>
                  <a:cubicBezTo>
                    <a:pt x="2092" y="5082"/>
                    <a:pt x="2132" y="5048"/>
                    <a:pt x="2171" y="5022"/>
                  </a:cubicBezTo>
                  <a:close/>
                  <a:moveTo>
                    <a:pt x="5454" y="3467"/>
                  </a:moveTo>
                  <a:cubicBezTo>
                    <a:pt x="5650" y="3467"/>
                    <a:pt x="5847" y="3475"/>
                    <a:pt x="6041" y="3503"/>
                  </a:cubicBezTo>
                  <a:cubicBezTo>
                    <a:pt x="6287" y="3537"/>
                    <a:pt x="6534" y="3577"/>
                    <a:pt x="6787" y="3617"/>
                  </a:cubicBezTo>
                  <a:cubicBezTo>
                    <a:pt x="6973" y="3650"/>
                    <a:pt x="7160" y="3676"/>
                    <a:pt x="7346" y="3710"/>
                  </a:cubicBezTo>
                  <a:cubicBezTo>
                    <a:pt x="7500" y="3743"/>
                    <a:pt x="7653" y="3770"/>
                    <a:pt x="7806" y="3803"/>
                  </a:cubicBezTo>
                  <a:cubicBezTo>
                    <a:pt x="7979" y="3843"/>
                    <a:pt x="8139" y="3910"/>
                    <a:pt x="8279" y="4023"/>
                  </a:cubicBezTo>
                  <a:cubicBezTo>
                    <a:pt x="8412" y="4129"/>
                    <a:pt x="8439" y="4276"/>
                    <a:pt x="8345" y="4422"/>
                  </a:cubicBezTo>
                  <a:cubicBezTo>
                    <a:pt x="8259" y="4549"/>
                    <a:pt x="8152" y="4649"/>
                    <a:pt x="8026" y="4729"/>
                  </a:cubicBezTo>
                  <a:cubicBezTo>
                    <a:pt x="7859" y="4835"/>
                    <a:pt x="7679" y="4909"/>
                    <a:pt x="7486" y="4955"/>
                  </a:cubicBezTo>
                  <a:cubicBezTo>
                    <a:pt x="7173" y="5028"/>
                    <a:pt x="6854" y="5095"/>
                    <a:pt x="6534" y="5168"/>
                  </a:cubicBezTo>
                  <a:cubicBezTo>
                    <a:pt x="6461" y="5182"/>
                    <a:pt x="6381" y="5195"/>
                    <a:pt x="6301" y="5215"/>
                  </a:cubicBezTo>
                  <a:cubicBezTo>
                    <a:pt x="6214" y="5075"/>
                    <a:pt x="6101" y="4982"/>
                    <a:pt x="5974" y="4909"/>
                  </a:cubicBezTo>
                  <a:cubicBezTo>
                    <a:pt x="5761" y="4782"/>
                    <a:pt x="5528" y="4682"/>
                    <a:pt x="5282" y="4642"/>
                  </a:cubicBezTo>
                  <a:cubicBezTo>
                    <a:pt x="5082" y="4609"/>
                    <a:pt x="4876" y="4582"/>
                    <a:pt x="4669" y="4569"/>
                  </a:cubicBezTo>
                  <a:cubicBezTo>
                    <a:pt x="4479" y="4550"/>
                    <a:pt x="4289" y="4540"/>
                    <a:pt x="4099" y="4540"/>
                  </a:cubicBezTo>
                  <a:cubicBezTo>
                    <a:pt x="3750" y="4540"/>
                    <a:pt x="3402" y="4573"/>
                    <a:pt x="3057" y="4642"/>
                  </a:cubicBezTo>
                  <a:cubicBezTo>
                    <a:pt x="2758" y="4695"/>
                    <a:pt x="2478" y="4802"/>
                    <a:pt x="2205" y="4922"/>
                  </a:cubicBezTo>
                  <a:cubicBezTo>
                    <a:pt x="2092" y="4969"/>
                    <a:pt x="1998" y="5048"/>
                    <a:pt x="1912" y="5142"/>
                  </a:cubicBezTo>
                  <a:cubicBezTo>
                    <a:pt x="1898" y="5155"/>
                    <a:pt x="1892" y="5182"/>
                    <a:pt x="1872" y="5215"/>
                  </a:cubicBezTo>
                  <a:cubicBezTo>
                    <a:pt x="1818" y="5202"/>
                    <a:pt x="1765" y="5182"/>
                    <a:pt x="1705" y="5168"/>
                  </a:cubicBezTo>
                  <a:cubicBezTo>
                    <a:pt x="1419" y="5095"/>
                    <a:pt x="1132" y="5009"/>
                    <a:pt x="853" y="4909"/>
                  </a:cubicBezTo>
                  <a:cubicBezTo>
                    <a:pt x="680" y="4842"/>
                    <a:pt x="513" y="4762"/>
                    <a:pt x="360" y="4662"/>
                  </a:cubicBezTo>
                  <a:cubicBezTo>
                    <a:pt x="273" y="4602"/>
                    <a:pt x="200" y="4542"/>
                    <a:pt x="140" y="4462"/>
                  </a:cubicBezTo>
                  <a:cubicBezTo>
                    <a:pt x="80" y="4396"/>
                    <a:pt x="80" y="4296"/>
                    <a:pt x="133" y="4229"/>
                  </a:cubicBezTo>
                  <a:cubicBezTo>
                    <a:pt x="160" y="4196"/>
                    <a:pt x="193" y="4169"/>
                    <a:pt x="227" y="4149"/>
                  </a:cubicBezTo>
                  <a:cubicBezTo>
                    <a:pt x="287" y="4116"/>
                    <a:pt x="353" y="4083"/>
                    <a:pt x="427" y="4056"/>
                  </a:cubicBezTo>
                  <a:cubicBezTo>
                    <a:pt x="613" y="4003"/>
                    <a:pt x="806" y="3950"/>
                    <a:pt x="999" y="3910"/>
                  </a:cubicBezTo>
                  <a:cubicBezTo>
                    <a:pt x="1539" y="3790"/>
                    <a:pt x="2085" y="3703"/>
                    <a:pt x="2638" y="3643"/>
                  </a:cubicBezTo>
                  <a:cubicBezTo>
                    <a:pt x="3230" y="3570"/>
                    <a:pt x="3830" y="3517"/>
                    <a:pt x="4423" y="3477"/>
                  </a:cubicBezTo>
                  <a:cubicBezTo>
                    <a:pt x="4431" y="3474"/>
                    <a:pt x="4440" y="3474"/>
                    <a:pt x="4447" y="3474"/>
                  </a:cubicBezTo>
                  <a:cubicBezTo>
                    <a:pt x="4463" y="3474"/>
                    <a:pt x="4476" y="3477"/>
                    <a:pt x="4489" y="3477"/>
                  </a:cubicBezTo>
                  <a:cubicBezTo>
                    <a:pt x="4523" y="3483"/>
                    <a:pt x="4556" y="3490"/>
                    <a:pt x="4582" y="3490"/>
                  </a:cubicBezTo>
                  <a:cubicBezTo>
                    <a:pt x="4796" y="3483"/>
                    <a:pt x="5002" y="3477"/>
                    <a:pt x="5215" y="3470"/>
                  </a:cubicBezTo>
                  <a:cubicBezTo>
                    <a:pt x="5294" y="3468"/>
                    <a:pt x="5374" y="3467"/>
                    <a:pt x="5454" y="3467"/>
                  </a:cubicBezTo>
                  <a:close/>
                  <a:moveTo>
                    <a:pt x="6108" y="5095"/>
                  </a:moveTo>
                  <a:cubicBezTo>
                    <a:pt x="6148" y="5135"/>
                    <a:pt x="6194" y="5168"/>
                    <a:pt x="6221" y="5228"/>
                  </a:cubicBezTo>
                  <a:cubicBezTo>
                    <a:pt x="6181" y="5235"/>
                    <a:pt x="6148" y="5242"/>
                    <a:pt x="6108" y="5248"/>
                  </a:cubicBezTo>
                  <a:cubicBezTo>
                    <a:pt x="6104" y="5250"/>
                    <a:pt x="6100" y="5251"/>
                    <a:pt x="6096" y="5251"/>
                  </a:cubicBezTo>
                  <a:cubicBezTo>
                    <a:pt x="6087" y="5251"/>
                    <a:pt x="6077" y="5246"/>
                    <a:pt x="6068" y="5242"/>
                  </a:cubicBezTo>
                  <a:cubicBezTo>
                    <a:pt x="6041" y="5222"/>
                    <a:pt x="6021" y="5202"/>
                    <a:pt x="5988" y="5175"/>
                  </a:cubicBezTo>
                  <a:cubicBezTo>
                    <a:pt x="6034" y="5148"/>
                    <a:pt x="6068" y="5122"/>
                    <a:pt x="6108" y="5095"/>
                  </a:cubicBezTo>
                  <a:close/>
                  <a:moveTo>
                    <a:pt x="1992" y="5168"/>
                  </a:moveTo>
                  <a:cubicBezTo>
                    <a:pt x="2138" y="5228"/>
                    <a:pt x="2151" y="5242"/>
                    <a:pt x="2151" y="5282"/>
                  </a:cubicBezTo>
                  <a:cubicBezTo>
                    <a:pt x="2078" y="5268"/>
                    <a:pt x="2012" y="5248"/>
                    <a:pt x="1932" y="5228"/>
                  </a:cubicBezTo>
                  <a:cubicBezTo>
                    <a:pt x="1958" y="5202"/>
                    <a:pt x="1972" y="5188"/>
                    <a:pt x="1992" y="5168"/>
                  </a:cubicBezTo>
                  <a:close/>
                  <a:moveTo>
                    <a:pt x="4156" y="4855"/>
                  </a:moveTo>
                  <a:cubicBezTo>
                    <a:pt x="4516" y="4855"/>
                    <a:pt x="4876" y="4869"/>
                    <a:pt x="5228" y="4962"/>
                  </a:cubicBezTo>
                  <a:cubicBezTo>
                    <a:pt x="5455" y="5028"/>
                    <a:pt x="5681" y="5075"/>
                    <a:pt x="5888" y="5202"/>
                  </a:cubicBezTo>
                  <a:cubicBezTo>
                    <a:pt x="5921" y="5228"/>
                    <a:pt x="5961" y="5248"/>
                    <a:pt x="6001" y="5275"/>
                  </a:cubicBezTo>
                  <a:cubicBezTo>
                    <a:pt x="6034" y="5295"/>
                    <a:pt x="6041" y="5322"/>
                    <a:pt x="6021" y="5355"/>
                  </a:cubicBezTo>
                  <a:cubicBezTo>
                    <a:pt x="5981" y="5435"/>
                    <a:pt x="5948" y="5508"/>
                    <a:pt x="5908" y="5581"/>
                  </a:cubicBezTo>
                  <a:cubicBezTo>
                    <a:pt x="5788" y="5788"/>
                    <a:pt x="5628" y="5954"/>
                    <a:pt x="5422" y="6074"/>
                  </a:cubicBezTo>
                  <a:cubicBezTo>
                    <a:pt x="5275" y="6154"/>
                    <a:pt x="5122" y="6221"/>
                    <a:pt x="4969" y="6294"/>
                  </a:cubicBezTo>
                  <a:cubicBezTo>
                    <a:pt x="4961" y="6300"/>
                    <a:pt x="4953" y="6302"/>
                    <a:pt x="4946" y="6302"/>
                  </a:cubicBezTo>
                  <a:cubicBezTo>
                    <a:pt x="4929" y="6302"/>
                    <a:pt x="4914" y="6290"/>
                    <a:pt x="4895" y="6281"/>
                  </a:cubicBezTo>
                  <a:cubicBezTo>
                    <a:pt x="4762" y="6194"/>
                    <a:pt x="4616" y="6127"/>
                    <a:pt x="4449" y="6101"/>
                  </a:cubicBezTo>
                  <a:cubicBezTo>
                    <a:pt x="4323" y="6081"/>
                    <a:pt x="4196" y="6061"/>
                    <a:pt x="4070" y="6048"/>
                  </a:cubicBezTo>
                  <a:cubicBezTo>
                    <a:pt x="4027" y="6043"/>
                    <a:pt x="3985" y="6041"/>
                    <a:pt x="3942" y="6041"/>
                  </a:cubicBezTo>
                  <a:cubicBezTo>
                    <a:pt x="3865" y="6041"/>
                    <a:pt x="3787" y="6048"/>
                    <a:pt x="3710" y="6061"/>
                  </a:cubicBezTo>
                  <a:cubicBezTo>
                    <a:pt x="3497" y="6094"/>
                    <a:pt x="3290" y="6147"/>
                    <a:pt x="3151" y="6334"/>
                  </a:cubicBezTo>
                  <a:cubicBezTo>
                    <a:pt x="2718" y="6101"/>
                    <a:pt x="2371" y="5794"/>
                    <a:pt x="2178" y="5315"/>
                  </a:cubicBezTo>
                  <a:cubicBezTo>
                    <a:pt x="2278" y="5262"/>
                    <a:pt x="2371" y="5202"/>
                    <a:pt x="2471" y="5162"/>
                  </a:cubicBezTo>
                  <a:cubicBezTo>
                    <a:pt x="2598" y="5108"/>
                    <a:pt x="2731" y="5062"/>
                    <a:pt x="2864" y="5028"/>
                  </a:cubicBezTo>
                  <a:cubicBezTo>
                    <a:pt x="3290" y="4909"/>
                    <a:pt x="3717" y="4855"/>
                    <a:pt x="4156" y="4855"/>
                  </a:cubicBezTo>
                  <a:close/>
                  <a:moveTo>
                    <a:pt x="3976" y="6274"/>
                  </a:moveTo>
                  <a:cubicBezTo>
                    <a:pt x="4110" y="6274"/>
                    <a:pt x="4249" y="6281"/>
                    <a:pt x="4383" y="6314"/>
                  </a:cubicBezTo>
                  <a:cubicBezTo>
                    <a:pt x="4403" y="6321"/>
                    <a:pt x="4429" y="6327"/>
                    <a:pt x="4463" y="6334"/>
                  </a:cubicBezTo>
                  <a:cubicBezTo>
                    <a:pt x="4306" y="6389"/>
                    <a:pt x="4152" y="6407"/>
                    <a:pt x="4017" y="6407"/>
                  </a:cubicBezTo>
                  <a:cubicBezTo>
                    <a:pt x="3842" y="6407"/>
                    <a:pt x="3699" y="6376"/>
                    <a:pt x="3623" y="6354"/>
                  </a:cubicBezTo>
                  <a:cubicBezTo>
                    <a:pt x="3650" y="6334"/>
                    <a:pt x="3683" y="6314"/>
                    <a:pt x="3717" y="6301"/>
                  </a:cubicBezTo>
                  <a:cubicBezTo>
                    <a:pt x="3803" y="6274"/>
                    <a:pt x="3890" y="6274"/>
                    <a:pt x="3976" y="6274"/>
                  </a:cubicBezTo>
                  <a:close/>
                  <a:moveTo>
                    <a:pt x="3922" y="6117"/>
                  </a:moveTo>
                  <a:cubicBezTo>
                    <a:pt x="4109" y="6117"/>
                    <a:pt x="4296" y="6142"/>
                    <a:pt x="4483" y="6181"/>
                  </a:cubicBezTo>
                  <a:cubicBezTo>
                    <a:pt x="4602" y="6207"/>
                    <a:pt x="4709" y="6254"/>
                    <a:pt x="4816" y="6314"/>
                  </a:cubicBezTo>
                  <a:cubicBezTo>
                    <a:pt x="4836" y="6321"/>
                    <a:pt x="4849" y="6334"/>
                    <a:pt x="4862" y="6347"/>
                  </a:cubicBezTo>
                  <a:cubicBezTo>
                    <a:pt x="4802" y="6420"/>
                    <a:pt x="4716" y="6440"/>
                    <a:pt x="4629" y="6480"/>
                  </a:cubicBezTo>
                  <a:cubicBezTo>
                    <a:pt x="4602" y="6440"/>
                    <a:pt x="4576" y="6407"/>
                    <a:pt x="4562" y="6374"/>
                  </a:cubicBezTo>
                  <a:cubicBezTo>
                    <a:pt x="4569" y="6361"/>
                    <a:pt x="4569" y="6354"/>
                    <a:pt x="4562" y="6341"/>
                  </a:cubicBezTo>
                  <a:cubicBezTo>
                    <a:pt x="4562" y="6334"/>
                    <a:pt x="4556" y="6327"/>
                    <a:pt x="4549" y="6321"/>
                  </a:cubicBezTo>
                  <a:cubicBezTo>
                    <a:pt x="4529" y="6281"/>
                    <a:pt x="4496" y="6267"/>
                    <a:pt x="4456" y="6254"/>
                  </a:cubicBezTo>
                  <a:cubicBezTo>
                    <a:pt x="4369" y="6241"/>
                    <a:pt x="4289" y="6221"/>
                    <a:pt x="4203" y="6214"/>
                  </a:cubicBezTo>
                  <a:cubicBezTo>
                    <a:pt x="4103" y="6201"/>
                    <a:pt x="4003" y="6207"/>
                    <a:pt x="3903" y="6201"/>
                  </a:cubicBezTo>
                  <a:cubicBezTo>
                    <a:pt x="3883" y="6198"/>
                    <a:pt x="3864" y="6197"/>
                    <a:pt x="3845" y="6197"/>
                  </a:cubicBezTo>
                  <a:cubicBezTo>
                    <a:pt x="3807" y="6197"/>
                    <a:pt x="3770" y="6203"/>
                    <a:pt x="3730" y="6221"/>
                  </a:cubicBezTo>
                  <a:cubicBezTo>
                    <a:pt x="3697" y="6234"/>
                    <a:pt x="3663" y="6254"/>
                    <a:pt x="3623" y="6254"/>
                  </a:cubicBezTo>
                  <a:cubicBezTo>
                    <a:pt x="3583" y="6261"/>
                    <a:pt x="3563" y="6287"/>
                    <a:pt x="3543" y="6321"/>
                  </a:cubicBezTo>
                  <a:cubicBezTo>
                    <a:pt x="3537" y="6327"/>
                    <a:pt x="3530" y="6334"/>
                    <a:pt x="3530" y="6341"/>
                  </a:cubicBezTo>
                  <a:cubicBezTo>
                    <a:pt x="3523" y="6347"/>
                    <a:pt x="3517" y="6354"/>
                    <a:pt x="3517" y="6361"/>
                  </a:cubicBezTo>
                  <a:cubicBezTo>
                    <a:pt x="3510" y="6361"/>
                    <a:pt x="3510" y="6367"/>
                    <a:pt x="3510" y="6367"/>
                  </a:cubicBezTo>
                  <a:cubicBezTo>
                    <a:pt x="3490" y="6407"/>
                    <a:pt x="3470" y="6440"/>
                    <a:pt x="3444" y="6480"/>
                  </a:cubicBezTo>
                  <a:cubicBezTo>
                    <a:pt x="3444" y="6480"/>
                    <a:pt x="3444" y="6480"/>
                    <a:pt x="3444" y="6474"/>
                  </a:cubicBezTo>
                  <a:lnTo>
                    <a:pt x="3437" y="6474"/>
                  </a:lnTo>
                  <a:cubicBezTo>
                    <a:pt x="3430" y="6467"/>
                    <a:pt x="3417" y="6467"/>
                    <a:pt x="3410" y="6467"/>
                  </a:cubicBezTo>
                  <a:cubicBezTo>
                    <a:pt x="3330" y="6454"/>
                    <a:pt x="3257" y="6420"/>
                    <a:pt x="3217" y="6394"/>
                  </a:cubicBezTo>
                  <a:cubicBezTo>
                    <a:pt x="3230" y="6334"/>
                    <a:pt x="3277" y="6294"/>
                    <a:pt x="3330" y="6261"/>
                  </a:cubicBezTo>
                  <a:cubicBezTo>
                    <a:pt x="3477" y="6174"/>
                    <a:pt x="3637" y="6134"/>
                    <a:pt x="3803" y="6121"/>
                  </a:cubicBezTo>
                  <a:cubicBezTo>
                    <a:pt x="3843" y="6118"/>
                    <a:pt x="3882" y="6117"/>
                    <a:pt x="3922" y="6117"/>
                  </a:cubicBezTo>
                  <a:close/>
                  <a:moveTo>
                    <a:pt x="4509" y="6420"/>
                  </a:moveTo>
                  <a:cubicBezTo>
                    <a:pt x="4523" y="6447"/>
                    <a:pt x="4536" y="6474"/>
                    <a:pt x="4556" y="6500"/>
                  </a:cubicBezTo>
                  <a:cubicBezTo>
                    <a:pt x="4542" y="6507"/>
                    <a:pt x="4529" y="6514"/>
                    <a:pt x="4523" y="6520"/>
                  </a:cubicBezTo>
                  <a:cubicBezTo>
                    <a:pt x="4352" y="6583"/>
                    <a:pt x="4188" y="6604"/>
                    <a:pt x="4041" y="6604"/>
                  </a:cubicBezTo>
                  <a:cubicBezTo>
                    <a:pt x="3812" y="6604"/>
                    <a:pt x="3625" y="6550"/>
                    <a:pt x="3523" y="6514"/>
                  </a:cubicBezTo>
                  <a:cubicBezTo>
                    <a:pt x="3537" y="6507"/>
                    <a:pt x="3537" y="6500"/>
                    <a:pt x="3523" y="6500"/>
                  </a:cubicBezTo>
                  <a:cubicBezTo>
                    <a:pt x="3537" y="6467"/>
                    <a:pt x="3550" y="6447"/>
                    <a:pt x="3563" y="6420"/>
                  </a:cubicBezTo>
                  <a:cubicBezTo>
                    <a:pt x="3597" y="6434"/>
                    <a:pt x="3650" y="6447"/>
                    <a:pt x="3730" y="6460"/>
                  </a:cubicBezTo>
                  <a:cubicBezTo>
                    <a:pt x="3810" y="6479"/>
                    <a:pt x="3913" y="6493"/>
                    <a:pt x="4029" y="6493"/>
                  </a:cubicBezTo>
                  <a:cubicBezTo>
                    <a:pt x="4162" y="6493"/>
                    <a:pt x="4312" y="6474"/>
                    <a:pt x="4463" y="6420"/>
                  </a:cubicBezTo>
                  <a:cubicBezTo>
                    <a:pt x="4469" y="6424"/>
                    <a:pt x="4476" y="6425"/>
                    <a:pt x="4483" y="6425"/>
                  </a:cubicBezTo>
                  <a:cubicBezTo>
                    <a:pt x="4491" y="6425"/>
                    <a:pt x="4499" y="6424"/>
                    <a:pt x="4509" y="6420"/>
                  </a:cubicBezTo>
                  <a:close/>
                  <a:moveTo>
                    <a:pt x="4376" y="0"/>
                  </a:moveTo>
                  <a:cubicBezTo>
                    <a:pt x="4336" y="0"/>
                    <a:pt x="4336" y="33"/>
                    <a:pt x="4336" y="53"/>
                  </a:cubicBezTo>
                  <a:cubicBezTo>
                    <a:pt x="4329" y="107"/>
                    <a:pt x="4329" y="160"/>
                    <a:pt x="4323" y="200"/>
                  </a:cubicBezTo>
                  <a:cubicBezTo>
                    <a:pt x="4263" y="233"/>
                    <a:pt x="4209" y="253"/>
                    <a:pt x="4156" y="286"/>
                  </a:cubicBezTo>
                  <a:cubicBezTo>
                    <a:pt x="4050" y="353"/>
                    <a:pt x="4036" y="500"/>
                    <a:pt x="4143" y="586"/>
                  </a:cubicBezTo>
                  <a:cubicBezTo>
                    <a:pt x="4183" y="619"/>
                    <a:pt x="4236" y="639"/>
                    <a:pt x="4289" y="673"/>
                  </a:cubicBezTo>
                  <a:cubicBezTo>
                    <a:pt x="4289" y="746"/>
                    <a:pt x="4283" y="826"/>
                    <a:pt x="4283" y="912"/>
                  </a:cubicBezTo>
                  <a:cubicBezTo>
                    <a:pt x="4283" y="919"/>
                    <a:pt x="4276" y="932"/>
                    <a:pt x="4276" y="952"/>
                  </a:cubicBezTo>
                  <a:cubicBezTo>
                    <a:pt x="4251" y="946"/>
                    <a:pt x="4226" y="944"/>
                    <a:pt x="4203" y="944"/>
                  </a:cubicBezTo>
                  <a:cubicBezTo>
                    <a:pt x="4125" y="944"/>
                    <a:pt x="4053" y="970"/>
                    <a:pt x="3976" y="986"/>
                  </a:cubicBezTo>
                  <a:cubicBezTo>
                    <a:pt x="3916" y="999"/>
                    <a:pt x="3863" y="1039"/>
                    <a:pt x="3817" y="1086"/>
                  </a:cubicBezTo>
                  <a:cubicBezTo>
                    <a:pt x="3757" y="1146"/>
                    <a:pt x="3763" y="1226"/>
                    <a:pt x="3837" y="1265"/>
                  </a:cubicBezTo>
                  <a:cubicBezTo>
                    <a:pt x="3890" y="1299"/>
                    <a:pt x="3950" y="1312"/>
                    <a:pt x="4003" y="1325"/>
                  </a:cubicBezTo>
                  <a:cubicBezTo>
                    <a:pt x="4063" y="1339"/>
                    <a:pt x="4123" y="1339"/>
                    <a:pt x="4183" y="1339"/>
                  </a:cubicBezTo>
                  <a:lnTo>
                    <a:pt x="4263" y="1339"/>
                  </a:lnTo>
                  <a:cubicBezTo>
                    <a:pt x="4269" y="1432"/>
                    <a:pt x="4269" y="1519"/>
                    <a:pt x="4269" y="1618"/>
                  </a:cubicBezTo>
                  <a:cubicBezTo>
                    <a:pt x="4249" y="1618"/>
                    <a:pt x="4229" y="1625"/>
                    <a:pt x="4209" y="1625"/>
                  </a:cubicBezTo>
                  <a:cubicBezTo>
                    <a:pt x="3830" y="1652"/>
                    <a:pt x="3470" y="1745"/>
                    <a:pt x="3131" y="1905"/>
                  </a:cubicBezTo>
                  <a:cubicBezTo>
                    <a:pt x="2904" y="2018"/>
                    <a:pt x="2711" y="2171"/>
                    <a:pt x="2558" y="2378"/>
                  </a:cubicBezTo>
                  <a:cubicBezTo>
                    <a:pt x="2465" y="2511"/>
                    <a:pt x="2371" y="2644"/>
                    <a:pt x="2278" y="2784"/>
                  </a:cubicBezTo>
                  <a:cubicBezTo>
                    <a:pt x="2158" y="2970"/>
                    <a:pt x="2072" y="3170"/>
                    <a:pt x="2032" y="3397"/>
                  </a:cubicBezTo>
                  <a:cubicBezTo>
                    <a:pt x="2032" y="3410"/>
                    <a:pt x="2032" y="3423"/>
                    <a:pt x="2025" y="3437"/>
                  </a:cubicBezTo>
                  <a:cubicBezTo>
                    <a:pt x="1992" y="3497"/>
                    <a:pt x="1958" y="3550"/>
                    <a:pt x="1932" y="3610"/>
                  </a:cubicBezTo>
                  <a:cubicBezTo>
                    <a:pt x="1912" y="3656"/>
                    <a:pt x="1885" y="3670"/>
                    <a:pt x="1838" y="3676"/>
                  </a:cubicBezTo>
                  <a:cubicBezTo>
                    <a:pt x="1492" y="3730"/>
                    <a:pt x="1146" y="3790"/>
                    <a:pt x="799" y="3876"/>
                  </a:cubicBezTo>
                  <a:cubicBezTo>
                    <a:pt x="660" y="3910"/>
                    <a:pt x="520" y="3950"/>
                    <a:pt x="387" y="3996"/>
                  </a:cubicBezTo>
                  <a:cubicBezTo>
                    <a:pt x="293" y="4023"/>
                    <a:pt x="200" y="4063"/>
                    <a:pt x="127" y="4129"/>
                  </a:cubicBezTo>
                  <a:cubicBezTo>
                    <a:pt x="34" y="4209"/>
                    <a:pt x="0" y="4303"/>
                    <a:pt x="27" y="4416"/>
                  </a:cubicBezTo>
                  <a:cubicBezTo>
                    <a:pt x="40" y="4469"/>
                    <a:pt x="74" y="4502"/>
                    <a:pt x="100" y="4542"/>
                  </a:cubicBezTo>
                  <a:cubicBezTo>
                    <a:pt x="187" y="4636"/>
                    <a:pt x="287" y="4709"/>
                    <a:pt x="400" y="4775"/>
                  </a:cubicBezTo>
                  <a:cubicBezTo>
                    <a:pt x="560" y="4869"/>
                    <a:pt x="726" y="4942"/>
                    <a:pt x="899" y="5002"/>
                  </a:cubicBezTo>
                  <a:cubicBezTo>
                    <a:pt x="1279" y="5135"/>
                    <a:pt x="1672" y="5242"/>
                    <a:pt x="2065" y="5335"/>
                  </a:cubicBezTo>
                  <a:cubicBezTo>
                    <a:pt x="2105" y="5348"/>
                    <a:pt x="2125" y="5368"/>
                    <a:pt x="2145" y="5408"/>
                  </a:cubicBezTo>
                  <a:cubicBezTo>
                    <a:pt x="2285" y="5748"/>
                    <a:pt x="2518" y="6008"/>
                    <a:pt x="2811" y="6214"/>
                  </a:cubicBezTo>
                  <a:cubicBezTo>
                    <a:pt x="2897" y="6274"/>
                    <a:pt x="2984" y="6321"/>
                    <a:pt x="3064" y="6381"/>
                  </a:cubicBezTo>
                  <a:cubicBezTo>
                    <a:pt x="3104" y="6400"/>
                    <a:pt x="3144" y="6414"/>
                    <a:pt x="3171" y="6454"/>
                  </a:cubicBezTo>
                  <a:cubicBezTo>
                    <a:pt x="3184" y="6474"/>
                    <a:pt x="3224" y="6487"/>
                    <a:pt x="3250" y="6500"/>
                  </a:cubicBezTo>
                  <a:cubicBezTo>
                    <a:pt x="3297" y="6520"/>
                    <a:pt x="3350" y="6534"/>
                    <a:pt x="3404" y="6554"/>
                  </a:cubicBezTo>
                  <a:lnTo>
                    <a:pt x="3410" y="6554"/>
                  </a:lnTo>
                  <a:cubicBezTo>
                    <a:pt x="3450" y="6574"/>
                    <a:pt x="3577" y="6627"/>
                    <a:pt x="3757" y="6660"/>
                  </a:cubicBezTo>
                  <a:cubicBezTo>
                    <a:pt x="3840" y="6678"/>
                    <a:pt x="3937" y="6690"/>
                    <a:pt x="4043" y="6690"/>
                  </a:cubicBezTo>
                  <a:cubicBezTo>
                    <a:pt x="4217" y="6690"/>
                    <a:pt x="4416" y="6658"/>
                    <a:pt x="4622" y="6567"/>
                  </a:cubicBezTo>
                  <a:cubicBezTo>
                    <a:pt x="4649" y="6560"/>
                    <a:pt x="4669" y="6554"/>
                    <a:pt x="4669" y="6547"/>
                  </a:cubicBezTo>
                  <a:cubicBezTo>
                    <a:pt x="4696" y="6534"/>
                    <a:pt x="4716" y="6527"/>
                    <a:pt x="4742" y="6514"/>
                  </a:cubicBezTo>
                  <a:cubicBezTo>
                    <a:pt x="4782" y="6494"/>
                    <a:pt x="4836" y="6474"/>
                    <a:pt x="4869" y="6447"/>
                  </a:cubicBezTo>
                  <a:cubicBezTo>
                    <a:pt x="4909" y="6407"/>
                    <a:pt x="4962" y="6381"/>
                    <a:pt x="5009" y="6361"/>
                  </a:cubicBezTo>
                  <a:cubicBezTo>
                    <a:pt x="5122" y="6307"/>
                    <a:pt x="5235" y="6254"/>
                    <a:pt x="5342" y="6201"/>
                  </a:cubicBezTo>
                  <a:cubicBezTo>
                    <a:pt x="5635" y="6061"/>
                    <a:pt x="5855" y="5841"/>
                    <a:pt x="6001" y="5555"/>
                  </a:cubicBezTo>
                  <a:cubicBezTo>
                    <a:pt x="6041" y="5475"/>
                    <a:pt x="6074" y="5395"/>
                    <a:pt x="6114" y="5315"/>
                  </a:cubicBezTo>
                  <a:cubicBezTo>
                    <a:pt x="6119" y="5315"/>
                    <a:pt x="6129" y="5318"/>
                    <a:pt x="6141" y="5318"/>
                  </a:cubicBezTo>
                  <a:cubicBezTo>
                    <a:pt x="6148" y="5318"/>
                    <a:pt x="6154" y="5317"/>
                    <a:pt x="6161" y="5315"/>
                  </a:cubicBezTo>
                  <a:cubicBezTo>
                    <a:pt x="6600" y="5235"/>
                    <a:pt x="7033" y="5148"/>
                    <a:pt x="7466" y="5042"/>
                  </a:cubicBezTo>
                  <a:cubicBezTo>
                    <a:pt x="7619" y="5002"/>
                    <a:pt x="7766" y="4955"/>
                    <a:pt x="7906" y="4882"/>
                  </a:cubicBezTo>
                  <a:cubicBezTo>
                    <a:pt x="8092" y="4789"/>
                    <a:pt x="8252" y="4676"/>
                    <a:pt x="8372" y="4502"/>
                  </a:cubicBezTo>
                  <a:cubicBezTo>
                    <a:pt x="8392" y="4476"/>
                    <a:pt x="8412" y="4449"/>
                    <a:pt x="8425" y="4422"/>
                  </a:cubicBezTo>
                  <a:cubicBezTo>
                    <a:pt x="8512" y="4276"/>
                    <a:pt x="8485" y="4109"/>
                    <a:pt x="8365" y="3996"/>
                  </a:cubicBezTo>
                  <a:cubicBezTo>
                    <a:pt x="8272" y="3910"/>
                    <a:pt x="8166" y="3856"/>
                    <a:pt x="8052" y="3810"/>
                  </a:cubicBezTo>
                  <a:cubicBezTo>
                    <a:pt x="7913" y="3750"/>
                    <a:pt x="7773" y="3710"/>
                    <a:pt x="7626" y="3683"/>
                  </a:cubicBezTo>
                  <a:cubicBezTo>
                    <a:pt x="7360" y="3637"/>
                    <a:pt x="7100" y="3597"/>
                    <a:pt x="6834" y="3550"/>
                  </a:cubicBezTo>
                  <a:cubicBezTo>
                    <a:pt x="6814" y="3543"/>
                    <a:pt x="6794" y="3543"/>
                    <a:pt x="6767" y="3537"/>
                  </a:cubicBezTo>
                  <a:cubicBezTo>
                    <a:pt x="6727" y="3437"/>
                    <a:pt x="6674" y="3343"/>
                    <a:pt x="6614" y="3264"/>
                  </a:cubicBezTo>
                  <a:cubicBezTo>
                    <a:pt x="6600" y="3244"/>
                    <a:pt x="6587" y="3230"/>
                    <a:pt x="6581" y="3204"/>
                  </a:cubicBezTo>
                  <a:cubicBezTo>
                    <a:pt x="6481" y="2864"/>
                    <a:pt x="6354" y="2538"/>
                    <a:pt x="6128" y="2258"/>
                  </a:cubicBezTo>
                  <a:cubicBezTo>
                    <a:pt x="5928" y="2005"/>
                    <a:pt x="5661" y="1845"/>
                    <a:pt x="5355" y="1738"/>
                  </a:cubicBezTo>
                  <a:cubicBezTo>
                    <a:pt x="5135" y="1658"/>
                    <a:pt x="4909" y="1625"/>
                    <a:pt x="4676" y="1618"/>
                  </a:cubicBezTo>
                  <a:cubicBezTo>
                    <a:pt x="4569" y="1612"/>
                    <a:pt x="4463" y="1612"/>
                    <a:pt x="4356" y="1612"/>
                  </a:cubicBezTo>
                  <a:cubicBezTo>
                    <a:pt x="4329" y="1525"/>
                    <a:pt x="4343" y="1432"/>
                    <a:pt x="4343" y="1339"/>
                  </a:cubicBezTo>
                  <a:cubicBezTo>
                    <a:pt x="4423" y="1325"/>
                    <a:pt x="4496" y="1312"/>
                    <a:pt x="4569" y="1299"/>
                  </a:cubicBezTo>
                  <a:cubicBezTo>
                    <a:pt x="4616" y="1285"/>
                    <a:pt x="4662" y="1272"/>
                    <a:pt x="4709" y="1252"/>
                  </a:cubicBezTo>
                  <a:cubicBezTo>
                    <a:pt x="4729" y="1245"/>
                    <a:pt x="4756" y="1226"/>
                    <a:pt x="4769" y="1206"/>
                  </a:cubicBezTo>
                  <a:cubicBezTo>
                    <a:pt x="4816" y="1159"/>
                    <a:pt x="4809" y="1106"/>
                    <a:pt x="4756" y="1066"/>
                  </a:cubicBezTo>
                  <a:cubicBezTo>
                    <a:pt x="4736" y="1046"/>
                    <a:pt x="4709" y="1032"/>
                    <a:pt x="4682" y="1026"/>
                  </a:cubicBezTo>
                  <a:cubicBezTo>
                    <a:pt x="4596" y="999"/>
                    <a:pt x="4509" y="979"/>
                    <a:pt x="4423" y="959"/>
                  </a:cubicBezTo>
                  <a:cubicBezTo>
                    <a:pt x="4403" y="952"/>
                    <a:pt x="4383" y="952"/>
                    <a:pt x="4356" y="952"/>
                  </a:cubicBezTo>
                  <a:cubicBezTo>
                    <a:pt x="4363" y="859"/>
                    <a:pt x="4363" y="766"/>
                    <a:pt x="4369" y="679"/>
                  </a:cubicBezTo>
                  <a:cubicBezTo>
                    <a:pt x="4523" y="639"/>
                    <a:pt x="4596" y="573"/>
                    <a:pt x="4602" y="480"/>
                  </a:cubicBezTo>
                  <a:cubicBezTo>
                    <a:pt x="4609" y="380"/>
                    <a:pt x="4536" y="286"/>
                    <a:pt x="4396" y="233"/>
                  </a:cubicBezTo>
                  <a:cubicBezTo>
                    <a:pt x="4396" y="180"/>
                    <a:pt x="4403" y="120"/>
                    <a:pt x="4403" y="67"/>
                  </a:cubicBezTo>
                  <a:cubicBezTo>
                    <a:pt x="4403" y="13"/>
                    <a:pt x="4396" y="0"/>
                    <a:pt x="4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78;p44">
              <a:extLst>
                <a:ext uri="{FF2B5EF4-FFF2-40B4-BE49-F238E27FC236}">
                  <a16:creationId xmlns:a16="http://schemas.microsoft.com/office/drawing/2014/main" id="{D5FB94C7-7C1C-4138-AA08-EAAA40ED8F74}"/>
                </a:ext>
              </a:extLst>
            </p:cNvPr>
            <p:cNvSpPr/>
            <p:nvPr/>
          </p:nvSpPr>
          <p:spPr>
            <a:xfrm>
              <a:off x="4473497" y="3457854"/>
              <a:ext cx="756748" cy="87350"/>
            </a:xfrm>
            <a:custGeom>
              <a:avLst/>
              <a:gdLst/>
              <a:ahLst/>
              <a:cxnLst/>
              <a:rect l="l" t="t" r="r" b="b"/>
              <a:pathLst>
                <a:path w="7953" h="918" extrusionOk="0">
                  <a:moveTo>
                    <a:pt x="4536" y="1"/>
                  </a:moveTo>
                  <a:cubicBezTo>
                    <a:pt x="3543" y="14"/>
                    <a:pt x="2551" y="94"/>
                    <a:pt x="1565" y="247"/>
                  </a:cubicBezTo>
                  <a:cubicBezTo>
                    <a:pt x="1299" y="287"/>
                    <a:pt x="1026" y="320"/>
                    <a:pt x="759" y="393"/>
                  </a:cubicBezTo>
                  <a:cubicBezTo>
                    <a:pt x="626" y="433"/>
                    <a:pt x="486" y="467"/>
                    <a:pt x="353" y="507"/>
                  </a:cubicBezTo>
                  <a:cubicBezTo>
                    <a:pt x="266" y="533"/>
                    <a:pt x="187" y="573"/>
                    <a:pt x="120" y="633"/>
                  </a:cubicBezTo>
                  <a:cubicBezTo>
                    <a:pt x="80" y="667"/>
                    <a:pt x="53" y="713"/>
                    <a:pt x="20" y="753"/>
                  </a:cubicBezTo>
                  <a:cubicBezTo>
                    <a:pt x="0" y="773"/>
                    <a:pt x="0" y="800"/>
                    <a:pt x="27" y="813"/>
                  </a:cubicBezTo>
                  <a:cubicBezTo>
                    <a:pt x="32" y="817"/>
                    <a:pt x="38" y="818"/>
                    <a:pt x="43" y="818"/>
                  </a:cubicBezTo>
                  <a:cubicBezTo>
                    <a:pt x="57" y="818"/>
                    <a:pt x="70" y="807"/>
                    <a:pt x="80" y="793"/>
                  </a:cubicBezTo>
                  <a:cubicBezTo>
                    <a:pt x="153" y="667"/>
                    <a:pt x="280" y="607"/>
                    <a:pt x="413" y="567"/>
                  </a:cubicBezTo>
                  <a:cubicBezTo>
                    <a:pt x="679" y="493"/>
                    <a:pt x="939" y="413"/>
                    <a:pt x="1212" y="373"/>
                  </a:cubicBezTo>
                  <a:cubicBezTo>
                    <a:pt x="1765" y="294"/>
                    <a:pt x="2311" y="207"/>
                    <a:pt x="2864" y="160"/>
                  </a:cubicBezTo>
                  <a:cubicBezTo>
                    <a:pt x="3441" y="112"/>
                    <a:pt x="4015" y="81"/>
                    <a:pt x="4590" y="81"/>
                  </a:cubicBezTo>
                  <a:cubicBezTo>
                    <a:pt x="4885" y="81"/>
                    <a:pt x="5179" y="89"/>
                    <a:pt x="5475" y="107"/>
                  </a:cubicBezTo>
                  <a:cubicBezTo>
                    <a:pt x="5928" y="134"/>
                    <a:pt x="6374" y="174"/>
                    <a:pt x="6813" y="260"/>
                  </a:cubicBezTo>
                  <a:cubicBezTo>
                    <a:pt x="7073" y="314"/>
                    <a:pt x="7333" y="380"/>
                    <a:pt x="7566" y="513"/>
                  </a:cubicBezTo>
                  <a:cubicBezTo>
                    <a:pt x="7646" y="553"/>
                    <a:pt x="7719" y="607"/>
                    <a:pt x="7792" y="660"/>
                  </a:cubicBezTo>
                  <a:cubicBezTo>
                    <a:pt x="7819" y="680"/>
                    <a:pt x="7846" y="713"/>
                    <a:pt x="7866" y="740"/>
                  </a:cubicBezTo>
                  <a:cubicBezTo>
                    <a:pt x="7886" y="773"/>
                    <a:pt x="7899" y="820"/>
                    <a:pt x="7866" y="860"/>
                  </a:cubicBezTo>
                  <a:cubicBezTo>
                    <a:pt x="7866" y="860"/>
                    <a:pt x="7859" y="866"/>
                    <a:pt x="7859" y="873"/>
                  </a:cubicBezTo>
                  <a:cubicBezTo>
                    <a:pt x="7859" y="886"/>
                    <a:pt x="7859" y="906"/>
                    <a:pt x="7859" y="913"/>
                  </a:cubicBezTo>
                  <a:cubicBezTo>
                    <a:pt x="7865" y="916"/>
                    <a:pt x="7872" y="917"/>
                    <a:pt x="7880" y="917"/>
                  </a:cubicBezTo>
                  <a:cubicBezTo>
                    <a:pt x="7891" y="917"/>
                    <a:pt x="7902" y="914"/>
                    <a:pt x="7906" y="906"/>
                  </a:cubicBezTo>
                  <a:cubicBezTo>
                    <a:pt x="7926" y="886"/>
                    <a:pt x="7946" y="860"/>
                    <a:pt x="7952" y="833"/>
                  </a:cubicBezTo>
                  <a:cubicBezTo>
                    <a:pt x="7952" y="793"/>
                    <a:pt x="7946" y="753"/>
                    <a:pt x="7939" y="713"/>
                  </a:cubicBezTo>
                  <a:cubicBezTo>
                    <a:pt x="7892" y="667"/>
                    <a:pt x="7859" y="620"/>
                    <a:pt x="7812" y="580"/>
                  </a:cubicBezTo>
                  <a:cubicBezTo>
                    <a:pt x="7693" y="480"/>
                    <a:pt x="7559" y="420"/>
                    <a:pt x="7419" y="360"/>
                  </a:cubicBezTo>
                  <a:cubicBezTo>
                    <a:pt x="7180" y="260"/>
                    <a:pt x="6927" y="200"/>
                    <a:pt x="6674" y="160"/>
                  </a:cubicBezTo>
                  <a:cubicBezTo>
                    <a:pt x="5961" y="47"/>
                    <a:pt x="5248" y="1"/>
                    <a:pt x="4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79;p44">
              <a:extLst>
                <a:ext uri="{FF2B5EF4-FFF2-40B4-BE49-F238E27FC236}">
                  <a16:creationId xmlns:a16="http://schemas.microsoft.com/office/drawing/2014/main" id="{257E7522-5F70-488B-BB27-30B5E756CD7F}"/>
                </a:ext>
              </a:extLst>
            </p:cNvPr>
            <p:cNvSpPr/>
            <p:nvPr/>
          </p:nvSpPr>
          <p:spPr>
            <a:xfrm>
              <a:off x="5011493" y="3486020"/>
              <a:ext cx="43199" cy="34636"/>
            </a:xfrm>
            <a:custGeom>
              <a:avLst/>
              <a:gdLst/>
              <a:ahLst/>
              <a:cxnLst/>
              <a:rect l="l" t="t" r="r" b="b"/>
              <a:pathLst>
                <a:path w="454" h="364" extrusionOk="0">
                  <a:moveTo>
                    <a:pt x="239" y="76"/>
                  </a:moveTo>
                  <a:cubicBezTo>
                    <a:pt x="273" y="76"/>
                    <a:pt x="307" y="87"/>
                    <a:pt x="334" y="111"/>
                  </a:cubicBezTo>
                  <a:cubicBezTo>
                    <a:pt x="387" y="171"/>
                    <a:pt x="380" y="237"/>
                    <a:pt x="307" y="271"/>
                  </a:cubicBezTo>
                  <a:cubicBezTo>
                    <a:pt x="284" y="284"/>
                    <a:pt x="258" y="290"/>
                    <a:pt x="233" y="290"/>
                  </a:cubicBezTo>
                  <a:cubicBezTo>
                    <a:pt x="194" y="290"/>
                    <a:pt x="156" y="275"/>
                    <a:pt x="127" y="251"/>
                  </a:cubicBezTo>
                  <a:cubicBezTo>
                    <a:pt x="107" y="231"/>
                    <a:pt x="94" y="204"/>
                    <a:pt x="100" y="171"/>
                  </a:cubicBezTo>
                  <a:cubicBezTo>
                    <a:pt x="117" y="111"/>
                    <a:pt x="178" y="76"/>
                    <a:pt x="239" y="76"/>
                  </a:cubicBezTo>
                  <a:close/>
                  <a:moveTo>
                    <a:pt x="232" y="1"/>
                  </a:moveTo>
                  <a:cubicBezTo>
                    <a:pt x="192" y="1"/>
                    <a:pt x="151" y="14"/>
                    <a:pt x="114" y="44"/>
                  </a:cubicBezTo>
                  <a:cubicBezTo>
                    <a:pt x="100" y="57"/>
                    <a:pt x="87" y="71"/>
                    <a:pt x="74" y="84"/>
                  </a:cubicBezTo>
                  <a:cubicBezTo>
                    <a:pt x="1" y="157"/>
                    <a:pt x="7" y="264"/>
                    <a:pt x="100" y="324"/>
                  </a:cubicBezTo>
                  <a:cubicBezTo>
                    <a:pt x="141" y="350"/>
                    <a:pt x="189" y="364"/>
                    <a:pt x="236" y="364"/>
                  </a:cubicBezTo>
                  <a:cubicBezTo>
                    <a:pt x="296" y="364"/>
                    <a:pt x="355" y="342"/>
                    <a:pt x="400" y="297"/>
                  </a:cubicBezTo>
                  <a:cubicBezTo>
                    <a:pt x="447" y="251"/>
                    <a:pt x="453" y="184"/>
                    <a:pt x="420" y="117"/>
                  </a:cubicBezTo>
                  <a:cubicBezTo>
                    <a:pt x="393" y="55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80;p44">
              <a:extLst>
                <a:ext uri="{FF2B5EF4-FFF2-40B4-BE49-F238E27FC236}">
                  <a16:creationId xmlns:a16="http://schemas.microsoft.com/office/drawing/2014/main" id="{05F1BF7D-5726-4DFF-9446-FAC4175A12DA}"/>
                </a:ext>
              </a:extLst>
            </p:cNvPr>
            <p:cNvSpPr/>
            <p:nvPr/>
          </p:nvSpPr>
          <p:spPr>
            <a:xfrm>
              <a:off x="4840407" y="3482594"/>
              <a:ext cx="38727" cy="33969"/>
            </a:xfrm>
            <a:custGeom>
              <a:avLst/>
              <a:gdLst/>
              <a:ahLst/>
              <a:cxnLst/>
              <a:rect l="l" t="t" r="r" b="b"/>
              <a:pathLst>
                <a:path w="407" h="357" extrusionOk="0">
                  <a:moveTo>
                    <a:pt x="161" y="72"/>
                  </a:moveTo>
                  <a:cubicBezTo>
                    <a:pt x="203" y="72"/>
                    <a:pt x="244" y="97"/>
                    <a:pt x="273" y="127"/>
                  </a:cubicBezTo>
                  <a:cubicBezTo>
                    <a:pt x="320" y="173"/>
                    <a:pt x="307" y="240"/>
                    <a:pt x="240" y="273"/>
                  </a:cubicBezTo>
                  <a:cubicBezTo>
                    <a:pt x="222" y="278"/>
                    <a:pt x="204" y="282"/>
                    <a:pt x="186" y="282"/>
                  </a:cubicBezTo>
                  <a:cubicBezTo>
                    <a:pt x="158" y="282"/>
                    <a:pt x="131" y="274"/>
                    <a:pt x="107" y="253"/>
                  </a:cubicBezTo>
                  <a:cubicBezTo>
                    <a:pt x="94" y="240"/>
                    <a:pt x="80" y="220"/>
                    <a:pt x="80" y="200"/>
                  </a:cubicBezTo>
                  <a:cubicBezTo>
                    <a:pt x="87" y="167"/>
                    <a:pt x="94" y="133"/>
                    <a:pt x="107" y="100"/>
                  </a:cubicBezTo>
                  <a:cubicBezTo>
                    <a:pt x="113" y="87"/>
                    <a:pt x="133" y="74"/>
                    <a:pt x="147" y="74"/>
                  </a:cubicBezTo>
                  <a:cubicBezTo>
                    <a:pt x="152" y="73"/>
                    <a:pt x="157" y="72"/>
                    <a:pt x="161" y="72"/>
                  </a:cubicBezTo>
                  <a:close/>
                  <a:moveTo>
                    <a:pt x="107" y="0"/>
                  </a:moveTo>
                  <a:cubicBezTo>
                    <a:pt x="87" y="0"/>
                    <a:pt x="60" y="20"/>
                    <a:pt x="54" y="40"/>
                  </a:cubicBezTo>
                  <a:cubicBezTo>
                    <a:pt x="34" y="93"/>
                    <a:pt x="14" y="147"/>
                    <a:pt x="7" y="207"/>
                  </a:cubicBezTo>
                  <a:cubicBezTo>
                    <a:pt x="0" y="247"/>
                    <a:pt x="27" y="287"/>
                    <a:pt x="60" y="313"/>
                  </a:cubicBezTo>
                  <a:cubicBezTo>
                    <a:pt x="96" y="341"/>
                    <a:pt x="141" y="357"/>
                    <a:pt x="187" y="357"/>
                  </a:cubicBezTo>
                  <a:cubicBezTo>
                    <a:pt x="218" y="357"/>
                    <a:pt x="250" y="349"/>
                    <a:pt x="280" y="333"/>
                  </a:cubicBezTo>
                  <a:cubicBezTo>
                    <a:pt x="387" y="280"/>
                    <a:pt x="407" y="153"/>
                    <a:pt x="320" y="74"/>
                  </a:cubicBezTo>
                  <a:cubicBezTo>
                    <a:pt x="260" y="14"/>
                    <a:pt x="180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81;p44">
              <a:extLst>
                <a:ext uri="{FF2B5EF4-FFF2-40B4-BE49-F238E27FC236}">
                  <a16:creationId xmlns:a16="http://schemas.microsoft.com/office/drawing/2014/main" id="{DD956336-DCB3-46CF-B9EF-DEF39849AF7A}"/>
                </a:ext>
              </a:extLst>
            </p:cNvPr>
            <p:cNvSpPr/>
            <p:nvPr/>
          </p:nvSpPr>
          <p:spPr>
            <a:xfrm>
              <a:off x="5154127" y="3526935"/>
              <a:ext cx="36158" cy="31781"/>
            </a:xfrm>
            <a:custGeom>
              <a:avLst/>
              <a:gdLst/>
              <a:ahLst/>
              <a:cxnLst/>
              <a:rect l="l" t="t" r="r" b="b"/>
              <a:pathLst>
                <a:path w="380" h="334" extrusionOk="0">
                  <a:moveTo>
                    <a:pt x="189" y="72"/>
                  </a:moveTo>
                  <a:cubicBezTo>
                    <a:pt x="236" y="72"/>
                    <a:pt x="285" y="93"/>
                    <a:pt x="300" y="127"/>
                  </a:cubicBezTo>
                  <a:cubicBezTo>
                    <a:pt x="306" y="140"/>
                    <a:pt x="306" y="167"/>
                    <a:pt x="300" y="187"/>
                  </a:cubicBezTo>
                  <a:cubicBezTo>
                    <a:pt x="286" y="207"/>
                    <a:pt x="266" y="227"/>
                    <a:pt x="260" y="240"/>
                  </a:cubicBezTo>
                  <a:cubicBezTo>
                    <a:pt x="239" y="251"/>
                    <a:pt x="218" y="255"/>
                    <a:pt x="198" y="255"/>
                  </a:cubicBezTo>
                  <a:cubicBezTo>
                    <a:pt x="153" y="255"/>
                    <a:pt x="114" y="232"/>
                    <a:pt x="100" y="200"/>
                  </a:cubicBezTo>
                  <a:cubicBezTo>
                    <a:pt x="87" y="174"/>
                    <a:pt x="80" y="147"/>
                    <a:pt x="100" y="114"/>
                  </a:cubicBezTo>
                  <a:cubicBezTo>
                    <a:pt x="117" y="85"/>
                    <a:pt x="152" y="72"/>
                    <a:pt x="189" y="72"/>
                  </a:cubicBezTo>
                  <a:close/>
                  <a:moveTo>
                    <a:pt x="133" y="0"/>
                  </a:moveTo>
                  <a:cubicBezTo>
                    <a:pt x="67" y="0"/>
                    <a:pt x="0" y="107"/>
                    <a:pt x="13" y="174"/>
                  </a:cubicBezTo>
                  <a:cubicBezTo>
                    <a:pt x="27" y="267"/>
                    <a:pt x="100" y="327"/>
                    <a:pt x="193" y="333"/>
                  </a:cubicBezTo>
                  <a:cubicBezTo>
                    <a:pt x="280" y="333"/>
                    <a:pt x="366" y="267"/>
                    <a:pt x="380" y="180"/>
                  </a:cubicBezTo>
                  <a:cubicBezTo>
                    <a:pt x="380" y="154"/>
                    <a:pt x="373" y="127"/>
                    <a:pt x="373" y="100"/>
                  </a:cubicBezTo>
                  <a:cubicBezTo>
                    <a:pt x="353" y="80"/>
                    <a:pt x="340" y="60"/>
                    <a:pt x="320" y="47"/>
                  </a:cubicBezTo>
                  <a:cubicBezTo>
                    <a:pt x="266" y="0"/>
                    <a:pt x="200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82;p44">
              <a:extLst>
                <a:ext uri="{FF2B5EF4-FFF2-40B4-BE49-F238E27FC236}">
                  <a16:creationId xmlns:a16="http://schemas.microsoft.com/office/drawing/2014/main" id="{301C3566-E161-411E-9B0C-5142C891A5DB}"/>
                </a:ext>
              </a:extLst>
            </p:cNvPr>
            <p:cNvSpPr/>
            <p:nvPr/>
          </p:nvSpPr>
          <p:spPr>
            <a:xfrm>
              <a:off x="4659806" y="3496772"/>
              <a:ext cx="39964" cy="32447"/>
            </a:xfrm>
            <a:custGeom>
              <a:avLst/>
              <a:gdLst/>
              <a:ahLst/>
              <a:cxnLst/>
              <a:rect l="l" t="t" r="r" b="b"/>
              <a:pathLst>
                <a:path w="420" h="341" extrusionOk="0">
                  <a:moveTo>
                    <a:pt x="178" y="70"/>
                  </a:moveTo>
                  <a:cubicBezTo>
                    <a:pt x="188" y="70"/>
                    <a:pt x="199" y="73"/>
                    <a:pt x="213" y="78"/>
                  </a:cubicBezTo>
                  <a:cubicBezTo>
                    <a:pt x="227" y="84"/>
                    <a:pt x="247" y="91"/>
                    <a:pt x="260" y="104"/>
                  </a:cubicBezTo>
                  <a:cubicBezTo>
                    <a:pt x="320" y="158"/>
                    <a:pt x="313" y="218"/>
                    <a:pt x="227" y="264"/>
                  </a:cubicBezTo>
                  <a:cubicBezTo>
                    <a:pt x="213" y="264"/>
                    <a:pt x="180" y="264"/>
                    <a:pt x="147" y="258"/>
                  </a:cubicBezTo>
                  <a:cubicBezTo>
                    <a:pt x="107" y="251"/>
                    <a:pt x="87" y="218"/>
                    <a:pt x="107" y="171"/>
                  </a:cubicBezTo>
                  <a:cubicBezTo>
                    <a:pt x="113" y="151"/>
                    <a:pt x="127" y="131"/>
                    <a:pt x="133" y="104"/>
                  </a:cubicBezTo>
                  <a:cubicBezTo>
                    <a:pt x="150" y="79"/>
                    <a:pt x="162" y="70"/>
                    <a:pt x="178" y="70"/>
                  </a:cubicBezTo>
                  <a:close/>
                  <a:moveTo>
                    <a:pt x="155" y="0"/>
                  </a:moveTo>
                  <a:cubicBezTo>
                    <a:pt x="116" y="0"/>
                    <a:pt x="93" y="23"/>
                    <a:pt x="67" y="71"/>
                  </a:cubicBezTo>
                  <a:cubicBezTo>
                    <a:pt x="60" y="98"/>
                    <a:pt x="47" y="118"/>
                    <a:pt x="33" y="144"/>
                  </a:cubicBezTo>
                  <a:cubicBezTo>
                    <a:pt x="0" y="238"/>
                    <a:pt x="40" y="311"/>
                    <a:pt x="133" y="331"/>
                  </a:cubicBezTo>
                  <a:cubicBezTo>
                    <a:pt x="154" y="337"/>
                    <a:pt x="175" y="340"/>
                    <a:pt x="196" y="340"/>
                  </a:cubicBezTo>
                  <a:cubicBezTo>
                    <a:pt x="222" y="340"/>
                    <a:pt x="248" y="335"/>
                    <a:pt x="273" y="324"/>
                  </a:cubicBezTo>
                  <a:cubicBezTo>
                    <a:pt x="380" y="258"/>
                    <a:pt x="420" y="138"/>
                    <a:pt x="300" y="44"/>
                  </a:cubicBezTo>
                  <a:cubicBezTo>
                    <a:pt x="267" y="24"/>
                    <a:pt x="227" y="11"/>
                    <a:pt x="187" y="4"/>
                  </a:cubicBezTo>
                  <a:cubicBezTo>
                    <a:pt x="175" y="2"/>
                    <a:pt x="1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83;p44">
              <a:extLst>
                <a:ext uri="{FF2B5EF4-FFF2-40B4-BE49-F238E27FC236}">
                  <a16:creationId xmlns:a16="http://schemas.microsoft.com/office/drawing/2014/main" id="{5C1FF285-5851-4CF8-9644-34EE30D611C3}"/>
                </a:ext>
              </a:extLst>
            </p:cNvPr>
            <p:cNvSpPr/>
            <p:nvPr/>
          </p:nvSpPr>
          <p:spPr>
            <a:xfrm>
              <a:off x="4519741" y="3535023"/>
              <a:ext cx="33018" cy="30734"/>
            </a:xfrm>
            <a:custGeom>
              <a:avLst/>
              <a:gdLst/>
              <a:ahLst/>
              <a:cxnLst/>
              <a:rect l="l" t="t" r="r" b="b"/>
              <a:pathLst>
                <a:path w="347" h="323" extrusionOk="0">
                  <a:moveTo>
                    <a:pt x="133" y="71"/>
                  </a:moveTo>
                  <a:cubicBezTo>
                    <a:pt x="171" y="71"/>
                    <a:pt x="203" y="89"/>
                    <a:pt x="240" y="115"/>
                  </a:cubicBezTo>
                  <a:cubicBezTo>
                    <a:pt x="260" y="135"/>
                    <a:pt x="273" y="162"/>
                    <a:pt x="260" y="189"/>
                  </a:cubicBezTo>
                  <a:cubicBezTo>
                    <a:pt x="247" y="229"/>
                    <a:pt x="220" y="242"/>
                    <a:pt x="187" y="248"/>
                  </a:cubicBezTo>
                  <a:cubicBezTo>
                    <a:pt x="153" y="248"/>
                    <a:pt x="127" y="242"/>
                    <a:pt x="113" y="209"/>
                  </a:cubicBezTo>
                  <a:cubicBezTo>
                    <a:pt x="87" y="169"/>
                    <a:pt x="87" y="122"/>
                    <a:pt x="100" y="75"/>
                  </a:cubicBezTo>
                  <a:cubicBezTo>
                    <a:pt x="112" y="72"/>
                    <a:pt x="122" y="71"/>
                    <a:pt x="133" y="71"/>
                  </a:cubicBezTo>
                  <a:close/>
                  <a:moveTo>
                    <a:pt x="133" y="1"/>
                  </a:moveTo>
                  <a:cubicBezTo>
                    <a:pt x="105" y="1"/>
                    <a:pt x="77" y="7"/>
                    <a:pt x="47" y="22"/>
                  </a:cubicBezTo>
                  <a:cubicBezTo>
                    <a:pt x="14" y="35"/>
                    <a:pt x="0" y="62"/>
                    <a:pt x="7" y="95"/>
                  </a:cubicBezTo>
                  <a:cubicBezTo>
                    <a:pt x="14" y="142"/>
                    <a:pt x="27" y="189"/>
                    <a:pt x="34" y="235"/>
                  </a:cubicBezTo>
                  <a:cubicBezTo>
                    <a:pt x="70" y="295"/>
                    <a:pt x="111" y="323"/>
                    <a:pt x="167" y="323"/>
                  </a:cubicBezTo>
                  <a:cubicBezTo>
                    <a:pt x="174" y="323"/>
                    <a:pt x="180" y="322"/>
                    <a:pt x="187" y="322"/>
                  </a:cubicBezTo>
                  <a:cubicBezTo>
                    <a:pt x="260" y="315"/>
                    <a:pt x="320" y="268"/>
                    <a:pt x="333" y="202"/>
                  </a:cubicBezTo>
                  <a:cubicBezTo>
                    <a:pt x="347" y="142"/>
                    <a:pt x="320" y="82"/>
                    <a:pt x="267" y="49"/>
                  </a:cubicBezTo>
                  <a:cubicBezTo>
                    <a:pt x="225" y="19"/>
                    <a:pt x="180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84;p44">
              <a:extLst>
                <a:ext uri="{FF2B5EF4-FFF2-40B4-BE49-F238E27FC236}">
                  <a16:creationId xmlns:a16="http://schemas.microsoft.com/office/drawing/2014/main" id="{7DAE9F4F-991D-436F-9E02-EDE92BCDC512}"/>
                </a:ext>
              </a:extLst>
            </p:cNvPr>
            <p:cNvSpPr/>
            <p:nvPr/>
          </p:nvSpPr>
          <p:spPr>
            <a:xfrm>
              <a:off x="4671225" y="3587548"/>
              <a:ext cx="90680" cy="38346"/>
            </a:xfrm>
            <a:custGeom>
              <a:avLst/>
              <a:gdLst/>
              <a:ahLst/>
              <a:cxnLst/>
              <a:rect l="l" t="t" r="r" b="b"/>
              <a:pathLst>
                <a:path w="953" h="403" extrusionOk="0">
                  <a:moveTo>
                    <a:pt x="864" y="0"/>
                  </a:moveTo>
                  <a:cubicBezTo>
                    <a:pt x="855" y="0"/>
                    <a:pt x="847" y="1"/>
                    <a:pt x="839" y="3"/>
                  </a:cubicBezTo>
                  <a:cubicBezTo>
                    <a:pt x="753" y="23"/>
                    <a:pt x="666" y="49"/>
                    <a:pt x="579" y="76"/>
                  </a:cubicBezTo>
                  <a:cubicBezTo>
                    <a:pt x="506" y="96"/>
                    <a:pt x="433" y="123"/>
                    <a:pt x="366" y="143"/>
                  </a:cubicBezTo>
                  <a:cubicBezTo>
                    <a:pt x="246" y="183"/>
                    <a:pt x="140" y="249"/>
                    <a:pt x="40" y="329"/>
                  </a:cubicBezTo>
                  <a:cubicBezTo>
                    <a:pt x="33" y="336"/>
                    <a:pt x="27" y="343"/>
                    <a:pt x="20" y="343"/>
                  </a:cubicBezTo>
                  <a:cubicBezTo>
                    <a:pt x="0" y="363"/>
                    <a:pt x="0" y="382"/>
                    <a:pt x="13" y="396"/>
                  </a:cubicBezTo>
                  <a:cubicBezTo>
                    <a:pt x="27" y="402"/>
                    <a:pt x="47" y="402"/>
                    <a:pt x="53" y="402"/>
                  </a:cubicBezTo>
                  <a:cubicBezTo>
                    <a:pt x="73" y="382"/>
                    <a:pt x="87" y="376"/>
                    <a:pt x="107" y="363"/>
                  </a:cubicBezTo>
                  <a:cubicBezTo>
                    <a:pt x="240" y="263"/>
                    <a:pt x="400" y="203"/>
                    <a:pt x="559" y="156"/>
                  </a:cubicBezTo>
                  <a:cubicBezTo>
                    <a:pt x="639" y="136"/>
                    <a:pt x="719" y="116"/>
                    <a:pt x="799" y="96"/>
                  </a:cubicBezTo>
                  <a:cubicBezTo>
                    <a:pt x="839" y="83"/>
                    <a:pt x="879" y="83"/>
                    <a:pt x="919" y="69"/>
                  </a:cubicBezTo>
                  <a:cubicBezTo>
                    <a:pt x="932" y="69"/>
                    <a:pt x="946" y="56"/>
                    <a:pt x="952" y="43"/>
                  </a:cubicBezTo>
                  <a:cubicBezTo>
                    <a:pt x="952" y="36"/>
                    <a:pt x="939" y="10"/>
                    <a:pt x="932" y="10"/>
                  </a:cubicBezTo>
                  <a:cubicBezTo>
                    <a:pt x="909" y="5"/>
                    <a:pt x="885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85;p44">
              <a:extLst>
                <a:ext uri="{FF2B5EF4-FFF2-40B4-BE49-F238E27FC236}">
                  <a16:creationId xmlns:a16="http://schemas.microsoft.com/office/drawing/2014/main" id="{022A7DB8-C084-43B1-93A0-828087C9735F}"/>
                </a:ext>
              </a:extLst>
            </p:cNvPr>
            <p:cNvSpPr/>
            <p:nvPr/>
          </p:nvSpPr>
          <p:spPr>
            <a:xfrm>
              <a:off x="4884749" y="3601059"/>
              <a:ext cx="93916" cy="29878"/>
            </a:xfrm>
            <a:custGeom>
              <a:avLst/>
              <a:gdLst/>
              <a:ahLst/>
              <a:cxnLst/>
              <a:rect l="l" t="t" r="r" b="b"/>
              <a:pathLst>
                <a:path w="987" h="314" extrusionOk="0">
                  <a:moveTo>
                    <a:pt x="47" y="1"/>
                  </a:moveTo>
                  <a:cubicBezTo>
                    <a:pt x="27" y="1"/>
                    <a:pt x="7" y="7"/>
                    <a:pt x="0" y="27"/>
                  </a:cubicBezTo>
                  <a:cubicBezTo>
                    <a:pt x="0" y="54"/>
                    <a:pt x="14" y="67"/>
                    <a:pt x="34" y="67"/>
                  </a:cubicBezTo>
                  <a:cubicBezTo>
                    <a:pt x="54" y="74"/>
                    <a:pt x="74" y="74"/>
                    <a:pt x="87" y="81"/>
                  </a:cubicBezTo>
                  <a:cubicBezTo>
                    <a:pt x="267" y="121"/>
                    <a:pt x="453" y="154"/>
                    <a:pt x="627" y="194"/>
                  </a:cubicBezTo>
                  <a:cubicBezTo>
                    <a:pt x="726" y="221"/>
                    <a:pt x="813" y="267"/>
                    <a:pt x="906" y="300"/>
                  </a:cubicBezTo>
                  <a:cubicBezTo>
                    <a:pt x="926" y="307"/>
                    <a:pt x="946" y="314"/>
                    <a:pt x="953" y="314"/>
                  </a:cubicBezTo>
                  <a:cubicBezTo>
                    <a:pt x="980" y="300"/>
                    <a:pt x="986" y="280"/>
                    <a:pt x="973" y="260"/>
                  </a:cubicBezTo>
                  <a:cubicBezTo>
                    <a:pt x="953" y="247"/>
                    <a:pt x="933" y="240"/>
                    <a:pt x="920" y="227"/>
                  </a:cubicBezTo>
                  <a:cubicBezTo>
                    <a:pt x="780" y="161"/>
                    <a:pt x="633" y="114"/>
                    <a:pt x="487" y="81"/>
                  </a:cubicBezTo>
                  <a:cubicBezTo>
                    <a:pt x="353" y="54"/>
                    <a:pt x="227" y="27"/>
                    <a:pt x="94" y="7"/>
                  </a:cubicBezTo>
                  <a:cubicBezTo>
                    <a:pt x="80" y="1"/>
                    <a:pt x="60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86;p44">
              <a:extLst>
                <a:ext uri="{FF2B5EF4-FFF2-40B4-BE49-F238E27FC236}">
                  <a16:creationId xmlns:a16="http://schemas.microsoft.com/office/drawing/2014/main" id="{DF704B8B-AE11-425B-8BDD-580F99FCD92B}"/>
                </a:ext>
              </a:extLst>
            </p:cNvPr>
            <p:cNvSpPr/>
            <p:nvPr/>
          </p:nvSpPr>
          <p:spPr>
            <a:xfrm>
              <a:off x="4741543" y="3668903"/>
              <a:ext cx="89443" cy="35587"/>
            </a:xfrm>
            <a:custGeom>
              <a:avLst/>
              <a:gdLst/>
              <a:ahLst/>
              <a:cxnLst/>
              <a:rect l="l" t="t" r="r" b="b"/>
              <a:pathLst>
                <a:path w="940" h="374" extrusionOk="0">
                  <a:moveTo>
                    <a:pt x="893" y="0"/>
                  </a:moveTo>
                  <a:cubicBezTo>
                    <a:pt x="853" y="0"/>
                    <a:pt x="813" y="0"/>
                    <a:pt x="780" y="7"/>
                  </a:cubicBezTo>
                  <a:cubicBezTo>
                    <a:pt x="646" y="47"/>
                    <a:pt x="513" y="87"/>
                    <a:pt x="380" y="134"/>
                  </a:cubicBezTo>
                  <a:cubicBezTo>
                    <a:pt x="267" y="167"/>
                    <a:pt x="167" y="213"/>
                    <a:pt x="74" y="280"/>
                  </a:cubicBezTo>
                  <a:cubicBezTo>
                    <a:pt x="60" y="293"/>
                    <a:pt x="47" y="307"/>
                    <a:pt x="27" y="313"/>
                  </a:cubicBezTo>
                  <a:cubicBezTo>
                    <a:pt x="14" y="327"/>
                    <a:pt x="0" y="347"/>
                    <a:pt x="20" y="367"/>
                  </a:cubicBezTo>
                  <a:cubicBezTo>
                    <a:pt x="27" y="373"/>
                    <a:pt x="47" y="373"/>
                    <a:pt x="60" y="373"/>
                  </a:cubicBezTo>
                  <a:cubicBezTo>
                    <a:pt x="94" y="353"/>
                    <a:pt x="114" y="333"/>
                    <a:pt x="140" y="320"/>
                  </a:cubicBezTo>
                  <a:cubicBezTo>
                    <a:pt x="247" y="253"/>
                    <a:pt x="360" y="213"/>
                    <a:pt x="480" y="174"/>
                  </a:cubicBezTo>
                  <a:cubicBezTo>
                    <a:pt x="566" y="140"/>
                    <a:pt x="660" y="114"/>
                    <a:pt x="753" y="94"/>
                  </a:cubicBezTo>
                  <a:cubicBezTo>
                    <a:pt x="799" y="80"/>
                    <a:pt x="839" y="80"/>
                    <a:pt x="886" y="74"/>
                  </a:cubicBezTo>
                  <a:cubicBezTo>
                    <a:pt x="906" y="74"/>
                    <a:pt x="926" y="74"/>
                    <a:pt x="933" y="47"/>
                  </a:cubicBezTo>
                  <a:cubicBezTo>
                    <a:pt x="939" y="20"/>
                    <a:pt x="913" y="7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87;p44">
              <a:extLst>
                <a:ext uri="{FF2B5EF4-FFF2-40B4-BE49-F238E27FC236}">
                  <a16:creationId xmlns:a16="http://schemas.microsoft.com/office/drawing/2014/main" id="{913A8AA1-2D6F-45A2-BB82-BBE155D137F5}"/>
                </a:ext>
              </a:extLst>
            </p:cNvPr>
            <p:cNvSpPr/>
            <p:nvPr/>
          </p:nvSpPr>
          <p:spPr>
            <a:xfrm>
              <a:off x="4851159" y="3668903"/>
              <a:ext cx="77454" cy="32257"/>
            </a:xfrm>
            <a:custGeom>
              <a:avLst/>
              <a:gdLst/>
              <a:ahLst/>
              <a:cxnLst/>
              <a:rect l="l" t="t" r="r" b="b"/>
              <a:pathLst>
                <a:path w="814" h="339" extrusionOk="0">
                  <a:moveTo>
                    <a:pt x="40" y="0"/>
                  </a:moveTo>
                  <a:cubicBezTo>
                    <a:pt x="20" y="0"/>
                    <a:pt x="0" y="7"/>
                    <a:pt x="0" y="27"/>
                  </a:cubicBezTo>
                  <a:cubicBezTo>
                    <a:pt x="0" y="40"/>
                    <a:pt x="14" y="54"/>
                    <a:pt x="20" y="67"/>
                  </a:cubicBezTo>
                  <a:cubicBezTo>
                    <a:pt x="27" y="74"/>
                    <a:pt x="40" y="74"/>
                    <a:pt x="47" y="80"/>
                  </a:cubicBezTo>
                  <a:cubicBezTo>
                    <a:pt x="234" y="140"/>
                    <a:pt x="420" y="200"/>
                    <a:pt x="607" y="260"/>
                  </a:cubicBezTo>
                  <a:cubicBezTo>
                    <a:pt x="660" y="280"/>
                    <a:pt x="706" y="313"/>
                    <a:pt x="760" y="333"/>
                  </a:cubicBezTo>
                  <a:cubicBezTo>
                    <a:pt x="763" y="337"/>
                    <a:pt x="770" y="338"/>
                    <a:pt x="777" y="338"/>
                  </a:cubicBezTo>
                  <a:cubicBezTo>
                    <a:pt x="785" y="338"/>
                    <a:pt x="793" y="337"/>
                    <a:pt x="800" y="333"/>
                  </a:cubicBezTo>
                  <a:cubicBezTo>
                    <a:pt x="806" y="327"/>
                    <a:pt x="806" y="313"/>
                    <a:pt x="813" y="300"/>
                  </a:cubicBezTo>
                  <a:cubicBezTo>
                    <a:pt x="793" y="287"/>
                    <a:pt x="786" y="273"/>
                    <a:pt x="773" y="267"/>
                  </a:cubicBezTo>
                  <a:cubicBezTo>
                    <a:pt x="746" y="247"/>
                    <a:pt x="720" y="233"/>
                    <a:pt x="686" y="220"/>
                  </a:cubicBezTo>
                  <a:cubicBezTo>
                    <a:pt x="500" y="154"/>
                    <a:pt x="307" y="87"/>
                    <a:pt x="120" y="20"/>
                  </a:cubicBezTo>
                  <a:cubicBezTo>
                    <a:pt x="94" y="7"/>
                    <a:pt x="67" y="7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88;p44">
              <a:extLst>
                <a:ext uri="{FF2B5EF4-FFF2-40B4-BE49-F238E27FC236}">
                  <a16:creationId xmlns:a16="http://schemas.microsoft.com/office/drawing/2014/main" id="{0891D958-79CF-4654-A9DD-4785A43F75E1}"/>
                </a:ext>
              </a:extLst>
            </p:cNvPr>
            <p:cNvSpPr/>
            <p:nvPr/>
          </p:nvSpPr>
          <p:spPr>
            <a:xfrm>
              <a:off x="4948787" y="3594779"/>
              <a:ext cx="62801" cy="30068"/>
            </a:xfrm>
            <a:custGeom>
              <a:avLst/>
              <a:gdLst/>
              <a:ahLst/>
              <a:cxnLst/>
              <a:rect l="l" t="t" r="r" b="b"/>
              <a:pathLst>
                <a:path w="660" h="316" extrusionOk="0">
                  <a:moveTo>
                    <a:pt x="40" y="0"/>
                  </a:moveTo>
                  <a:cubicBezTo>
                    <a:pt x="13" y="0"/>
                    <a:pt x="0" y="20"/>
                    <a:pt x="13" y="53"/>
                  </a:cubicBezTo>
                  <a:cubicBezTo>
                    <a:pt x="27" y="53"/>
                    <a:pt x="40" y="67"/>
                    <a:pt x="53" y="67"/>
                  </a:cubicBezTo>
                  <a:cubicBezTo>
                    <a:pt x="213" y="100"/>
                    <a:pt x="360" y="180"/>
                    <a:pt x="500" y="247"/>
                  </a:cubicBezTo>
                  <a:cubicBezTo>
                    <a:pt x="533" y="267"/>
                    <a:pt x="566" y="287"/>
                    <a:pt x="606" y="306"/>
                  </a:cubicBezTo>
                  <a:cubicBezTo>
                    <a:pt x="612" y="312"/>
                    <a:pt x="620" y="316"/>
                    <a:pt x="627" y="316"/>
                  </a:cubicBezTo>
                  <a:cubicBezTo>
                    <a:pt x="636" y="316"/>
                    <a:pt x="646" y="311"/>
                    <a:pt x="653" y="300"/>
                  </a:cubicBezTo>
                  <a:cubicBezTo>
                    <a:pt x="660" y="293"/>
                    <a:pt x="653" y="273"/>
                    <a:pt x="646" y="260"/>
                  </a:cubicBezTo>
                  <a:cubicBezTo>
                    <a:pt x="640" y="247"/>
                    <a:pt x="626" y="240"/>
                    <a:pt x="613" y="233"/>
                  </a:cubicBezTo>
                  <a:cubicBezTo>
                    <a:pt x="460" y="147"/>
                    <a:pt x="300" y="60"/>
                    <a:pt x="127" y="13"/>
                  </a:cubicBezTo>
                  <a:cubicBezTo>
                    <a:pt x="100" y="0"/>
                    <a:pt x="67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89;p44">
              <a:extLst>
                <a:ext uri="{FF2B5EF4-FFF2-40B4-BE49-F238E27FC236}">
                  <a16:creationId xmlns:a16="http://schemas.microsoft.com/office/drawing/2014/main" id="{00576DE5-359E-482F-B21B-455353EA5872}"/>
                </a:ext>
              </a:extLst>
            </p:cNvPr>
            <p:cNvSpPr/>
            <p:nvPr/>
          </p:nvSpPr>
          <p:spPr>
            <a:xfrm>
              <a:off x="4698439" y="3635695"/>
              <a:ext cx="49479" cy="33303"/>
            </a:xfrm>
            <a:custGeom>
              <a:avLst/>
              <a:gdLst/>
              <a:ahLst/>
              <a:cxnLst/>
              <a:rect l="l" t="t" r="r" b="b"/>
              <a:pathLst>
                <a:path w="520" h="350" extrusionOk="0">
                  <a:moveTo>
                    <a:pt x="478" y="1"/>
                  </a:moveTo>
                  <a:cubicBezTo>
                    <a:pt x="470" y="1"/>
                    <a:pt x="462" y="4"/>
                    <a:pt x="453" y="10"/>
                  </a:cubicBezTo>
                  <a:cubicBezTo>
                    <a:pt x="393" y="36"/>
                    <a:pt x="340" y="56"/>
                    <a:pt x="287" y="96"/>
                  </a:cubicBezTo>
                  <a:cubicBezTo>
                    <a:pt x="200" y="150"/>
                    <a:pt x="127" y="209"/>
                    <a:pt x="47" y="263"/>
                  </a:cubicBezTo>
                  <a:cubicBezTo>
                    <a:pt x="34" y="276"/>
                    <a:pt x="14" y="283"/>
                    <a:pt x="7" y="296"/>
                  </a:cubicBezTo>
                  <a:cubicBezTo>
                    <a:pt x="0" y="309"/>
                    <a:pt x="0" y="329"/>
                    <a:pt x="7" y="343"/>
                  </a:cubicBezTo>
                  <a:cubicBezTo>
                    <a:pt x="14" y="349"/>
                    <a:pt x="34" y="349"/>
                    <a:pt x="40" y="349"/>
                  </a:cubicBezTo>
                  <a:cubicBezTo>
                    <a:pt x="114" y="296"/>
                    <a:pt x="180" y="243"/>
                    <a:pt x="253" y="203"/>
                  </a:cubicBezTo>
                  <a:cubicBezTo>
                    <a:pt x="320" y="156"/>
                    <a:pt x="400" y="116"/>
                    <a:pt x="473" y="76"/>
                  </a:cubicBezTo>
                  <a:cubicBezTo>
                    <a:pt x="493" y="63"/>
                    <a:pt x="520" y="50"/>
                    <a:pt x="507" y="23"/>
                  </a:cubicBezTo>
                  <a:cubicBezTo>
                    <a:pt x="499" y="7"/>
                    <a:pt x="489" y="1"/>
                    <a:pt x="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90;p44">
              <a:extLst>
                <a:ext uri="{FF2B5EF4-FFF2-40B4-BE49-F238E27FC236}">
                  <a16:creationId xmlns:a16="http://schemas.microsoft.com/office/drawing/2014/main" id="{32D99F95-6F03-49C2-B552-DC49F3914D0A}"/>
                </a:ext>
              </a:extLst>
            </p:cNvPr>
            <p:cNvSpPr/>
            <p:nvPr/>
          </p:nvSpPr>
          <p:spPr>
            <a:xfrm>
              <a:off x="4679408" y="3615618"/>
              <a:ext cx="40630" cy="31020"/>
            </a:xfrm>
            <a:custGeom>
              <a:avLst/>
              <a:gdLst/>
              <a:ahLst/>
              <a:cxnLst/>
              <a:rect l="l" t="t" r="r" b="b"/>
              <a:pathLst>
                <a:path w="427" h="326" extrusionOk="0">
                  <a:moveTo>
                    <a:pt x="360" y="1"/>
                  </a:moveTo>
                  <a:cubicBezTo>
                    <a:pt x="254" y="87"/>
                    <a:pt x="147" y="167"/>
                    <a:pt x="47" y="247"/>
                  </a:cubicBezTo>
                  <a:cubicBezTo>
                    <a:pt x="27" y="261"/>
                    <a:pt x="1" y="287"/>
                    <a:pt x="21" y="314"/>
                  </a:cubicBezTo>
                  <a:cubicBezTo>
                    <a:pt x="26" y="322"/>
                    <a:pt x="32" y="326"/>
                    <a:pt x="40" y="326"/>
                  </a:cubicBezTo>
                  <a:cubicBezTo>
                    <a:pt x="53" y="326"/>
                    <a:pt x="70" y="317"/>
                    <a:pt x="94" y="301"/>
                  </a:cubicBezTo>
                  <a:cubicBezTo>
                    <a:pt x="160" y="241"/>
                    <a:pt x="240" y="187"/>
                    <a:pt x="314" y="134"/>
                  </a:cubicBezTo>
                  <a:cubicBezTo>
                    <a:pt x="340" y="107"/>
                    <a:pt x="374" y="87"/>
                    <a:pt x="400" y="68"/>
                  </a:cubicBezTo>
                  <a:cubicBezTo>
                    <a:pt x="420" y="54"/>
                    <a:pt x="427" y="34"/>
                    <a:pt x="414" y="14"/>
                  </a:cubicBezTo>
                  <a:cubicBezTo>
                    <a:pt x="400" y="8"/>
                    <a:pt x="380" y="8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91;p44">
              <a:extLst>
                <a:ext uri="{FF2B5EF4-FFF2-40B4-BE49-F238E27FC236}">
                  <a16:creationId xmlns:a16="http://schemas.microsoft.com/office/drawing/2014/main" id="{0D49E7D5-3F8C-4C0E-882A-59B5D9330B5A}"/>
                </a:ext>
              </a:extLst>
            </p:cNvPr>
            <p:cNvSpPr/>
            <p:nvPr/>
          </p:nvSpPr>
          <p:spPr>
            <a:xfrm>
              <a:off x="4910059" y="3668237"/>
              <a:ext cx="36253" cy="18460"/>
            </a:xfrm>
            <a:custGeom>
              <a:avLst/>
              <a:gdLst/>
              <a:ahLst/>
              <a:cxnLst/>
              <a:rect l="l" t="t" r="r" b="b"/>
              <a:pathLst>
                <a:path w="381" h="194" extrusionOk="0">
                  <a:moveTo>
                    <a:pt x="41" y="1"/>
                  </a:moveTo>
                  <a:cubicBezTo>
                    <a:pt x="14" y="1"/>
                    <a:pt x="1" y="21"/>
                    <a:pt x="14" y="47"/>
                  </a:cubicBezTo>
                  <a:cubicBezTo>
                    <a:pt x="21" y="54"/>
                    <a:pt x="34" y="67"/>
                    <a:pt x="48" y="67"/>
                  </a:cubicBezTo>
                  <a:cubicBezTo>
                    <a:pt x="147" y="81"/>
                    <a:pt x="234" y="127"/>
                    <a:pt x="314" y="181"/>
                  </a:cubicBezTo>
                  <a:cubicBezTo>
                    <a:pt x="327" y="187"/>
                    <a:pt x="334" y="194"/>
                    <a:pt x="341" y="194"/>
                  </a:cubicBezTo>
                  <a:cubicBezTo>
                    <a:pt x="354" y="194"/>
                    <a:pt x="374" y="194"/>
                    <a:pt x="374" y="187"/>
                  </a:cubicBezTo>
                  <a:cubicBezTo>
                    <a:pt x="381" y="174"/>
                    <a:pt x="381" y="154"/>
                    <a:pt x="374" y="147"/>
                  </a:cubicBezTo>
                  <a:cubicBezTo>
                    <a:pt x="374" y="134"/>
                    <a:pt x="361" y="127"/>
                    <a:pt x="347" y="121"/>
                  </a:cubicBezTo>
                  <a:cubicBezTo>
                    <a:pt x="274" y="81"/>
                    <a:pt x="194" y="41"/>
                    <a:pt x="114" y="7"/>
                  </a:cubicBezTo>
                  <a:cubicBezTo>
                    <a:pt x="94" y="1"/>
                    <a:pt x="6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92;p44">
              <a:extLst>
                <a:ext uri="{FF2B5EF4-FFF2-40B4-BE49-F238E27FC236}">
                  <a16:creationId xmlns:a16="http://schemas.microsoft.com/office/drawing/2014/main" id="{4A8D683F-993D-4CE3-ABDA-CBAD4BB3D98F}"/>
                </a:ext>
              </a:extLst>
            </p:cNvPr>
            <p:cNvSpPr/>
            <p:nvPr/>
          </p:nvSpPr>
          <p:spPr>
            <a:xfrm>
              <a:off x="4962108" y="3647304"/>
              <a:ext cx="20934" cy="15986"/>
            </a:xfrm>
            <a:custGeom>
              <a:avLst/>
              <a:gdLst/>
              <a:ahLst/>
              <a:cxnLst/>
              <a:rect l="l" t="t" r="r" b="b"/>
              <a:pathLst>
                <a:path w="220" h="168" extrusionOk="0">
                  <a:moveTo>
                    <a:pt x="40" y="1"/>
                  </a:moveTo>
                  <a:cubicBezTo>
                    <a:pt x="27" y="1"/>
                    <a:pt x="13" y="8"/>
                    <a:pt x="7" y="14"/>
                  </a:cubicBezTo>
                  <a:cubicBezTo>
                    <a:pt x="0" y="21"/>
                    <a:pt x="0" y="34"/>
                    <a:pt x="0" y="41"/>
                  </a:cubicBezTo>
                  <a:cubicBezTo>
                    <a:pt x="7" y="54"/>
                    <a:pt x="13" y="61"/>
                    <a:pt x="27" y="68"/>
                  </a:cubicBezTo>
                  <a:cubicBezTo>
                    <a:pt x="67" y="94"/>
                    <a:pt x="107" y="127"/>
                    <a:pt x="153" y="154"/>
                  </a:cubicBezTo>
                  <a:cubicBezTo>
                    <a:pt x="160" y="161"/>
                    <a:pt x="167" y="167"/>
                    <a:pt x="173" y="167"/>
                  </a:cubicBezTo>
                  <a:cubicBezTo>
                    <a:pt x="187" y="167"/>
                    <a:pt x="200" y="167"/>
                    <a:pt x="206" y="161"/>
                  </a:cubicBezTo>
                  <a:cubicBezTo>
                    <a:pt x="213" y="154"/>
                    <a:pt x="220" y="127"/>
                    <a:pt x="213" y="121"/>
                  </a:cubicBezTo>
                  <a:cubicBezTo>
                    <a:pt x="160" y="68"/>
                    <a:pt x="107" y="2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93;p44">
              <a:extLst>
                <a:ext uri="{FF2B5EF4-FFF2-40B4-BE49-F238E27FC236}">
                  <a16:creationId xmlns:a16="http://schemas.microsoft.com/office/drawing/2014/main" id="{4A32AF1D-CDC4-48A5-8860-A6C41F55146C}"/>
                </a:ext>
              </a:extLst>
            </p:cNvPr>
            <p:cNvSpPr/>
            <p:nvPr/>
          </p:nvSpPr>
          <p:spPr>
            <a:xfrm>
              <a:off x="4982471" y="3632650"/>
              <a:ext cx="20838" cy="13892"/>
            </a:xfrm>
            <a:custGeom>
              <a:avLst/>
              <a:gdLst/>
              <a:ahLst/>
              <a:cxnLst/>
              <a:rect l="l" t="t" r="r" b="b"/>
              <a:pathLst>
                <a:path w="219" h="146" extrusionOk="0">
                  <a:moveTo>
                    <a:pt x="42" y="1"/>
                  </a:moveTo>
                  <a:cubicBezTo>
                    <a:pt x="15" y="1"/>
                    <a:pt x="1" y="25"/>
                    <a:pt x="12" y="48"/>
                  </a:cubicBezTo>
                  <a:cubicBezTo>
                    <a:pt x="19" y="55"/>
                    <a:pt x="32" y="62"/>
                    <a:pt x="39" y="68"/>
                  </a:cubicBezTo>
                  <a:cubicBezTo>
                    <a:pt x="79" y="88"/>
                    <a:pt x="112" y="108"/>
                    <a:pt x="152" y="128"/>
                  </a:cubicBezTo>
                  <a:cubicBezTo>
                    <a:pt x="165" y="137"/>
                    <a:pt x="175" y="145"/>
                    <a:pt x="186" y="145"/>
                  </a:cubicBezTo>
                  <a:cubicBezTo>
                    <a:pt x="192" y="145"/>
                    <a:pt x="198" y="142"/>
                    <a:pt x="206" y="135"/>
                  </a:cubicBezTo>
                  <a:cubicBezTo>
                    <a:pt x="219" y="115"/>
                    <a:pt x="212" y="95"/>
                    <a:pt x="199" y="82"/>
                  </a:cubicBezTo>
                  <a:cubicBezTo>
                    <a:pt x="159" y="42"/>
                    <a:pt x="106" y="15"/>
                    <a:pt x="52" y="2"/>
                  </a:cubicBezTo>
                  <a:cubicBezTo>
                    <a:pt x="49" y="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94;p44">
              <a:extLst>
                <a:ext uri="{FF2B5EF4-FFF2-40B4-BE49-F238E27FC236}">
                  <a16:creationId xmlns:a16="http://schemas.microsoft.com/office/drawing/2014/main" id="{AB67E076-895B-43BF-A3F4-F8360A8B46B7}"/>
                </a:ext>
              </a:extLst>
            </p:cNvPr>
            <p:cNvSpPr/>
            <p:nvPr/>
          </p:nvSpPr>
          <p:spPr>
            <a:xfrm>
              <a:off x="4919575" y="3589926"/>
              <a:ext cx="7136" cy="6185"/>
            </a:xfrm>
            <a:custGeom>
              <a:avLst/>
              <a:gdLst/>
              <a:ahLst/>
              <a:cxnLst/>
              <a:rect l="l" t="t" r="r" b="b"/>
              <a:pathLst>
                <a:path w="75" h="65" extrusionOk="0">
                  <a:moveTo>
                    <a:pt x="46" y="1"/>
                  </a:moveTo>
                  <a:cubicBezTo>
                    <a:pt x="39" y="1"/>
                    <a:pt x="32" y="2"/>
                    <a:pt x="27" y="4"/>
                  </a:cubicBezTo>
                  <a:cubicBezTo>
                    <a:pt x="14" y="11"/>
                    <a:pt x="14" y="31"/>
                    <a:pt x="1" y="58"/>
                  </a:cubicBezTo>
                  <a:cubicBezTo>
                    <a:pt x="27" y="58"/>
                    <a:pt x="47" y="64"/>
                    <a:pt x="61" y="64"/>
                  </a:cubicBezTo>
                  <a:cubicBezTo>
                    <a:pt x="67" y="58"/>
                    <a:pt x="74" y="31"/>
                    <a:pt x="74" y="18"/>
                  </a:cubicBezTo>
                  <a:cubicBezTo>
                    <a:pt x="70" y="5"/>
                    <a:pt x="58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95;p44">
              <a:extLst>
                <a:ext uri="{FF2B5EF4-FFF2-40B4-BE49-F238E27FC236}">
                  <a16:creationId xmlns:a16="http://schemas.microsoft.com/office/drawing/2014/main" id="{F3BC72A9-5EA7-4517-9E88-D706B88AAD6B}"/>
                </a:ext>
              </a:extLst>
            </p:cNvPr>
            <p:cNvSpPr/>
            <p:nvPr/>
          </p:nvSpPr>
          <p:spPr>
            <a:xfrm>
              <a:off x="4731362" y="3609338"/>
              <a:ext cx="5804" cy="7517"/>
            </a:xfrm>
            <a:custGeom>
              <a:avLst/>
              <a:gdLst/>
              <a:ahLst/>
              <a:cxnLst/>
              <a:rect l="l" t="t" r="r" b="b"/>
              <a:pathLst>
                <a:path w="61" h="79" extrusionOk="0">
                  <a:moveTo>
                    <a:pt x="14" y="0"/>
                  </a:moveTo>
                  <a:cubicBezTo>
                    <a:pt x="7" y="27"/>
                    <a:pt x="1" y="40"/>
                    <a:pt x="1" y="54"/>
                  </a:cubicBezTo>
                  <a:cubicBezTo>
                    <a:pt x="6" y="68"/>
                    <a:pt x="21" y="79"/>
                    <a:pt x="34" y="79"/>
                  </a:cubicBezTo>
                  <a:cubicBezTo>
                    <a:pt x="39" y="79"/>
                    <a:pt x="44" y="77"/>
                    <a:pt x="47" y="74"/>
                  </a:cubicBezTo>
                  <a:cubicBezTo>
                    <a:pt x="54" y="60"/>
                    <a:pt x="61" y="40"/>
                    <a:pt x="61" y="27"/>
                  </a:cubicBezTo>
                  <a:cubicBezTo>
                    <a:pt x="54" y="20"/>
                    <a:pt x="34" y="14"/>
                    <a:pt x="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96;p44">
              <a:extLst>
                <a:ext uri="{FF2B5EF4-FFF2-40B4-BE49-F238E27FC236}">
                  <a16:creationId xmlns:a16="http://schemas.microsoft.com/office/drawing/2014/main" id="{C19B51E2-06C2-431A-953D-B4B71B740238}"/>
                </a:ext>
              </a:extLst>
            </p:cNvPr>
            <p:cNvSpPr/>
            <p:nvPr/>
          </p:nvSpPr>
          <p:spPr>
            <a:xfrm>
              <a:off x="4889792" y="3583361"/>
              <a:ext cx="7136" cy="6566"/>
            </a:xfrm>
            <a:custGeom>
              <a:avLst/>
              <a:gdLst/>
              <a:ahLst/>
              <a:cxnLst/>
              <a:rect l="l" t="t" r="r" b="b"/>
              <a:pathLst>
                <a:path w="75" h="69" extrusionOk="0">
                  <a:moveTo>
                    <a:pt x="14" y="0"/>
                  </a:moveTo>
                  <a:cubicBezTo>
                    <a:pt x="7" y="20"/>
                    <a:pt x="1" y="40"/>
                    <a:pt x="7" y="54"/>
                  </a:cubicBezTo>
                  <a:cubicBezTo>
                    <a:pt x="13" y="59"/>
                    <a:pt x="27" y="69"/>
                    <a:pt x="39" y="69"/>
                  </a:cubicBezTo>
                  <a:cubicBezTo>
                    <a:pt x="42" y="69"/>
                    <a:pt x="45" y="68"/>
                    <a:pt x="47" y="67"/>
                  </a:cubicBezTo>
                  <a:cubicBezTo>
                    <a:pt x="67" y="67"/>
                    <a:pt x="74" y="47"/>
                    <a:pt x="61" y="27"/>
                  </a:cubicBezTo>
                  <a:cubicBezTo>
                    <a:pt x="54" y="14"/>
                    <a:pt x="41" y="14"/>
                    <a:pt x="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97;p44">
              <a:extLst>
                <a:ext uri="{FF2B5EF4-FFF2-40B4-BE49-F238E27FC236}">
                  <a16:creationId xmlns:a16="http://schemas.microsoft.com/office/drawing/2014/main" id="{ED2D20F5-A852-4E31-AD30-9A858BFE6EA4}"/>
                </a:ext>
              </a:extLst>
            </p:cNvPr>
            <p:cNvSpPr/>
            <p:nvPr/>
          </p:nvSpPr>
          <p:spPr>
            <a:xfrm>
              <a:off x="7118659" y="2736025"/>
              <a:ext cx="154718" cy="305535"/>
            </a:xfrm>
            <a:custGeom>
              <a:avLst/>
              <a:gdLst/>
              <a:ahLst/>
              <a:cxnLst/>
              <a:rect l="l" t="t" r="r" b="b"/>
              <a:pathLst>
                <a:path w="1626" h="3211" extrusionOk="0">
                  <a:moveTo>
                    <a:pt x="826" y="1146"/>
                  </a:moveTo>
                  <a:cubicBezTo>
                    <a:pt x="833" y="1179"/>
                    <a:pt x="840" y="1213"/>
                    <a:pt x="846" y="1239"/>
                  </a:cubicBezTo>
                  <a:cubicBezTo>
                    <a:pt x="866" y="1353"/>
                    <a:pt x="906" y="1459"/>
                    <a:pt x="966" y="1559"/>
                  </a:cubicBezTo>
                  <a:cubicBezTo>
                    <a:pt x="1026" y="1659"/>
                    <a:pt x="1113" y="1726"/>
                    <a:pt x="1219" y="1765"/>
                  </a:cubicBezTo>
                  <a:cubicBezTo>
                    <a:pt x="1286" y="1792"/>
                    <a:pt x="1359" y="1812"/>
                    <a:pt x="1426" y="1832"/>
                  </a:cubicBezTo>
                  <a:cubicBezTo>
                    <a:pt x="1199" y="1872"/>
                    <a:pt x="1053" y="2019"/>
                    <a:pt x="980" y="2232"/>
                  </a:cubicBezTo>
                  <a:cubicBezTo>
                    <a:pt x="920" y="2385"/>
                    <a:pt x="886" y="2551"/>
                    <a:pt x="846" y="2711"/>
                  </a:cubicBezTo>
                  <a:cubicBezTo>
                    <a:pt x="840" y="2731"/>
                    <a:pt x="833" y="2758"/>
                    <a:pt x="826" y="2785"/>
                  </a:cubicBezTo>
                  <a:lnTo>
                    <a:pt x="813" y="2785"/>
                  </a:lnTo>
                  <a:cubicBezTo>
                    <a:pt x="813" y="2745"/>
                    <a:pt x="813" y="2705"/>
                    <a:pt x="813" y="2671"/>
                  </a:cubicBezTo>
                  <a:cubicBezTo>
                    <a:pt x="806" y="2531"/>
                    <a:pt x="793" y="2392"/>
                    <a:pt x="766" y="2252"/>
                  </a:cubicBezTo>
                  <a:cubicBezTo>
                    <a:pt x="720" y="2059"/>
                    <a:pt x="600" y="1932"/>
                    <a:pt x="407" y="1872"/>
                  </a:cubicBezTo>
                  <a:cubicBezTo>
                    <a:pt x="367" y="1859"/>
                    <a:pt x="327" y="1845"/>
                    <a:pt x="287" y="1832"/>
                  </a:cubicBezTo>
                  <a:cubicBezTo>
                    <a:pt x="287" y="1825"/>
                    <a:pt x="287" y="1825"/>
                    <a:pt x="287" y="1819"/>
                  </a:cubicBezTo>
                  <a:cubicBezTo>
                    <a:pt x="307" y="1819"/>
                    <a:pt x="334" y="1812"/>
                    <a:pt x="354" y="1805"/>
                  </a:cubicBezTo>
                  <a:cubicBezTo>
                    <a:pt x="467" y="1765"/>
                    <a:pt x="553" y="1699"/>
                    <a:pt x="620" y="1612"/>
                  </a:cubicBezTo>
                  <a:cubicBezTo>
                    <a:pt x="713" y="1499"/>
                    <a:pt x="766" y="1359"/>
                    <a:pt x="800" y="1219"/>
                  </a:cubicBezTo>
                  <a:cubicBezTo>
                    <a:pt x="806" y="1193"/>
                    <a:pt x="813" y="1173"/>
                    <a:pt x="826" y="1146"/>
                  </a:cubicBezTo>
                  <a:close/>
                  <a:moveTo>
                    <a:pt x="900" y="1"/>
                  </a:moveTo>
                  <a:cubicBezTo>
                    <a:pt x="893" y="1"/>
                    <a:pt x="873" y="14"/>
                    <a:pt x="866" y="27"/>
                  </a:cubicBezTo>
                  <a:cubicBezTo>
                    <a:pt x="860" y="34"/>
                    <a:pt x="860" y="54"/>
                    <a:pt x="860" y="67"/>
                  </a:cubicBezTo>
                  <a:cubicBezTo>
                    <a:pt x="840" y="240"/>
                    <a:pt x="820" y="407"/>
                    <a:pt x="806" y="580"/>
                  </a:cubicBezTo>
                  <a:cubicBezTo>
                    <a:pt x="793" y="793"/>
                    <a:pt x="780" y="1006"/>
                    <a:pt x="727" y="1213"/>
                  </a:cubicBezTo>
                  <a:cubicBezTo>
                    <a:pt x="693" y="1346"/>
                    <a:pt x="653" y="1466"/>
                    <a:pt x="567" y="1566"/>
                  </a:cubicBezTo>
                  <a:cubicBezTo>
                    <a:pt x="477" y="1679"/>
                    <a:pt x="371" y="1755"/>
                    <a:pt x="230" y="1755"/>
                  </a:cubicBezTo>
                  <a:cubicBezTo>
                    <a:pt x="214" y="1755"/>
                    <a:pt x="198" y="1754"/>
                    <a:pt x="180" y="1752"/>
                  </a:cubicBezTo>
                  <a:lnTo>
                    <a:pt x="80" y="1752"/>
                  </a:lnTo>
                  <a:cubicBezTo>
                    <a:pt x="54" y="1752"/>
                    <a:pt x="1" y="1812"/>
                    <a:pt x="7" y="1832"/>
                  </a:cubicBezTo>
                  <a:cubicBezTo>
                    <a:pt x="14" y="1839"/>
                    <a:pt x="21" y="1852"/>
                    <a:pt x="34" y="1859"/>
                  </a:cubicBezTo>
                  <a:cubicBezTo>
                    <a:pt x="54" y="1865"/>
                    <a:pt x="74" y="1865"/>
                    <a:pt x="94" y="1865"/>
                  </a:cubicBezTo>
                  <a:cubicBezTo>
                    <a:pt x="194" y="1872"/>
                    <a:pt x="294" y="1899"/>
                    <a:pt x="387" y="1932"/>
                  </a:cubicBezTo>
                  <a:cubicBezTo>
                    <a:pt x="560" y="1992"/>
                    <a:pt x="673" y="2112"/>
                    <a:pt x="707" y="2298"/>
                  </a:cubicBezTo>
                  <a:cubicBezTo>
                    <a:pt x="720" y="2405"/>
                    <a:pt x="733" y="2511"/>
                    <a:pt x="740" y="2618"/>
                  </a:cubicBezTo>
                  <a:cubicBezTo>
                    <a:pt x="747" y="2791"/>
                    <a:pt x="747" y="2964"/>
                    <a:pt x="753" y="3137"/>
                  </a:cubicBezTo>
                  <a:cubicBezTo>
                    <a:pt x="753" y="3157"/>
                    <a:pt x="747" y="3171"/>
                    <a:pt x="753" y="3184"/>
                  </a:cubicBezTo>
                  <a:cubicBezTo>
                    <a:pt x="760" y="3197"/>
                    <a:pt x="773" y="3211"/>
                    <a:pt x="786" y="3211"/>
                  </a:cubicBezTo>
                  <a:cubicBezTo>
                    <a:pt x="793" y="3211"/>
                    <a:pt x="806" y="3197"/>
                    <a:pt x="813" y="3191"/>
                  </a:cubicBezTo>
                  <a:cubicBezTo>
                    <a:pt x="820" y="3184"/>
                    <a:pt x="820" y="3171"/>
                    <a:pt x="820" y="3164"/>
                  </a:cubicBezTo>
                  <a:cubicBezTo>
                    <a:pt x="860" y="2998"/>
                    <a:pt x="886" y="2824"/>
                    <a:pt x="926" y="2658"/>
                  </a:cubicBezTo>
                  <a:cubicBezTo>
                    <a:pt x="960" y="2525"/>
                    <a:pt x="1000" y="2385"/>
                    <a:pt x="1046" y="2252"/>
                  </a:cubicBezTo>
                  <a:cubicBezTo>
                    <a:pt x="1080" y="2138"/>
                    <a:pt x="1153" y="2045"/>
                    <a:pt x="1246" y="1979"/>
                  </a:cubicBezTo>
                  <a:cubicBezTo>
                    <a:pt x="1322" y="1920"/>
                    <a:pt x="1404" y="1897"/>
                    <a:pt x="1490" y="1897"/>
                  </a:cubicBezTo>
                  <a:cubicBezTo>
                    <a:pt x="1502" y="1897"/>
                    <a:pt x="1514" y="1898"/>
                    <a:pt x="1526" y="1899"/>
                  </a:cubicBezTo>
                  <a:cubicBezTo>
                    <a:pt x="1532" y="1900"/>
                    <a:pt x="1537" y="1901"/>
                    <a:pt x="1543" y="1901"/>
                  </a:cubicBezTo>
                  <a:cubicBezTo>
                    <a:pt x="1561" y="1901"/>
                    <a:pt x="1574" y="1891"/>
                    <a:pt x="1579" y="1865"/>
                  </a:cubicBezTo>
                  <a:cubicBezTo>
                    <a:pt x="1579" y="1845"/>
                    <a:pt x="1586" y="1839"/>
                    <a:pt x="1606" y="1832"/>
                  </a:cubicBezTo>
                  <a:cubicBezTo>
                    <a:pt x="1612" y="1832"/>
                    <a:pt x="1626" y="1812"/>
                    <a:pt x="1626" y="1805"/>
                  </a:cubicBezTo>
                  <a:cubicBezTo>
                    <a:pt x="1619" y="1792"/>
                    <a:pt x="1606" y="1779"/>
                    <a:pt x="1599" y="1772"/>
                  </a:cubicBezTo>
                  <a:cubicBezTo>
                    <a:pt x="1579" y="1765"/>
                    <a:pt x="1552" y="1765"/>
                    <a:pt x="1532" y="1765"/>
                  </a:cubicBezTo>
                  <a:cubicBezTo>
                    <a:pt x="1439" y="1759"/>
                    <a:pt x="1346" y="1739"/>
                    <a:pt x="1253" y="1706"/>
                  </a:cubicBezTo>
                  <a:cubicBezTo>
                    <a:pt x="1146" y="1666"/>
                    <a:pt x="1066" y="1599"/>
                    <a:pt x="1013" y="1499"/>
                  </a:cubicBezTo>
                  <a:cubicBezTo>
                    <a:pt x="933" y="1373"/>
                    <a:pt x="900" y="1226"/>
                    <a:pt x="893" y="1079"/>
                  </a:cubicBezTo>
                  <a:cubicBezTo>
                    <a:pt x="873" y="806"/>
                    <a:pt x="900" y="540"/>
                    <a:pt x="933" y="274"/>
                  </a:cubicBezTo>
                  <a:cubicBezTo>
                    <a:pt x="940" y="207"/>
                    <a:pt x="940" y="147"/>
                    <a:pt x="946" y="80"/>
                  </a:cubicBezTo>
                  <a:cubicBezTo>
                    <a:pt x="946" y="60"/>
                    <a:pt x="946" y="40"/>
                    <a:pt x="940" y="27"/>
                  </a:cubicBezTo>
                  <a:cubicBezTo>
                    <a:pt x="933" y="14"/>
                    <a:pt x="913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98;p44">
              <a:extLst>
                <a:ext uri="{FF2B5EF4-FFF2-40B4-BE49-F238E27FC236}">
                  <a16:creationId xmlns:a16="http://schemas.microsoft.com/office/drawing/2014/main" id="{A2011AD5-F461-4F28-8CB5-6CEFE57560DB}"/>
                </a:ext>
              </a:extLst>
            </p:cNvPr>
            <p:cNvSpPr/>
            <p:nvPr/>
          </p:nvSpPr>
          <p:spPr>
            <a:xfrm>
              <a:off x="4703482" y="3880999"/>
              <a:ext cx="154718" cy="305249"/>
            </a:xfrm>
            <a:custGeom>
              <a:avLst/>
              <a:gdLst/>
              <a:ahLst/>
              <a:cxnLst/>
              <a:rect l="l" t="t" r="r" b="b"/>
              <a:pathLst>
                <a:path w="1626" h="3208" extrusionOk="0">
                  <a:moveTo>
                    <a:pt x="807" y="422"/>
                  </a:moveTo>
                  <a:cubicBezTo>
                    <a:pt x="807" y="422"/>
                    <a:pt x="813" y="422"/>
                    <a:pt x="820" y="429"/>
                  </a:cubicBezTo>
                  <a:cubicBezTo>
                    <a:pt x="820" y="462"/>
                    <a:pt x="820" y="502"/>
                    <a:pt x="820" y="535"/>
                  </a:cubicBezTo>
                  <a:cubicBezTo>
                    <a:pt x="820" y="675"/>
                    <a:pt x="833" y="815"/>
                    <a:pt x="866" y="955"/>
                  </a:cubicBezTo>
                  <a:cubicBezTo>
                    <a:pt x="906" y="1155"/>
                    <a:pt x="1033" y="1275"/>
                    <a:pt x="1219" y="1341"/>
                  </a:cubicBezTo>
                  <a:cubicBezTo>
                    <a:pt x="1259" y="1355"/>
                    <a:pt x="1306" y="1368"/>
                    <a:pt x="1346" y="1375"/>
                  </a:cubicBezTo>
                  <a:lnTo>
                    <a:pt x="1346" y="1388"/>
                  </a:lnTo>
                  <a:cubicBezTo>
                    <a:pt x="1319" y="1395"/>
                    <a:pt x="1293" y="1395"/>
                    <a:pt x="1273" y="1408"/>
                  </a:cubicBezTo>
                  <a:cubicBezTo>
                    <a:pt x="1166" y="1441"/>
                    <a:pt x="1080" y="1508"/>
                    <a:pt x="1006" y="1594"/>
                  </a:cubicBezTo>
                  <a:cubicBezTo>
                    <a:pt x="913" y="1714"/>
                    <a:pt x="866" y="1847"/>
                    <a:pt x="833" y="1994"/>
                  </a:cubicBezTo>
                  <a:cubicBezTo>
                    <a:pt x="827" y="2014"/>
                    <a:pt x="820" y="2041"/>
                    <a:pt x="800" y="2061"/>
                  </a:cubicBezTo>
                  <a:cubicBezTo>
                    <a:pt x="800" y="2027"/>
                    <a:pt x="793" y="2001"/>
                    <a:pt x="787" y="1967"/>
                  </a:cubicBezTo>
                  <a:cubicBezTo>
                    <a:pt x="760" y="1854"/>
                    <a:pt x="727" y="1747"/>
                    <a:pt x="660" y="1648"/>
                  </a:cubicBezTo>
                  <a:cubicBezTo>
                    <a:pt x="600" y="1554"/>
                    <a:pt x="520" y="1481"/>
                    <a:pt x="407" y="1441"/>
                  </a:cubicBezTo>
                  <a:cubicBezTo>
                    <a:pt x="340" y="1421"/>
                    <a:pt x="267" y="1401"/>
                    <a:pt x="207" y="1381"/>
                  </a:cubicBezTo>
                  <a:cubicBezTo>
                    <a:pt x="434" y="1341"/>
                    <a:pt x="573" y="1188"/>
                    <a:pt x="653" y="975"/>
                  </a:cubicBezTo>
                  <a:cubicBezTo>
                    <a:pt x="707" y="822"/>
                    <a:pt x="740" y="662"/>
                    <a:pt x="787" y="502"/>
                  </a:cubicBezTo>
                  <a:cubicBezTo>
                    <a:pt x="793" y="475"/>
                    <a:pt x="800" y="449"/>
                    <a:pt x="807" y="422"/>
                  </a:cubicBezTo>
                  <a:close/>
                  <a:moveTo>
                    <a:pt x="839" y="1"/>
                  </a:moveTo>
                  <a:cubicBezTo>
                    <a:pt x="828" y="1"/>
                    <a:pt x="819" y="10"/>
                    <a:pt x="813" y="16"/>
                  </a:cubicBezTo>
                  <a:cubicBezTo>
                    <a:pt x="807" y="23"/>
                    <a:pt x="807" y="36"/>
                    <a:pt x="807" y="49"/>
                  </a:cubicBezTo>
                  <a:cubicBezTo>
                    <a:pt x="773" y="216"/>
                    <a:pt x="740" y="382"/>
                    <a:pt x="700" y="549"/>
                  </a:cubicBezTo>
                  <a:cubicBezTo>
                    <a:pt x="667" y="682"/>
                    <a:pt x="627" y="822"/>
                    <a:pt x="587" y="955"/>
                  </a:cubicBezTo>
                  <a:cubicBezTo>
                    <a:pt x="547" y="1068"/>
                    <a:pt x="474" y="1161"/>
                    <a:pt x="380" y="1235"/>
                  </a:cubicBezTo>
                  <a:cubicBezTo>
                    <a:pt x="310" y="1287"/>
                    <a:pt x="230" y="1309"/>
                    <a:pt x="139" y="1309"/>
                  </a:cubicBezTo>
                  <a:cubicBezTo>
                    <a:pt x="126" y="1309"/>
                    <a:pt x="113" y="1309"/>
                    <a:pt x="101" y="1308"/>
                  </a:cubicBezTo>
                  <a:cubicBezTo>
                    <a:pt x="74" y="1308"/>
                    <a:pt x="54" y="1315"/>
                    <a:pt x="54" y="1341"/>
                  </a:cubicBezTo>
                  <a:cubicBezTo>
                    <a:pt x="47" y="1361"/>
                    <a:pt x="47" y="1368"/>
                    <a:pt x="21" y="1375"/>
                  </a:cubicBezTo>
                  <a:cubicBezTo>
                    <a:pt x="14" y="1375"/>
                    <a:pt x="1" y="1395"/>
                    <a:pt x="1" y="1408"/>
                  </a:cubicBezTo>
                  <a:cubicBezTo>
                    <a:pt x="7" y="1414"/>
                    <a:pt x="21" y="1428"/>
                    <a:pt x="34" y="1434"/>
                  </a:cubicBezTo>
                  <a:cubicBezTo>
                    <a:pt x="54" y="1441"/>
                    <a:pt x="74" y="1441"/>
                    <a:pt x="94" y="1441"/>
                  </a:cubicBezTo>
                  <a:cubicBezTo>
                    <a:pt x="187" y="1448"/>
                    <a:pt x="280" y="1468"/>
                    <a:pt x="374" y="1501"/>
                  </a:cubicBezTo>
                  <a:cubicBezTo>
                    <a:pt x="480" y="1541"/>
                    <a:pt x="560" y="1608"/>
                    <a:pt x="613" y="1708"/>
                  </a:cubicBezTo>
                  <a:cubicBezTo>
                    <a:pt x="693" y="1841"/>
                    <a:pt x="727" y="1981"/>
                    <a:pt x="740" y="2127"/>
                  </a:cubicBezTo>
                  <a:cubicBezTo>
                    <a:pt x="753" y="2400"/>
                    <a:pt x="733" y="2667"/>
                    <a:pt x="700" y="2940"/>
                  </a:cubicBezTo>
                  <a:cubicBezTo>
                    <a:pt x="687" y="3000"/>
                    <a:pt x="687" y="3066"/>
                    <a:pt x="687" y="3126"/>
                  </a:cubicBezTo>
                  <a:cubicBezTo>
                    <a:pt x="687" y="3146"/>
                    <a:pt x="687" y="3166"/>
                    <a:pt x="693" y="3179"/>
                  </a:cubicBezTo>
                  <a:cubicBezTo>
                    <a:pt x="700" y="3193"/>
                    <a:pt x="713" y="3206"/>
                    <a:pt x="727" y="3206"/>
                  </a:cubicBezTo>
                  <a:cubicBezTo>
                    <a:pt x="728" y="3207"/>
                    <a:pt x="730" y="3207"/>
                    <a:pt x="732" y="3207"/>
                  </a:cubicBezTo>
                  <a:cubicBezTo>
                    <a:pt x="743" y="3207"/>
                    <a:pt x="754" y="3191"/>
                    <a:pt x="760" y="3179"/>
                  </a:cubicBezTo>
                  <a:cubicBezTo>
                    <a:pt x="767" y="3173"/>
                    <a:pt x="767" y="3159"/>
                    <a:pt x="773" y="3146"/>
                  </a:cubicBezTo>
                  <a:cubicBezTo>
                    <a:pt x="787" y="2973"/>
                    <a:pt x="807" y="2800"/>
                    <a:pt x="820" y="2627"/>
                  </a:cubicBezTo>
                  <a:cubicBezTo>
                    <a:pt x="833" y="2414"/>
                    <a:pt x="847" y="2200"/>
                    <a:pt x="900" y="1994"/>
                  </a:cubicBezTo>
                  <a:cubicBezTo>
                    <a:pt x="933" y="1867"/>
                    <a:pt x="973" y="1741"/>
                    <a:pt x="1060" y="1641"/>
                  </a:cubicBezTo>
                  <a:cubicBezTo>
                    <a:pt x="1149" y="1527"/>
                    <a:pt x="1260" y="1451"/>
                    <a:pt x="1398" y="1451"/>
                  </a:cubicBezTo>
                  <a:cubicBezTo>
                    <a:pt x="1413" y="1451"/>
                    <a:pt x="1429" y="1452"/>
                    <a:pt x="1446" y="1454"/>
                  </a:cubicBezTo>
                  <a:lnTo>
                    <a:pt x="1552" y="1454"/>
                  </a:lnTo>
                  <a:cubicBezTo>
                    <a:pt x="1572" y="1454"/>
                    <a:pt x="1626" y="1395"/>
                    <a:pt x="1619" y="1381"/>
                  </a:cubicBezTo>
                  <a:cubicBezTo>
                    <a:pt x="1619" y="1368"/>
                    <a:pt x="1606" y="1355"/>
                    <a:pt x="1592" y="1355"/>
                  </a:cubicBezTo>
                  <a:cubicBezTo>
                    <a:pt x="1572" y="1348"/>
                    <a:pt x="1552" y="1341"/>
                    <a:pt x="1533" y="1341"/>
                  </a:cubicBezTo>
                  <a:cubicBezTo>
                    <a:pt x="1433" y="1335"/>
                    <a:pt x="1339" y="1308"/>
                    <a:pt x="1246" y="1275"/>
                  </a:cubicBezTo>
                  <a:cubicBezTo>
                    <a:pt x="1066" y="1215"/>
                    <a:pt x="953" y="1095"/>
                    <a:pt x="926" y="908"/>
                  </a:cubicBezTo>
                  <a:cubicBezTo>
                    <a:pt x="906" y="802"/>
                    <a:pt x="893" y="695"/>
                    <a:pt x="893" y="595"/>
                  </a:cubicBezTo>
                  <a:cubicBezTo>
                    <a:pt x="880" y="415"/>
                    <a:pt x="880" y="242"/>
                    <a:pt x="880" y="69"/>
                  </a:cubicBezTo>
                  <a:cubicBezTo>
                    <a:pt x="880" y="49"/>
                    <a:pt x="880" y="36"/>
                    <a:pt x="873" y="23"/>
                  </a:cubicBezTo>
                  <a:cubicBezTo>
                    <a:pt x="866" y="9"/>
                    <a:pt x="853" y="3"/>
                    <a:pt x="847" y="3"/>
                  </a:cubicBezTo>
                  <a:cubicBezTo>
                    <a:pt x="844" y="1"/>
                    <a:pt x="841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1199;p44">
              <a:extLst>
                <a:ext uri="{FF2B5EF4-FFF2-40B4-BE49-F238E27FC236}">
                  <a16:creationId xmlns:a16="http://schemas.microsoft.com/office/drawing/2014/main" id="{35F1CC55-FFED-407C-BFFB-F3309DAE3B4B}"/>
                </a:ext>
              </a:extLst>
            </p:cNvPr>
            <p:cNvSpPr/>
            <p:nvPr/>
          </p:nvSpPr>
          <p:spPr>
            <a:xfrm>
              <a:off x="7848104" y="3876812"/>
              <a:ext cx="90109" cy="147772"/>
            </a:xfrm>
            <a:custGeom>
              <a:avLst/>
              <a:gdLst/>
              <a:ahLst/>
              <a:cxnLst/>
              <a:rect l="l" t="t" r="r" b="b"/>
              <a:pathLst>
                <a:path w="947" h="1553" extrusionOk="0">
                  <a:moveTo>
                    <a:pt x="467" y="380"/>
                  </a:moveTo>
                  <a:cubicBezTo>
                    <a:pt x="580" y="479"/>
                    <a:pt x="673" y="606"/>
                    <a:pt x="820" y="659"/>
                  </a:cubicBezTo>
                  <a:cubicBezTo>
                    <a:pt x="766" y="713"/>
                    <a:pt x="706" y="766"/>
                    <a:pt x="660" y="832"/>
                  </a:cubicBezTo>
                  <a:cubicBezTo>
                    <a:pt x="620" y="892"/>
                    <a:pt x="593" y="972"/>
                    <a:pt x="553" y="1046"/>
                  </a:cubicBezTo>
                  <a:cubicBezTo>
                    <a:pt x="520" y="872"/>
                    <a:pt x="480" y="706"/>
                    <a:pt x="260" y="686"/>
                  </a:cubicBezTo>
                  <a:cubicBezTo>
                    <a:pt x="433" y="513"/>
                    <a:pt x="393" y="546"/>
                    <a:pt x="467" y="380"/>
                  </a:cubicBezTo>
                  <a:close/>
                  <a:moveTo>
                    <a:pt x="405" y="0"/>
                  </a:moveTo>
                  <a:cubicBezTo>
                    <a:pt x="397" y="0"/>
                    <a:pt x="388" y="2"/>
                    <a:pt x="380" y="7"/>
                  </a:cubicBezTo>
                  <a:cubicBezTo>
                    <a:pt x="353" y="13"/>
                    <a:pt x="347" y="33"/>
                    <a:pt x="353" y="60"/>
                  </a:cubicBezTo>
                  <a:cubicBezTo>
                    <a:pt x="367" y="113"/>
                    <a:pt x="380" y="160"/>
                    <a:pt x="387" y="213"/>
                  </a:cubicBezTo>
                  <a:cubicBezTo>
                    <a:pt x="393" y="246"/>
                    <a:pt x="400" y="293"/>
                    <a:pt x="393" y="333"/>
                  </a:cubicBezTo>
                  <a:cubicBezTo>
                    <a:pt x="373" y="446"/>
                    <a:pt x="313" y="546"/>
                    <a:pt x="214" y="619"/>
                  </a:cubicBezTo>
                  <a:cubicBezTo>
                    <a:pt x="160" y="653"/>
                    <a:pt x="107" y="686"/>
                    <a:pt x="54" y="719"/>
                  </a:cubicBezTo>
                  <a:cubicBezTo>
                    <a:pt x="40" y="726"/>
                    <a:pt x="27" y="733"/>
                    <a:pt x="20" y="739"/>
                  </a:cubicBezTo>
                  <a:cubicBezTo>
                    <a:pt x="14" y="753"/>
                    <a:pt x="0" y="772"/>
                    <a:pt x="7" y="786"/>
                  </a:cubicBezTo>
                  <a:cubicBezTo>
                    <a:pt x="7" y="806"/>
                    <a:pt x="34" y="806"/>
                    <a:pt x="54" y="806"/>
                  </a:cubicBezTo>
                  <a:cubicBezTo>
                    <a:pt x="60" y="806"/>
                    <a:pt x="67" y="799"/>
                    <a:pt x="74" y="799"/>
                  </a:cubicBezTo>
                  <a:cubicBezTo>
                    <a:pt x="134" y="786"/>
                    <a:pt x="194" y="772"/>
                    <a:pt x="254" y="772"/>
                  </a:cubicBezTo>
                  <a:cubicBezTo>
                    <a:pt x="260" y="772"/>
                    <a:pt x="267" y="771"/>
                    <a:pt x="273" y="771"/>
                  </a:cubicBezTo>
                  <a:cubicBezTo>
                    <a:pt x="332" y="771"/>
                    <a:pt x="383" y="799"/>
                    <a:pt x="413" y="859"/>
                  </a:cubicBezTo>
                  <a:cubicBezTo>
                    <a:pt x="433" y="899"/>
                    <a:pt x="453" y="939"/>
                    <a:pt x="460" y="979"/>
                  </a:cubicBezTo>
                  <a:cubicBezTo>
                    <a:pt x="493" y="1105"/>
                    <a:pt x="500" y="1232"/>
                    <a:pt x="493" y="1359"/>
                  </a:cubicBezTo>
                  <a:cubicBezTo>
                    <a:pt x="493" y="1399"/>
                    <a:pt x="493" y="1439"/>
                    <a:pt x="493" y="1478"/>
                  </a:cubicBezTo>
                  <a:cubicBezTo>
                    <a:pt x="500" y="1505"/>
                    <a:pt x="487" y="1538"/>
                    <a:pt x="527" y="1552"/>
                  </a:cubicBezTo>
                  <a:cubicBezTo>
                    <a:pt x="530" y="1553"/>
                    <a:pt x="533" y="1553"/>
                    <a:pt x="536" y="1553"/>
                  </a:cubicBezTo>
                  <a:cubicBezTo>
                    <a:pt x="558" y="1553"/>
                    <a:pt x="573" y="1532"/>
                    <a:pt x="573" y="1485"/>
                  </a:cubicBezTo>
                  <a:cubicBezTo>
                    <a:pt x="587" y="1405"/>
                    <a:pt x="593" y="1332"/>
                    <a:pt x="606" y="1252"/>
                  </a:cubicBezTo>
                  <a:cubicBezTo>
                    <a:pt x="620" y="1152"/>
                    <a:pt x="633" y="1046"/>
                    <a:pt x="680" y="952"/>
                  </a:cubicBezTo>
                  <a:cubicBezTo>
                    <a:pt x="726" y="846"/>
                    <a:pt x="793" y="766"/>
                    <a:pt x="900" y="719"/>
                  </a:cubicBezTo>
                  <a:cubicBezTo>
                    <a:pt x="920" y="706"/>
                    <a:pt x="946" y="693"/>
                    <a:pt x="946" y="666"/>
                  </a:cubicBezTo>
                  <a:cubicBezTo>
                    <a:pt x="946" y="633"/>
                    <a:pt x="920" y="619"/>
                    <a:pt x="893" y="606"/>
                  </a:cubicBezTo>
                  <a:cubicBezTo>
                    <a:pt x="880" y="593"/>
                    <a:pt x="860" y="593"/>
                    <a:pt x="840" y="579"/>
                  </a:cubicBezTo>
                  <a:cubicBezTo>
                    <a:pt x="806" y="566"/>
                    <a:pt x="760" y="546"/>
                    <a:pt x="733" y="519"/>
                  </a:cubicBezTo>
                  <a:cubicBezTo>
                    <a:pt x="660" y="459"/>
                    <a:pt x="593" y="386"/>
                    <a:pt x="527" y="320"/>
                  </a:cubicBezTo>
                  <a:cubicBezTo>
                    <a:pt x="487" y="286"/>
                    <a:pt x="473" y="240"/>
                    <a:pt x="473" y="186"/>
                  </a:cubicBezTo>
                  <a:cubicBezTo>
                    <a:pt x="467" y="133"/>
                    <a:pt x="460" y="86"/>
                    <a:pt x="447" y="33"/>
                  </a:cubicBezTo>
                  <a:cubicBezTo>
                    <a:pt x="438" y="10"/>
                    <a:pt x="422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200;p44">
              <a:extLst>
                <a:ext uri="{FF2B5EF4-FFF2-40B4-BE49-F238E27FC236}">
                  <a16:creationId xmlns:a16="http://schemas.microsoft.com/office/drawing/2014/main" id="{C9E6733A-2CBB-4A96-BFB9-B91707AA4491}"/>
                </a:ext>
              </a:extLst>
            </p:cNvPr>
            <p:cNvSpPr/>
            <p:nvPr/>
          </p:nvSpPr>
          <p:spPr>
            <a:xfrm>
              <a:off x="5431689" y="2932611"/>
              <a:ext cx="90014" cy="147772"/>
            </a:xfrm>
            <a:custGeom>
              <a:avLst/>
              <a:gdLst/>
              <a:ahLst/>
              <a:cxnLst/>
              <a:rect l="l" t="t" r="r" b="b"/>
              <a:pathLst>
                <a:path w="946" h="1553" extrusionOk="0">
                  <a:moveTo>
                    <a:pt x="466" y="379"/>
                  </a:moveTo>
                  <a:cubicBezTo>
                    <a:pt x="580" y="479"/>
                    <a:pt x="666" y="605"/>
                    <a:pt x="819" y="659"/>
                  </a:cubicBezTo>
                  <a:cubicBezTo>
                    <a:pt x="766" y="719"/>
                    <a:pt x="706" y="765"/>
                    <a:pt x="660" y="832"/>
                  </a:cubicBezTo>
                  <a:cubicBezTo>
                    <a:pt x="620" y="892"/>
                    <a:pt x="593" y="972"/>
                    <a:pt x="553" y="1045"/>
                  </a:cubicBezTo>
                  <a:cubicBezTo>
                    <a:pt x="520" y="878"/>
                    <a:pt x="480" y="712"/>
                    <a:pt x="260" y="692"/>
                  </a:cubicBezTo>
                  <a:cubicBezTo>
                    <a:pt x="426" y="512"/>
                    <a:pt x="393" y="545"/>
                    <a:pt x="466" y="379"/>
                  </a:cubicBezTo>
                  <a:close/>
                  <a:moveTo>
                    <a:pt x="400" y="1"/>
                  </a:moveTo>
                  <a:cubicBezTo>
                    <a:pt x="394" y="1"/>
                    <a:pt x="387" y="2"/>
                    <a:pt x="380" y="6"/>
                  </a:cubicBezTo>
                  <a:cubicBezTo>
                    <a:pt x="347" y="13"/>
                    <a:pt x="347" y="33"/>
                    <a:pt x="353" y="59"/>
                  </a:cubicBezTo>
                  <a:cubicBezTo>
                    <a:pt x="360" y="112"/>
                    <a:pt x="380" y="159"/>
                    <a:pt x="386" y="212"/>
                  </a:cubicBezTo>
                  <a:cubicBezTo>
                    <a:pt x="393" y="252"/>
                    <a:pt x="400" y="292"/>
                    <a:pt x="393" y="332"/>
                  </a:cubicBezTo>
                  <a:cubicBezTo>
                    <a:pt x="373" y="452"/>
                    <a:pt x="313" y="545"/>
                    <a:pt x="213" y="619"/>
                  </a:cubicBezTo>
                  <a:cubicBezTo>
                    <a:pt x="160" y="652"/>
                    <a:pt x="107" y="685"/>
                    <a:pt x="53" y="719"/>
                  </a:cubicBezTo>
                  <a:cubicBezTo>
                    <a:pt x="40" y="725"/>
                    <a:pt x="27" y="732"/>
                    <a:pt x="20" y="738"/>
                  </a:cubicBezTo>
                  <a:cubicBezTo>
                    <a:pt x="14" y="752"/>
                    <a:pt x="0" y="772"/>
                    <a:pt x="7" y="785"/>
                  </a:cubicBezTo>
                  <a:cubicBezTo>
                    <a:pt x="7" y="800"/>
                    <a:pt x="18" y="808"/>
                    <a:pt x="35" y="808"/>
                  </a:cubicBezTo>
                  <a:cubicBezTo>
                    <a:pt x="41" y="808"/>
                    <a:pt x="47" y="807"/>
                    <a:pt x="53" y="805"/>
                  </a:cubicBezTo>
                  <a:cubicBezTo>
                    <a:pt x="60" y="805"/>
                    <a:pt x="60" y="798"/>
                    <a:pt x="67" y="798"/>
                  </a:cubicBezTo>
                  <a:cubicBezTo>
                    <a:pt x="127" y="792"/>
                    <a:pt x="193" y="778"/>
                    <a:pt x="253" y="772"/>
                  </a:cubicBezTo>
                  <a:cubicBezTo>
                    <a:pt x="260" y="771"/>
                    <a:pt x="266" y="771"/>
                    <a:pt x="273" y="771"/>
                  </a:cubicBezTo>
                  <a:cubicBezTo>
                    <a:pt x="331" y="771"/>
                    <a:pt x="383" y="798"/>
                    <a:pt x="413" y="858"/>
                  </a:cubicBezTo>
                  <a:cubicBezTo>
                    <a:pt x="433" y="898"/>
                    <a:pt x="453" y="938"/>
                    <a:pt x="460" y="978"/>
                  </a:cubicBezTo>
                  <a:cubicBezTo>
                    <a:pt x="493" y="1105"/>
                    <a:pt x="500" y="1231"/>
                    <a:pt x="493" y="1358"/>
                  </a:cubicBezTo>
                  <a:cubicBezTo>
                    <a:pt x="493" y="1398"/>
                    <a:pt x="493" y="1438"/>
                    <a:pt x="493" y="1478"/>
                  </a:cubicBezTo>
                  <a:cubicBezTo>
                    <a:pt x="493" y="1504"/>
                    <a:pt x="486" y="1544"/>
                    <a:pt x="526" y="1551"/>
                  </a:cubicBezTo>
                  <a:cubicBezTo>
                    <a:pt x="530" y="1552"/>
                    <a:pt x="533" y="1552"/>
                    <a:pt x="536" y="1552"/>
                  </a:cubicBezTo>
                  <a:cubicBezTo>
                    <a:pt x="556" y="1552"/>
                    <a:pt x="567" y="1531"/>
                    <a:pt x="573" y="1484"/>
                  </a:cubicBezTo>
                  <a:cubicBezTo>
                    <a:pt x="586" y="1405"/>
                    <a:pt x="593" y="1331"/>
                    <a:pt x="600" y="1258"/>
                  </a:cubicBezTo>
                  <a:cubicBezTo>
                    <a:pt x="620" y="1151"/>
                    <a:pt x="633" y="1052"/>
                    <a:pt x="680" y="952"/>
                  </a:cubicBezTo>
                  <a:cubicBezTo>
                    <a:pt x="726" y="852"/>
                    <a:pt x="793" y="772"/>
                    <a:pt x="899" y="719"/>
                  </a:cubicBezTo>
                  <a:cubicBezTo>
                    <a:pt x="919" y="705"/>
                    <a:pt x="946" y="699"/>
                    <a:pt x="946" y="665"/>
                  </a:cubicBezTo>
                  <a:cubicBezTo>
                    <a:pt x="946" y="632"/>
                    <a:pt x="919" y="619"/>
                    <a:pt x="893" y="605"/>
                  </a:cubicBezTo>
                  <a:cubicBezTo>
                    <a:pt x="879" y="599"/>
                    <a:pt x="859" y="592"/>
                    <a:pt x="839" y="585"/>
                  </a:cubicBezTo>
                  <a:cubicBezTo>
                    <a:pt x="806" y="565"/>
                    <a:pt x="759" y="552"/>
                    <a:pt x="733" y="519"/>
                  </a:cubicBezTo>
                  <a:cubicBezTo>
                    <a:pt x="660" y="459"/>
                    <a:pt x="593" y="392"/>
                    <a:pt x="526" y="319"/>
                  </a:cubicBezTo>
                  <a:cubicBezTo>
                    <a:pt x="486" y="286"/>
                    <a:pt x="473" y="239"/>
                    <a:pt x="473" y="186"/>
                  </a:cubicBezTo>
                  <a:cubicBezTo>
                    <a:pt x="466" y="139"/>
                    <a:pt x="453" y="86"/>
                    <a:pt x="440" y="39"/>
                  </a:cubicBezTo>
                  <a:cubicBezTo>
                    <a:pt x="435" y="14"/>
                    <a:pt x="419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201;p44">
              <a:extLst>
                <a:ext uri="{FF2B5EF4-FFF2-40B4-BE49-F238E27FC236}">
                  <a16:creationId xmlns:a16="http://schemas.microsoft.com/office/drawing/2014/main" id="{3E9A271A-B11F-4231-BA9C-CD11E4FCD1EB}"/>
                </a:ext>
              </a:extLst>
            </p:cNvPr>
            <p:cNvSpPr/>
            <p:nvPr/>
          </p:nvSpPr>
          <p:spPr>
            <a:xfrm>
              <a:off x="6268180" y="3189143"/>
              <a:ext cx="95" cy="9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203;p44">
              <a:extLst>
                <a:ext uri="{FF2B5EF4-FFF2-40B4-BE49-F238E27FC236}">
                  <a16:creationId xmlns:a16="http://schemas.microsoft.com/office/drawing/2014/main" id="{6F7C25AC-DCF7-4680-9934-4CBEAFB9C017}"/>
                </a:ext>
              </a:extLst>
            </p:cNvPr>
            <p:cNvSpPr/>
            <p:nvPr/>
          </p:nvSpPr>
          <p:spPr>
            <a:xfrm>
              <a:off x="6268180" y="3189143"/>
              <a:ext cx="95" cy="9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204;p44">
              <a:extLst>
                <a:ext uri="{FF2B5EF4-FFF2-40B4-BE49-F238E27FC236}">
                  <a16:creationId xmlns:a16="http://schemas.microsoft.com/office/drawing/2014/main" id="{B444D437-B38C-40BF-8752-D5001ED97127}"/>
                </a:ext>
              </a:extLst>
            </p:cNvPr>
            <p:cNvSpPr/>
            <p:nvPr/>
          </p:nvSpPr>
          <p:spPr>
            <a:xfrm>
              <a:off x="6266943" y="3192283"/>
              <a:ext cx="95" cy="9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205;p44">
              <a:extLst>
                <a:ext uri="{FF2B5EF4-FFF2-40B4-BE49-F238E27FC236}">
                  <a16:creationId xmlns:a16="http://schemas.microsoft.com/office/drawing/2014/main" id="{D24FC247-CC18-4836-BD20-CA67C9DE6D58}"/>
                </a:ext>
              </a:extLst>
            </p:cNvPr>
            <p:cNvSpPr/>
            <p:nvPr/>
          </p:nvSpPr>
          <p:spPr>
            <a:xfrm>
              <a:off x="4734597" y="2607759"/>
              <a:ext cx="94486" cy="96009"/>
            </a:xfrm>
            <a:custGeom>
              <a:avLst/>
              <a:gdLst/>
              <a:ahLst/>
              <a:cxnLst/>
              <a:rect l="l" t="t" r="r" b="b"/>
              <a:pathLst>
                <a:path w="993" h="1009" extrusionOk="0">
                  <a:moveTo>
                    <a:pt x="308" y="1"/>
                  </a:moveTo>
                  <a:cubicBezTo>
                    <a:pt x="303" y="1"/>
                    <a:pt x="298" y="2"/>
                    <a:pt x="293" y="3"/>
                  </a:cubicBezTo>
                  <a:cubicBezTo>
                    <a:pt x="273" y="10"/>
                    <a:pt x="260" y="30"/>
                    <a:pt x="266" y="56"/>
                  </a:cubicBezTo>
                  <a:cubicBezTo>
                    <a:pt x="286" y="123"/>
                    <a:pt x="313" y="196"/>
                    <a:pt x="333" y="256"/>
                  </a:cubicBezTo>
                  <a:cubicBezTo>
                    <a:pt x="346" y="316"/>
                    <a:pt x="346" y="383"/>
                    <a:pt x="326" y="443"/>
                  </a:cubicBezTo>
                  <a:cubicBezTo>
                    <a:pt x="300" y="496"/>
                    <a:pt x="260" y="549"/>
                    <a:pt x="206" y="583"/>
                  </a:cubicBezTo>
                  <a:lnTo>
                    <a:pt x="27" y="689"/>
                  </a:lnTo>
                  <a:lnTo>
                    <a:pt x="20" y="689"/>
                  </a:lnTo>
                  <a:cubicBezTo>
                    <a:pt x="7" y="696"/>
                    <a:pt x="0" y="716"/>
                    <a:pt x="7" y="729"/>
                  </a:cubicBezTo>
                  <a:cubicBezTo>
                    <a:pt x="12" y="740"/>
                    <a:pt x="26" y="751"/>
                    <a:pt x="39" y="751"/>
                  </a:cubicBezTo>
                  <a:cubicBezTo>
                    <a:pt x="42" y="751"/>
                    <a:pt x="44" y="750"/>
                    <a:pt x="47" y="749"/>
                  </a:cubicBezTo>
                  <a:cubicBezTo>
                    <a:pt x="113" y="722"/>
                    <a:pt x="180" y="689"/>
                    <a:pt x="246" y="669"/>
                  </a:cubicBezTo>
                  <a:cubicBezTo>
                    <a:pt x="282" y="659"/>
                    <a:pt x="318" y="652"/>
                    <a:pt x="353" y="652"/>
                  </a:cubicBezTo>
                  <a:cubicBezTo>
                    <a:pt x="384" y="652"/>
                    <a:pt x="415" y="657"/>
                    <a:pt x="446" y="669"/>
                  </a:cubicBezTo>
                  <a:cubicBezTo>
                    <a:pt x="513" y="696"/>
                    <a:pt x="566" y="742"/>
                    <a:pt x="599" y="802"/>
                  </a:cubicBezTo>
                  <a:cubicBezTo>
                    <a:pt x="633" y="862"/>
                    <a:pt x="659" y="929"/>
                    <a:pt x="693" y="996"/>
                  </a:cubicBezTo>
                  <a:cubicBezTo>
                    <a:pt x="693" y="1009"/>
                    <a:pt x="706" y="1009"/>
                    <a:pt x="719" y="1009"/>
                  </a:cubicBezTo>
                  <a:cubicBezTo>
                    <a:pt x="733" y="1002"/>
                    <a:pt x="739" y="989"/>
                    <a:pt x="739" y="976"/>
                  </a:cubicBezTo>
                  <a:lnTo>
                    <a:pt x="733" y="976"/>
                  </a:lnTo>
                  <a:lnTo>
                    <a:pt x="673" y="769"/>
                  </a:lnTo>
                  <a:cubicBezTo>
                    <a:pt x="659" y="709"/>
                    <a:pt x="666" y="643"/>
                    <a:pt x="686" y="583"/>
                  </a:cubicBezTo>
                  <a:cubicBezTo>
                    <a:pt x="706" y="523"/>
                    <a:pt x="746" y="469"/>
                    <a:pt x="799" y="429"/>
                  </a:cubicBezTo>
                  <a:cubicBezTo>
                    <a:pt x="859" y="389"/>
                    <a:pt x="926" y="356"/>
                    <a:pt x="986" y="316"/>
                  </a:cubicBezTo>
                  <a:cubicBezTo>
                    <a:pt x="986" y="316"/>
                    <a:pt x="992" y="310"/>
                    <a:pt x="986" y="303"/>
                  </a:cubicBezTo>
                  <a:cubicBezTo>
                    <a:pt x="986" y="303"/>
                    <a:pt x="983" y="300"/>
                    <a:pt x="981" y="300"/>
                  </a:cubicBezTo>
                  <a:cubicBezTo>
                    <a:pt x="980" y="300"/>
                    <a:pt x="979" y="301"/>
                    <a:pt x="979" y="303"/>
                  </a:cubicBezTo>
                  <a:cubicBezTo>
                    <a:pt x="919" y="323"/>
                    <a:pt x="859" y="350"/>
                    <a:pt x="799" y="369"/>
                  </a:cubicBezTo>
                  <a:cubicBezTo>
                    <a:pt x="770" y="380"/>
                    <a:pt x="741" y="385"/>
                    <a:pt x="711" y="385"/>
                  </a:cubicBezTo>
                  <a:cubicBezTo>
                    <a:pt x="687" y="385"/>
                    <a:pt x="663" y="382"/>
                    <a:pt x="639" y="376"/>
                  </a:cubicBezTo>
                  <a:cubicBezTo>
                    <a:pt x="586" y="369"/>
                    <a:pt x="533" y="343"/>
                    <a:pt x="500" y="310"/>
                  </a:cubicBezTo>
                  <a:cubicBezTo>
                    <a:pt x="460" y="270"/>
                    <a:pt x="433" y="230"/>
                    <a:pt x="413" y="176"/>
                  </a:cubicBezTo>
                  <a:cubicBezTo>
                    <a:pt x="386" y="123"/>
                    <a:pt x="366" y="76"/>
                    <a:pt x="340" y="23"/>
                  </a:cubicBezTo>
                  <a:cubicBezTo>
                    <a:pt x="335" y="8"/>
                    <a:pt x="322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206;p44">
              <a:extLst>
                <a:ext uri="{FF2B5EF4-FFF2-40B4-BE49-F238E27FC236}">
                  <a16:creationId xmlns:a16="http://schemas.microsoft.com/office/drawing/2014/main" id="{BCB47EC9-54BE-4DC1-BA93-4BEE9B18916C}"/>
                </a:ext>
              </a:extLst>
            </p:cNvPr>
            <p:cNvSpPr/>
            <p:nvPr/>
          </p:nvSpPr>
          <p:spPr>
            <a:xfrm>
              <a:off x="7756186" y="2209259"/>
              <a:ext cx="99625" cy="102289"/>
            </a:xfrm>
            <a:custGeom>
              <a:avLst/>
              <a:gdLst/>
              <a:ahLst/>
              <a:cxnLst/>
              <a:rect l="l" t="t" r="r" b="b"/>
              <a:pathLst>
                <a:path w="1047" h="1075" extrusionOk="0">
                  <a:moveTo>
                    <a:pt x="643" y="0"/>
                  </a:moveTo>
                  <a:cubicBezTo>
                    <a:pt x="627" y="0"/>
                    <a:pt x="612" y="12"/>
                    <a:pt x="607" y="29"/>
                  </a:cubicBezTo>
                  <a:lnTo>
                    <a:pt x="600" y="35"/>
                  </a:lnTo>
                  <a:cubicBezTo>
                    <a:pt x="580" y="102"/>
                    <a:pt x="560" y="175"/>
                    <a:pt x="540" y="235"/>
                  </a:cubicBezTo>
                  <a:cubicBezTo>
                    <a:pt x="520" y="295"/>
                    <a:pt x="480" y="342"/>
                    <a:pt x="427" y="382"/>
                  </a:cubicBezTo>
                  <a:cubicBezTo>
                    <a:pt x="381" y="411"/>
                    <a:pt x="329" y="429"/>
                    <a:pt x="273" y="429"/>
                  </a:cubicBezTo>
                  <a:cubicBezTo>
                    <a:pt x="264" y="429"/>
                    <a:pt x="256" y="429"/>
                    <a:pt x="247" y="428"/>
                  </a:cubicBezTo>
                  <a:lnTo>
                    <a:pt x="41" y="408"/>
                  </a:lnTo>
                  <a:lnTo>
                    <a:pt x="34" y="408"/>
                  </a:lnTo>
                  <a:cubicBezTo>
                    <a:pt x="21" y="408"/>
                    <a:pt x="7" y="415"/>
                    <a:pt x="1" y="428"/>
                  </a:cubicBezTo>
                  <a:cubicBezTo>
                    <a:pt x="1" y="448"/>
                    <a:pt x="7" y="468"/>
                    <a:pt x="27" y="468"/>
                  </a:cubicBezTo>
                  <a:cubicBezTo>
                    <a:pt x="94" y="488"/>
                    <a:pt x="167" y="501"/>
                    <a:pt x="234" y="521"/>
                  </a:cubicBezTo>
                  <a:cubicBezTo>
                    <a:pt x="294" y="541"/>
                    <a:pt x="354" y="581"/>
                    <a:pt x="394" y="641"/>
                  </a:cubicBezTo>
                  <a:cubicBezTo>
                    <a:pt x="434" y="695"/>
                    <a:pt x="454" y="768"/>
                    <a:pt x="447" y="834"/>
                  </a:cubicBezTo>
                  <a:cubicBezTo>
                    <a:pt x="434" y="901"/>
                    <a:pt x="420" y="974"/>
                    <a:pt x="407" y="1041"/>
                  </a:cubicBezTo>
                  <a:cubicBezTo>
                    <a:pt x="400" y="1054"/>
                    <a:pt x="407" y="1068"/>
                    <a:pt x="420" y="1074"/>
                  </a:cubicBezTo>
                  <a:cubicBezTo>
                    <a:pt x="434" y="1074"/>
                    <a:pt x="447" y="1068"/>
                    <a:pt x="454" y="1054"/>
                  </a:cubicBezTo>
                  <a:lnTo>
                    <a:pt x="520" y="854"/>
                  </a:lnTo>
                  <a:cubicBezTo>
                    <a:pt x="547" y="794"/>
                    <a:pt x="587" y="741"/>
                    <a:pt x="640" y="708"/>
                  </a:cubicBezTo>
                  <a:cubicBezTo>
                    <a:pt x="693" y="668"/>
                    <a:pt x="753" y="648"/>
                    <a:pt x="820" y="648"/>
                  </a:cubicBezTo>
                  <a:cubicBezTo>
                    <a:pt x="893" y="648"/>
                    <a:pt x="966" y="655"/>
                    <a:pt x="1033" y="661"/>
                  </a:cubicBezTo>
                  <a:lnTo>
                    <a:pt x="1040" y="661"/>
                  </a:lnTo>
                  <a:cubicBezTo>
                    <a:pt x="1040" y="661"/>
                    <a:pt x="1046" y="661"/>
                    <a:pt x="1046" y="655"/>
                  </a:cubicBezTo>
                  <a:cubicBezTo>
                    <a:pt x="1046" y="648"/>
                    <a:pt x="1046" y="648"/>
                    <a:pt x="1040" y="641"/>
                  </a:cubicBezTo>
                  <a:cubicBezTo>
                    <a:pt x="980" y="628"/>
                    <a:pt x="913" y="615"/>
                    <a:pt x="853" y="595"/>
                  </a:cubicBezTo>
                  <a:cubicBezTo>
                    <a:pt x="807" y="581"/>
                    <a:pt x="753" y="555"/>
                    <a:pt x="720" y="515"/>
                  </a:cubicBezTo>
                  <a:cubicBezTo>
                    <a:pt x="680" y="475"/>
                    <a:pt x="660" y="421"/>
                    <a:pt x="647" y="368"/>
                  </a:cubicBezTo>
                  <a:cubicBezTo>
                    <a:pt x="633" y="315"/>
                    <a:pt x="640" y="268"/>
                    <a:pt x="653" y="215"/>
                  </a:cubicBezTo>
                  <a:cubicBezTo>
                    <a:pt x="660" y="162"/>
                    <a:pt x="673" y="108"/>
                    <a:pt x="680" y="49"/>
                  </a:cubicBezTo>
                  <a:cubicBezTo>
                    <a:pt x="687" y="29"/>
                    <a:pt x="673" y="9"/>
                    <a:pt x="653" y="2"/>
                  </a:cubicBezTo>
                  <a:cubicBezTo>
                    <a:pt x="650" y="1"/>
                    <a:pt x="646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207;p44">
              <a:extLst>
                <a:ext uri="{FF2B5EF4-FFF2-40B4-BE49-F238E27FC236}">
                  <a16:creationId xmlns:a16="http://schemas.microsoft.com/office/drawing/2014/main" id="{1BD5020C-496F-4F42-A6FC-9FD7FA96CF39}"/>
                </a:ext>
              </a:extLst>
            </p:cNvPr>
            <p:cNvSpPr/>
            <p:nvPr/>
          </p:nvSpPr>
          <p:spPr>
            <a:xfrm>
              <a:off x="8030607" y="3142232"/>
              <a:ext cx="100196" cy="102289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433" y="1"/>
                  </a:moveTo>
                  <a:cubicBezTo>
                    <a:pt x="413" y="7"/>
                    <a:pt x="400" y="27"/>
                    <a:pt x="400" y="47"/>
                  </a:cubicBezTo>
                  <a:cubicBezTo>
                    <a:pt x="407" y="121"/>
                    <a:pt x="413" y="194"/>
                    <a:pt x="420" y="260"/>
                  </a:cubicBezTo>
                  <a:cubicBezTo>
                    <a:pt x="427" y="320"/>
                    <a:pt x="407" y="380"/>
                    <a:pt x="374" y="434"/>
                  </a:cubicBezTo>
                  <a:cubicBezTo>
                    <a:pt x="340" y="487"/>
                    <a:pt x="287" y="527"/>
                    <a:pt x="227" y="554"/>
                  </a:cubicBezTo>
                  <a:lnTo>
                    <a:pt x="27" y="613"/>
                  </a:lnTo>
                  <a:cubicBezTo>
                    <a:pt x="7" y="620"/>
                    <a:pt x="1" y="633"/>
                    <a:pt x="1" y="653"/>
                  </a:cubicBezTo>
                  <a:cubicBezTo>
                    <a:pt x="7" y="667"/>
                    <a:pt x="21" y="680"/>
                    <a:pt x="41" y="680"/>
                  </a:cubicBezTo>
                  <a:cubicBezTo>
                    <a:pt x="107" y="667"/>
                    <a:pt x="180" y="653"/>
                    <a:pt x="247" y="640"/>
                  </a:cubicBezTo>
                  <a:cubicBezTo>
                    <a:pt x="258" y="639"/>
                    <a:pt x="269" y="638"/>
                    <a:pt x="280" y="638"/>
                  </a:cubicBezTo>
                  <a:cubicBezTo>
                    <a:pt x="337" y="638"/>
                    <a:pt x="397" y="653"/>
                    <a:pt x="447" y="687"/>
                  </a:cubicBezTo>
                  <a:cubicBezTo>
                    <a:pt x="500" y="727"/>
                    <a:pt x="547" y="780"/>
                    <a:pt x="567" y="847"/>
                  </a:cubicBezTo>
                  <a:cubicBezTo>
                    <a:pt x="587" y="913"/>
                    <a:pt x="600" y="986"/>
                    <a:pt x="613" y="1053"/>
                  </a:cubicBezTo>
                  <a:cubicBezTo>
                    <a:pt x="613" y="1064"/>
                    <a:pt x="622" y="1075"/>
                    <a:pt x="633" y="1075"/>
                  </a:cubicBezTo>
                  <a:cubicBezTo>
                    <a:pt x="635" y="1075"/>
                    <a:pt x="637" y="1074"/>
                    <a:pt x="640" y="1073"/>
                  </a:cubicBezTo>
                  <a:cubicBezTo>
                    <a:pt x="653" y="1073"/>
                    <a:pt x="660" y="1060"/>
                    <a:pt x="660" y="1046"/>
                  </a:cubicBezTo>
                  <a:lnTo>
                    <a:pt x="647" y="833"/>
                  </a:lnTo>
                  <a:cubicBezTo>
                    <a:pt x="647" y="773"/>
                    <a:pt x="660" y="707"/>
                    <a:pt x="700" y="653"/>
                  </a:cubicBezTo>
                  <a:cubicBezTo>
                    <a:pt x="733" y="600"/>
                    <a:pt x="780" y="554"/>
                    <a:pt x="840" y="527"/>
                  </a:cubicBezTo>
                  <a:cubicBezTo>
                    <a:pt x="906" y="500"/>
                    <a:pt x="980" y="480"/>
                    <a:pt x="1046" y="460"/>
                  </a:cubicBezTo>
                  <a:cubicBezTo>
                    <a:pt x="1046" y="454"/>
                    <a:pt x="1053" y="454"/>
                    <a:pt x="1053" y="447"/>
                  </a:cubicBezTo>
                  <a:cubicBezTo>
                    <a:pt x="1053" y="440"/>
                    <a:pt x="1046" y="440"/>
                    <a:pt x="1040" y="440"/>
                  </a:cubicBezTo>
                  <a:cubicBezTo>
                    <a:pt x="980" y="454"/>
                    <a:pt x="913" y="460"/>
                    <a:pt x="853" y="467"/>
                  </a:cubicBezTo>
                  <a:cubicBezTo>
                    <a:pt x="840" y="469"/>
                    <a:pt x="828" y="469"/>
                    <a:pt x="814" y="469"/>
                  </a:cubicBezTo>
                  <a:cubicBezTo>
                    <a:pt x="772" y="469"/>
                    <a:pt x="729" y="461"/>
                    <a:pt x="693" y="440"/>
                  </a:cubicBezTo>
                  <a:cubicBezTo>
                    <a:pt x="640" y="420"/>
                    <a:pt x="600" y="387"/>
                    <a:pt x="573" y="340"/>
                  </a:cubicBezTo>
                  <a:cubicBezTo>
                    <a:pt x="540" y="300"/>
                    <a:pt x="520" y="254"/>
                    <a:pt x="513" y="194"/>
                  </a:cubicBezTo>
                  <a:cubicBezTo>
                    <a:pt x="507" y="141"/>
                    <a:pt x="493" y="87"/>
                    <a:pt x="480" y="34"/>
                  </a:cubicBezTo>
                  <a:cubicBezTo>
                    <a:pt x="473" y="14"/>
                    <a:pt x="453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208;p44">
              <a:extLst>
                <a:ext uri="{FF2B5EF4-FFF2-40B4-BE49-F238E27FC236}">
                  <a16:creationId xmlns:a16="http://schemas.microsoft.com/office/drawing/2014/main" id="{64A5E071-FCA7-4030-B7BC-21C3910C4F57}"/>
                </a:ext>
              </a:extLst>
            </p:cNvPr>
            <p:cNvSpPr/>
            <p:nvPr/>
          </p:nvSpPr>
          <p:spPr>
            <a:xfrm>
              <a:off x="7716887" y="2371305"/>
              <a:ext cx="24835" cy="20172"/>
            </a:xfrm>
            <a:custGeom>
              <a:avLst/>
              <a:gdLst/>
              <a:ahLst/>
              <a:cxnLst/>
              <a:rect l="l" t="t" r="r" b="b"/>
              <a:pathLst>
                <a:path w="261" h="212" extrusionOk="0">
                  <a:moveTo>
                    <a:pt x="95" y="1"/>
                  </a:moveTo>
                  <a:cubicBezTo>
                    <a:pt x="72" y="1"/>
                    <a:pt x="45" y="13"/>
                    <a:pt x="27" y="31"/>
                  </a:cubicBezTo>
                  <a:cubicBezTo>
                    <a:pt x="7" y="57"/>
                    <a:pt x="1" y="91"/>
                    <a:pt x="21" y="124"/>
                  </a:cubicBezTo>
                  <a:cubicBezTo>
                    <a:pt x="54" y="177"/>
                    <a:pt x="107" y="204"/>
                    <a:pt x="161" y="210"/>
                  </a:cubicBezTo>
                  <a:cubicBezTo>
                    <a:pt x="167" y="211"/>
                    <a:pt x="173" y="212"/>
                    <a:pt x="178" y="212"/>
                  </a:cubicBezTo>
                  <a:cubicBezTo>
                    <a:pt x="214" y="212"/>
                    <a:pt x="236" y="194"/>
                    <a:pt x="247" y="170"/>
                  </a:cubicBezTo>
                  <a:cubicBezTo>
                    <a:pt x="261" y="130"/>
                    <a:pt x="254" y="97"/>
                    <a:pt x="227" y="77"/>
                  </a:cubicBezTo>
                  <a:cubicBezTo>
                    <a:pt x="194" y="51"/>
                    <a:pt x="161" y="31"/>
                    <a:pt x="127" y="11"/>
                  </a:cubicBezTo>
                  <a:cubicBezTo>
                    <a:pt x="118" y="4"/>
                    <a:pt x="107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209;p44">
              <a:extLst>
                <a:ext uri="{FF2B5EF4-FFF2-40B4-BE49-F238E27FC236}">
                  <a16:creationId xmlns:a16="http://schemas.microsoft.com/office/drawing/2014/main" id="{4649296E-BE20-44BA-9B5B-11852FDA8B48}"/>
                </a:ext>
              </a:extLst>
            </p:cNvPr>
            <p:cNvSpPr/>
            <p:nvPr/>
          </p:nvSpPr>
          <p:spPr>
            <a:xfrm>
              <a:off x="4898736" y="2821282"/>
              <a:ext cx="24740" cy="20172"/>
            </a:xfrm>
            <a:custGeom>
              <a:avLst/>
              <a:gdLst/>
              <a:ahLst/>
              <a:cxnLst/>
              <a:rect l="l" t="t" r="r" b="b"/>
              <a:pathLst>
                <a:path w="260" h="212" extrusionOk="0">
                  <a:moveTo>
                    <a:pt x="95" y="1"/>
                  </a:moveTo>
                  <a:cubicBezTo>
                    <a:pt x="71" y="1"/>
                    <a:pt x="44" y="13"/>
                    <a:pt x="27" y="30"/>
                  </a:cubicBezTo>
                  <a:cubicBezTo>
                    <a:pt x="0" y="57"/>
                    <a:pt x="0" y="90"/>
                    <a:pt x="20" y="124"/>
                  </a:cubicBezTo>
                  <a:cubicBezTo>
                    <a:pt x="53" y="177"/>
                    <a:pt x="107" y="203"/>
                    <a:pt x="160" y="210"/>
                  </a:cubicBezTo>
                  <a:cubicBezTo>
                    <a:pt x="165" y="211"/>
                    <a:pt x="170" y="211"/>
                    <a:pt x="175" y="211"/>
                  </a:cubicBezTo>
                  <a:cubicBezTo>
                    <a:pt x="207" y="211"/>
                    <a:pt x="228" y="193"/>
                    <a:pt x="240" y="170"/>
                  </a:cubicBezTo>
                  <a:cubicBezTo>
                    <a:pt x="260" y="130"/>
                    <a:pt x="253" y="97"/>
                    <a:pt x="226" y="77"/>
                  </a:cubicBezTo>
                  <a:cubicBezTo>
                    <a:pt x="193" y="50"/>
                    <a:pt x="160" y="30"/>
                    <a:pt x="127" y="10"/>
                  </a:cubicBezTo>
                  <a:cubicBezTo>
                    <a:pt x="118" y="4"/>
                    <a:pt x="107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210;p44">
              <a:extLst>
                <a:ext uri="{FF2B5EF4-FFF2-40B4-BE49-F238E27FC236}">
                  <a16:creationId xmlns:a16="http://schemas.microsoft.com/office/drawing/2014/main" id="{4DE7661B-2E83-4824-88F9-EECCFF7AF23B}"/>
                </a:ext>
              </a:extLst>
            </p:cNvPr>
            <p:cNvSpPr/>
            <p:nvPr/>
          </p:nvSpPr>
          <p:spPr>
            <a:xfrm>
              <a:off x="4979140" y="2745921"/>
              <a:ext cx="22932" cy="19316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18" y="0"/>
                  </a:moveTo>
                  <a:cubicBezTo>
                    <a:pt x="112" y="0"/>
                    <a:pt x="107" y="1"/>
                    <a:pt x="101" y="3"/>
                  </a:cubicBezTo>
                  <a:cubicBezTo>
                    <a:pt x="67" y="16"/>
                    <a:pt x="41" y="43"/>
                    <a:pt x="21" y="76"/>
                  </a:cubicBezTo>
                  <a:cubicBezTo>
                    <a:pt x="1" y="110"/>
                    <a:pt x="8" y="136"/>
                    <a:pt x="27" y="163"/>
                  </a:cubicBezTo>
                  <a:cubicBezTo>
                    <a:pt x="47" y="190"/>
                    <a:pt x="74" y="203"/>
                    <a:pt x="101" y="203"/>
                  </a:cubicBezTo>
                  <a:cubicBezTo>
                    <a:pt x="114" y="203"/>
                    <a:pt x="121" y="203"/>
                    <a:pt x="127" y="196"/>
                  </a:cubicBezTo>
                  <a:cubicBezTo>
                    <a:pt x="181" y="196"/>
                    <a:pt x="227" y="156"/>
                    <a:pt x="234" y="110"/>
                  </a:cubicBezTo>
                  <a:cubicBezTo>
                    <a:pt x="241" y="83"/>
                    <a:pt x="234" y="56"/>
                    <a:pt x="214" y="43"/>
                  </a:cubicBezTo>
                  <a:cubicBezTo>
                    <a:pt x="194" y="30"/>
                    <a:pt x="174" y="16"/>
                    <a:pt x="154" y="10"/>
                  </a:cubicBezTo>
                  <a:cubicBezTo>
                    <a:pt x="145" y="5"/>
                    <a:pt x="132" y="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211;p44">
              <a:extLst>
                <a:ext uri="{FF2B5EF4-FFF2-40B4-BE49-F238E27FC236}">
                  <a16:creationId xmlns:a16="http://schemas.microsoft.com/office/drawing/2014/main" id="{50BB5330-A93E-43D0-BAFF-3555D4522451}"/>
                </a:ext>
              </a:extLst>
            </p:cNvPr>
            <p:cNvSpPr/>
            <p:nvPr/>
          </p:nvSpPr>
          <p:spPr>
            <a:xfrm>
              <a:off x="5564713" y="3182958"/>
              <a:ext cx="22932" cy="18935"/>
            </a:xfrm>
            <a:custGeom>
              <a:avLst/>
              <a:gdLst/>
              <a:ahLst/>
              <a:cxnLst/>
              <a:rect l="l" t="t" r="r" b="b"/>
              <a:pathLst>
                <a:path w="241" h="199" extrusionOk="0">
                  <a:moveTo>
                    <a:pt x="130" y="1"/>
                  </a:moveTo>
                  <a:cubicBezTo>
                    <a:pt x="121" y="1"/>
                    <a:pt x="111" y="2"/>
                    <a:pt x="101" y="6"/>
                  </a:cubicBezTo>
                  <a:cubicBezTo>
                    <a:pt x="67" y="12"/>
                    <a:pt x="41" y="39"/>
                    <a:pt x="21" y="79"/>
                  </a:cubicBezTo>
                  <a:cubicBezTo>
                    <a:pt x="1" y="106"/>
                    <a:pt x="7" y="139"/>
                    <a:pt x="27" y="165"/>
                  </a:cubicBezTo>
                  <a:cubicBezTo>
                    <a:pt x="47" y="192"/>
                    <a:pt x="74" y="199"/>
                    <a:pt x="101" y="199"/>
                  </a:cubicBezTo>
                  <a:lnTo>
                    <a:pt x="127" y="199"/>
                  </a:lnTo>
                  <a:cubicBezTo>
                    <a:pt x="181" y="192"/>
                    <a:pt x="227" y="159"/>
                    <a:pt x="234" y="112"/>
                  </a:cubicBezTo>
                  <a:cubicBezTo>
                    <a:pt x="241" y="86"/>
                    <a:pt x="234" y="59"/>
                    <a:pt x="214" y="46"/>
                  </a:cubicBezTo>
                  <a:cubicBezTo>
                    <a:pt x="194" y="32"/>
                    <a:pt x="174" y="19"/>
                    <a:pt x="154" y="6"/>
                  </a:cubicBezTo>
                  <a:cubicBezTo>
                    <a:pt x="147" y="2"/>
                    <a:pt x="139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212;p44">
              <a:extLst>
                <a:ext uri="{FF2B5EF4-FFF2-40B4-BE49-F238E27FC236}">
                  <a16:creationId xmlns:a16="http://schemas.microsoft.com/office/drawing/2014/main" id="{F7A48384-4CDF-46C4-AF1C-1E0CA1646005}"/>
                </a:ext>
              </a:extLst>
            </p:cNvPr>
            <p:cNvSpPr/>
            <p:nvPr/>
          </p:nvSpPr>
          <p:spPr>
            <a:xfrm>
              <a:off x="5173729" y="3277920"/>
              <a:ext cx="22932" cy="19031"/>
            </a:xfrm>
            <a:custGeom>
              <a:avLst/>
              <a:gdLst/>
              <a:ahLst/>
              <a:cxnLst/>
              <a:rect l="l" t="t" r="r" b="b"/>
              <a:pathLst>
                <a:path w="241" h="200" extrusionOk="0">
                  <a:moveTo>
                    <a:pt x="100" y="0"/>
                  </a:moveTo>
                  <a:cubicBezTo>
                    <a:pt x="60" y="13"/>
                    <a:pt x="34" y="40"/>
                    <a:pt x="20" y="73"/>
                  </a:cubicBezTo>
                  <a:cubicBezTo>
                    <a:pt x="1" y="107"/>
                    <a:pt x="1" y="133"/>
                    <a:pt x="27" y="167"/>
                  </a:cubicBezTo>
                  <a:cubicBezTo>
                    <a:pt x="40" y="186"/>
                    <a:pt x="67" y="200"/>
                    <a:pt x="100" y="200"/>
                  </a:cubicBezTo>
                  <a:lnTo>
                    <a:pt x="127" y="200"/>
                  </a:lnTo>
                  <a:cubicBezTo>
                    <a:pt x="180" y="193"/>
                    <a:pt x="220" y="153"/>
                    <a:pt x="234" y="107"/>
                  </a:cubicBezTo>
                  <a:cubicBezTo>
                    <a:pt x="240" y="80"/>
                    <a:pt x="234" y="60"/>
                    <a:pt x="207" y="40"/>
                  </a:cubicBezTo>
                  <a:cubicBezTo>
                    <a:pt x="194" y="27"/>
                    <a:pt x="174" y="13"/>
                    <a:pt x="154" y="7"/>
                  </a:cubicBezTo>
                  <a:cubicBezTo>
                    <a:pt x="134" y="0"/>
                    <a:pt x="114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213;p44">
              <a:extLst>
                <a:ext uri="{FF2B5EF4-FFF2-40B4-BE49-F238E27FC236}">
                  <a16:creationId xmlns:a16="http://schemas.microsoft.com/office/drawing/2014/main" id="{9925404D-BA96-480A-BB4F-3120639C85F1}"/>
                </a:ext>
              </a:extLst>
            </p:cNvPr>
            <p:cNvSpPr/>
            <p:nvPr/>
          </p:nvSpPr>
          <p:spPr>
            <a:xfrm>
              <a:off x="4602144" y="4130014"/>
              <a:ext cx="19031" cy="21504"/>
            </a:xfrm>
            <a:custGeom>
              <a:avLst/>
              <a:gdLst/>
              <a:ahLst/>
              <a:cxnLst/>
              <a:rect l="l" t="t" r="r" b="b"/>
              <a:pathLst>
                <a:path w="200" h="226" extrusionOk="0">
                  <a:moveTo>
                    <a:pt x="79" y="1"/>
                  </a:moveTo>
                  <a:cubicBezTo>
                    <a:pt x="60" y="1"/>
                    <a:pt x="42" y="7"/>
                    <a:pt x="27" y="23"/>
                  </a:cubicBezTo>
                  <a:cubicBezTo>
                    <a:pt x="7" y="43"/>
                    <a:pt x="0" y="70"/>
                    <a:pt x="0" y="103"/>
                  </a:cubicBezTo>
                  <a:cubicBezTo>
                    <a:pt x="0" y="110"/>
                    <a:pt x="0" y="116"/>
                    <a:pt x="0" y="130"/>
                  </a:cubicBezTo>
                  <a:cubicBezTo>
                    <a:pt x="13" y="183"/>
                    <a:pt x="53" y="223"/>
                    <a:pt x="100" y="223"/>
                  </a:cubicBezTo>
                  <a:cubicBezTo>
                    <a:pt x="106" y="224"/>
                    <a:pt x="113" y="225"/>
                    <a:pt x="119" y="225"/>
                  </a:cubicBezTo>
                  <a:cubicBezTo>
                    <a:pt x="138" y="225"/>
                    <a:pt x="156" y="216"/>
                    <a:pt x="167" y="196"/>
                  </a:cubicBezTo>
                  <a:cubicBezTo>
                    <a:pt x="180" y="183"/>
                    <a:pt x="187" y="163"/>
                    <a:pt x="193" y="136"/>
                  </a:cubicBezTo>
                  <a:cubicBezTo>
                    <a:pt x="200" y="123"/>
                    <a:pt x="200" y="103"/>
                    <a:pt x="193" y="90"/>
                  </a:cubicBezTo>
                  <a:cubicBezTo>
                    <a:pt x="180" y="50"/>
                    <a:pt x="153" y="30"/>
                    <a:pt x="120" y="10"/>
                  </a:cubicBezTo>
                  <a:cubicBezTo>
                    <a:pt x="106" y="4"/>
                    <a:pt x="92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214;p44">
              <a:extLst>
                <a:ext uri="{FF2B5EF4-FFF2-40B4-BE49-F238E27FC236}">
                  <a16:creationId xmlns:a16="http://schemas.microsoft.com/office/drawing/2014/main" id="{2E19691B-1D05-4921-AD99-EE7F1F833571}"/>
                </a:ext>
              </a:extLst>
            </p:cNvPr>
            <p:cNvSpPr/>
            <p:nvPr/>
          </p:nvSpPr>
          <p:spPr>
            <a:xfrm>
              <a:off x="7856953" y="3180389"/>
              <a:ext cx="23598" cy="17698"/>
            </a:xfrm>
            <a:custGeom>
              <a:avLst/>
              <a:gdLst/>
              <a:ahLst/>
              <a:cxnLst/>
              <a:rect l="l" t="t" r="r" b="b"/>
              <a:pathLst>
                <a:path w="248" h="186" extrusionOk="0">
                  <a:moveTo>
                    <a:pt x="124" y="1"/>
                  </a:moveTo>
                  <a:cubicBezTo>
                    <a:pt x="83" y="1"/>
                    <a:pt x="39" y="20"/>
                    <a:pt x="21" y="53"/>
                  </a:cubicBezTo>
                  <a:cubicBezTo>
                    <a:pt x="1" y="79"/>
                    <a:pt x="1" y="106"/>
                    <a:pt x="21" y="133"/>
                  </a:cubicBezTo>
                  <a:cubicBezTo>
                    <a:pt x="47" y="166"/>
                    <a:pt x="81" y="186"/>
                    <a:pt x="121" y="186"/>
                  </a:cubicBezTo>
                  <a:cubicBezTo>
                    <a:pt x="147" y="186"/>
                    <a:pt x="174" y="179"/>
                    <a:pt x="194" y="159"/>
                  </a:cubicBezTo>
                  <a:cubicBezTo>
                    <a:pt x="247" y="106"/>
                    <a:pt x="227" y="46"/>
                    <a:pt x="174" y="13"/>
                  </a:cubicBezTo>
                  <a:cubicBezTo>
                    <a:pt x="160" y="5"/>
                    <a:pt x="142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216;p44">
              <a:extLst>
                <a:ext uri="{FF2B5EF4-FFF2-40B4-BE49-F238E27FC236}">
                  <a16:creationId xmlns:a16="http://schemas.microsoft.com/office/drawing/2014/main" id="{DFBE8A45-298D-45B1-8F24-C48F2C19CB71}"/>
                </a:ext>
              </a:extLst>
            </p:cNvPr>
            <p:cNvSpPr/>
            <p:nvPr/>
          </p:nvSpPr>
          <p:spPr>
            <a:xfrm>
              <a:off x="7507741" y="2181380"/>
              <a:ext cx="22932" cy="18745"/>
            </a:xfrm>
            <a:custGeom>
              <a:avLst/>
              <a:gdLst/>
              <a:ahLst/>
              <a:cxnLst/>
              <a:rect l="l" t="t" r="r" b="b"/>
              <a:pathLst>
                <a:path w="241" h="197" extrusionOk="0">
                  <a:moveTo>
                    <a:pt x="127" y="1"/>
                  </a:moveTo>
                  <a:cubicBezTo>
                    <a:pt x="122" y="1"/>
                    <a:pt x="118" y="1"/>
                    <a:pt x="114" y="2"/>
                  </a:cubicBezTo>
                  <a:cubicBezTo>
                    <a:pt x="109" y="1"/>
                    <a:pt x="103" y="1"/>
                    <a:pt x="98" y="1"/>
                  </a:cubicBezTo>
                  <a:cubicBezTo>
                    <a:pt x="54" y="1"/>
                    <a:pt x="26" y="27"/>
                    <a:pt x="14" y="68"/>
                  </a:cubicBezTo>
                  <a:cubicBezTo>
                    <a:pt x="1" y="115"/>
                    <a:pt x="21" y="162"/>
                    <a:pt x="61" y="182"/>
                  </a:cubicBezTo>
                  <a:cubicBezTo>
                    <a:pt x="79" y="192"/>
                    <a:pt x="98" y="196"/>
                    <a:pt x="118" y="196"/>
                  </a:cubicBezTo>
                  <a:cubicBezTo>
                    <a:pt x="164" y="196"/>
                    <a:pt x="209" y="171"/>
                    <a:pt x="227" y="128"/>
                  </a:cubicBezTo>
                  <a:cubicBezTo>
                    <a:pt x="241" y="102"/>
                    <a:pt x="241" y="75"/>
                    <a:pt x="221" y="55"/>
                  </a:cubicBezTo>
                  <a:cubicBezTo>
                    <a:pt x="197" y="25"/>
                    <a:pt x="162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217;p44">
              <a:extLst>
                <a:ext uri="{FF2B5EF4-FFF2-40B4-BE49-F238E27FC236}">
                  <a16:creationId xmlns:a16="http://schemas.microsoft.com/office/drawing/2014/main" id="{E87097F0-3AA7-4360-AAC5-790872EED7BB}"/>
                </a:ext>
              </a:extLst>
            </p:cNvPr>
            <p:cNvSpPr/>
            <p:nvPr/>
          </p:nvSpPr>
          <p:spPr>
            <a:xfrm>
              <a:off x="7393081" y="3448244"/>
              <a:ext cx="18460" cy="24264"/>
            </a:xfrm>
            <a:custGeom>
              <a:avLst/>
              <a:gdLst/>
              <a:ahLst/>
              <a:cxnLst/>
              <a:rect l="l" t="t" r="r" b="b"/>
              <a:pathLst>
                <a:path w="194" h="255" extrusionOk="0">
                  <a:moveTo>
                    <a:pt x="93" y="1"/>
                  </a:moveTo>
                  <a:cubicBezTo>
                    <a:pt x="89" y="1"/>
                    <a:pt x="85" y="1"/>
                    <a:pt x="80" y="2"/>
                  </a:cubicBezTo>
                  <a:cubicBezTo>
                    <a:pt x="47" y="2"/>
                    <a:pt x="20" y="22"/>
                    <a:pt x="14" y="62"/>
                  </a:cubicBezTo>
                  <a:cubicBezTo>
                    <a:pt x="0" y="121"/>
                    <a:pt x="14" y="175"/>
                    <a:pt x="47" y="221"/>
                  </a:cubicBezTo>
                  <a:cubicBezTo>
                    <a:pt x="65" y="244"/>
                    <a:pt x="87" y="254"/>
                    <a:pt x="107" y="254"/>
                  </a:cubicBezTo>
                  <a:cubicBezTo>
                    <a:pt x="116" y="254"/>
                    <a:pt x="125" y="252"/>
                    <a:pt x="134" y="248"/>
                  </a:cubicBezTo>
                  <a:cubicBezTo>
                    <a:pt x="174" y="235"/>
                    <a:pt x="194" y="208"/>
                    <a:pt x="187" y="168"/>
                  </a:cubicBezTo>
                  <a:cubicBezTo>
                    <a:pt x="187" y="128"/>
                    <a:pt x="180" y="95"/>
                    <a:pt x="167" y="55"/>
                  </a:cubicBezTo>
                  <a:cubicBezTo>
                    <a:pt x="161" y="25"/>
                    <a:pt x="128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218;p44">
              <a:extLst>
                <a:ext uri="{FF2B5EF4-FFF2-40B4-BE49-F238E27FC236}">
                  <a16:creationId xmlns:a16="http://schemas.microsoft.com/office/drawing/2014/main" id="{88C74AFA-947C-453F-86E6-444F117C2115}"/>
                </a:ext>
              </a:extLst>
            </p:cNvPr>
            <p:cNvSpPr/>
            <p:nvPr/>
          </p:nvSpPr>
          <p:spPr>
            <a:xfrm>
              <a:off x="7377857" y="3166401"/>
              <a:ext cx="21029" cy="20172"/>
            </a:xfrm>
            <a:custGeom>
              <a:avLst/>
              <a:gdLst/>
              <a:ahLst/>
              <a:cxnLst/>
              <a:rect l="l" t="t" r="r" b="b"/>
              <a:pathLst>
                <a:path w="221" h="212" extrusionOk="0">
                  <a:moveTo>
                    <a:pt x="115" y="0"/>
                  </a:moveTo>
                  <a:cubicBezTo>
                    <a:pt x="98" y="0"/>
                    <a:pt x="80" y="5"/>
                    <a:pt x="61" y="13"/>
                  </a:cubicBezTo>
                  <a:cubicBezTo>
                    <a:pt x="21" y="33"/>
                    <a:pt x="1" y="80"/>
                    <a:pt x="14" y="126"/>
                  </a:cubicBezTo>
                  <a:cubicBezTo>
                    <a:pt x="30" y="176"/>
                    <a:pt x="83" y="211"/>
                    <a:pt x="134" y="211"/>
                  </a:cubicBezTo>
                  <a:cubicBezTo>
                    <a:pt x="145" y="211"/>
                    <a:pt x="156" y="210"/>
                    <a:pt x="167" y="206"/>
                  </a:cubicBezTo>
                  <a:cubicBezTo>
                    <a:pt x="200" y="200"/>
                    <a:pt x="214" y="180"/>
                    <a:pt x="220" y="146"/>
                  </a:cubicBezTo>
                  <a:cubicBezTo>
                    <a:pt x="220" y="100"/>
                    <a:pt x="214" y="60"/>
                    <a:pt x="180" y="33"/>
                  </a:cubicBezTo>
                  <a:cubicBezTo>
                    <a:pt x="161" y="10"/>
                    <a:pt x="139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219;p44">
              <a:extLst>
                <a:ext uri="{FF2B5EF4-FFF2-40B4-BE49-F238E27FC236}">
                  <a16:creationId xmlns:a16="http://schemas.microsoft.com/office/drawing/2014/main" id="{AA8F6E3E-5F52-4430-B45C-526CACC54800}"/>
                </a:ext>
              </a:extLst>
            </p:cNvPr>
            <p:cNvSpPr/>
            <p:nvPr/>
          </p:nvSpPr>
          <p:spPr>
            <a:xfrm>
              <a:off x="7584434" y="2110110"/>
              <a:ext cx="23598" cy="18269"/>
            </a:xfrm>
            <a:custGeom>
              <a:avLst/>
              <a:gdLst/>
              <a:ahLst/>
              <a:cxnLst/>
              <a:rect l="l" t="t" r="r" b="b"/>
              <a:pathLst>
                <a:path w="248" h="192" extrusionOk="0">
                  <a:moveTo>
                    <a:pt x="129" y="1"/>
                  </a:moveTo>
                  <a:cubicBezTo>
                    <a:pt x="86" y="1"/>
                    <a:pt x="38" y="23"/>
                    <a:pt x="14" y="52"/>
                  </a:cubicBezTo>
                  <a:cubicBezTo>
                    <a:pt x="1" y="78"/>
                    <a:pt x="1" y="105"/>
                    <a:pt x="21" y="131"/>
                  </a:cubicBezTo>
                  <a:cubicBezTo>
                    <a:pt x="47" y="165"/>
                    <a:pt x="81" y="185"/>
                    <a:pt x="114" y="191"/>
                  </a:cubicBezTo>
                  <a:cubicBezTo>
                    <a:pt x="147" y="191"/>
                    <a:pt x="174" y="185"/>
                    <a:pt x="194" y="165"/>
                  </a:cubicBezTo>
                  <a:cubicBezTo>
                    <a:pt x="247" y="105"/>
                    <a:pt x="221" y="45"/>
                    <a:pt x="174" y="12"/>
                  </a:cubicBezTo>
                  <a:cubicBezTo>
                    <a:pt x="161" y="4"/>
                    <a:pt x="145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220;p44">
              <a:extLst>
                <a:ext uri="{FF2B5EF4-FFF2-40B4-BE49-F238E27FC236}">
                  <a16:creationId xmlns:a16="http://schemas.microsoft.com/office/drawing/2014/main" id="{FB62C15C-51B2-40A5-89C6-505A521A521B}"/>
                </a:ext>
              </a:extLst>
            </p:cNvPr>
            <p:cNvSpPr/>
            <p:nvPr/>
          </p:nvSpPr>
          <p:spPr>
            <a:xfrm>
              <a:off x="7119896" y="2377965"/>
              <a:ext cx="19126" cy="24169"/>
            </a:xfrm>
            <a:custGeom>
              <a:avLst/>
              <a:gdLst/>
              <a:ahLst/>
              <a:cxnLst/>
              <a:rect l="l" t="t" r="r" b="b"/>
              <a:pathLst>
                <a:path w="201" h="254" extrusionOk="0">
                  <a:moveTo>
                    <a:pt x="87" y="1"/>
                  </a:moveTo>
                  <a:cubicBezTo>
                    <a:pt x="48" y="1"/>
                    <a:pt x="21" y="21"/>
                    <a:pt x="14" y="60"/>
                  </a:cubicBezTo>
                  <a:cubicBezTo>
                    <a:pt x="1" y="120"/>
                    <a:pt x="21" y="180"/>
                    <a:pt x="48" y="220"/>
                  </a:cubicBezTo>
                  <a:cubicBezTo>
                    <a:pt x="70" y="243"/>
                    <a:pt x="90" y="253"/>
                    <a:pt x="111" y="253"/>
                  </a:cubicBezTo>
                  <a:cubicBezTo>
                    <a:pt x="120" y="253"/>
                    <a:pt x="130" y="251"/>
                    <a:pt x="141" y="247"/>
                  </a:cubicBezTo>
                  <a:cubicBezTo>
                    <a:pt x="181" y="234"/>
                    <a:pt x="201" y="207"/>
                    <a:pt x="194" y="174"/>
                  </a:cubicBezTo>
                  <a:cubicBezTo>
                    <a:pt x="194" y="134"/>
                    <a:pt x="181" y="94"/>
                    <a:pt x="174" y="54"/>
                  </a:cubicBezTo>
                  <a:cubicBezTo>
                    <a:pt x="167" y="21"/>
                    <a:pt x="121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221;p44">
              <a:extLst>
                <a:ext uri="{FF2B5EF4-FFF2-40B4-BE49-F238E27FC236}">
                  <a16:creationId xmlns:a16="http://schemas.microsoft.com/office/drawing/2014/main" id="{1F2C475E-4AE6-454D-9E58-441D8304853F}"/>
                </a:ext>
              </a:extLst>
            </p:cNvPr>
            <p:cNvSpPr/>
            <p:nvPr/>
          </p:nvSpPr>
          <p:spPr>
            <a:xfrm>
              <a:off x="7105338" y="2096313"/>
              <a:ext cx="21029" cy="20553"/>
            </a:xfrm>
            <a:custGeom>
              <a:avLst/>
              <a:gdLst/>
              <a:ahLst/>
              <a:cxnLst/>
              <a:rect l="l" t="t" r="r" b="b"/>
              <a:pathLst>
                <a:path w="221" h="216" extrusionOk="0">
                  <a:moveTo>
                    <a:pt x="109" y="1"/>
                  </a:moveTo>
                  <a:cubicBezTo>
                    <a:pt x="93" y="1"/>
                    <a:pt x="77" y="6"/>
                    <a:pt x="61" y="17"/>
                  </a:cubicBezTo>
                  <a:cubicBezTo>
                    <a:pt x="21" y="37"/>
                    <a:pt x="1" y="83"/>
                    <a:pt x="14" y="123"/>
                  </a:cubicBezTo>
                  <a:cubicBezTo>
                    <a:pt x="25" y="178"/>
                    <a:pt x="77" y="215"/>
                    <a:pt x="132" y="215"/>
                  </a:cubicBezTo>
                  <a:cubicBezTo>
                    <a:pt x="144" y="215"/>
                    <a:pt x="156" y="213"/>
                    <a:pt x="167" y="210"/>
                  </a:cubicBezTo>
                  <a:cubicBezTo>
                    <a:pt x="194" y="197"/>
                    <a:pt x="214" y="177"/>
                    <a:pt x="214" y="143"/>
                  </a:cubicBezTo>
                  <a:cubicBezTo>
                    <a:pt x="220" y="103"/>
                    <a:pt x="207" y="63"/>
                    <a:pt x="181" y="37"/>
                  </a:cubicBezTo>
                  <a:cubicBezTo>
                    <a:pt x="157" y="13"/>
                    <a:pt x="133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222;p44">
              <a:extLst>
                <a:ext uri="{FF2B5EF4-FFF2-40B4-BE49-F238E27FC236}">
                  <a16:creationId xmlns:a16="http://schemas.microsoft.com/office/drawing/2014/main" id="{A1B9925D-3559-456D-857B-26A94CE68285}"/>
                </a:ext>
              </a:extLst>
            </p:cNvPr>
            <p:cNvSpPr/>
            <p:nvPr/>
          </p:nvSpPr>
          <p:spPr>
            <a:xfrm>
              <a:off x="5891088" y="2095932"/>
              <a:ext cx="22932" cy="18745"/>
            </a:xfrm>
            <a:custGeom>
              <a:avLst/>
              <a:gdLst/>
              <a:ahLst/>
              <a:cxnLst/>
              <a:rect l="l" t="t" r="r" b="b"/>
              <a:pathLst>
                <a:path w="241" h="197" extrusionOk="0">
                  <a:moveTo>
                    <a:pt x="114" y="1"/>
                  </a:moveTo>
                  <a:cubicBezTo>
                    <a:pt x="61" y="1"/>
                    <a:pt x="27" y="27"/>
                    <a:pt x="14" y="74"/>
                  </a:cubicBezTo>
                  <a:cubicBezTo>
                    <a:pt x="1" y="114"/>
                    <a:pt x="21" y="161"/>
                    <a:pt x="61" y="181"/>
                  </a:cubicBezTo>
                  <a:cubicBezTo>
                    <a:pt x="80" y="191"/>
                    <a:pt x="102" y="197"/>
                    <a:pt x="123" y="197"/>
                  </a:cubicBezTo>
                  <a:cubicBezTo>
                    <a:pt x="167" y="197"/>
                    <a:pt x="209" y="174"/>
                    <a:pt x="227" y="134"/>
                  </a:cubicBezTo>
                  <a:cubicBezTo>
                    <a:pt x="241" y="107"/>
                    <a:pt x="241" y="81"/>
                    <a:pt x="221" y="54"/>
                  </a:cubicBezTo>
                  <a:cubicBezTo>
                    <a:pt x="187" y="21"/>
                    <a:pt x="154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223;p44">
              <a:extLst>
                <a:ext uri="{FF2B5EF4-FFF2-40B4-BE49-F238E27FC236}">
                  <a16:creationId xmlns:a16="http://schemas.microsoft.com/office/drawing/2014/main" id="{6395EF15-5635-4461-B04D-0B2276F52FF4}"/>
                </a:ext>
              </a:extLst>
            </p:cNvPr>
            <p:cNvSpPr/>
            <p:nvPr/>
          </p:nvSpPr>
          <p:spPr>
            <a:xfrm>
              <a:off x="5967211" y="2024853"/>
              <a:ext cx="23503" cy="17984"/>
            </a:xfrm>
            <a:custGeom>
              <a:avLst/>
              <a:gdLst/>
              <a:ahLst/>
              <a:cxnLst/>
              <a:rect l="l" t="t" r="r" b="b"/>
              <a:pathLst>
                <a:path w="247" h="189" extrusionOk="0">
                  <a:moveTo>
                    <a:pt x="127" y="0"/>
                  </a:moveTo>
                  <a:cubicBezTo>
                    <a:pt x="88" y="0"/>
                    <a:pt x="43" y="23"/>
                    <a:pt x="20" y="55"/>
                  </a:cubicBezTo>
                  <a:cubicBezTo>
                    <a:pt x="7" y="82"/>
                    <a:pt x="0" y="108"/>
                    <a:pt x="20" y="128"/>
                  </a:cubicBezTo>
                  <a:cubicBezTo>
                    <a:pt x="47" y="168"/>
                    <a:pt x="87" y="182"/>
                    <a:pt x="120" y="188"/>
                  </a:cubicBezTo>
                  <a:cubicBezTo>
                    <a:pt x="153" y="188"/>
                    <a:pt x="180" y="182"/>
                    <a:pt x="200" y="162"/>
                  </a:cubicBezTo>
                  <a:cubicBezTo>
                    <a:pt x="246" y="108"/>
                    <a:pt x="226" y="42"/>
                    <a:pt x="173" y="15"/>
                  </a:cubicBezTo>
                  <a:cubicBezTo>
                    <a:pt x="161" y="5"/>
                    <a:pt x="145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224;p44">
              <a:extLst>
                <a:ext uri="{FF2B5EF4-FFF2-40B4-BE49-F238E27FC236}">
                  <a16:creationId xmlns:a16="http://schemas.microsoft.com/office/drawing/2014/main" id="{F9143633-173A-49B8-BDE6-4DED07B0A421}"/>
                </a:ext>
              </a:extLst>
            </p:cNvPr>
            <p:cNvSpPr/>
            <p:nvPr/>
          </p:nvSpPr>
          <p:spPr>
            <a:xfrm>
              <a:off x="5488686" y="2010771"/>
              <a:ext cx="21029" cy="20458"/>
            </a:xfrm>
            <a:custGeom>
              <a:avLst/>
              <a:gdLst/>
              <a:ahLst/>
              <a:cxnLst/>
              <a:rect l="l" t="t" r="r" b="b"/>
              <a:pathLst>
                <a:path w="221" h="215" extrusionOk="0">
                  <a:moveTo>
                    <a:pt x="109" y="1"/>
                  </a:moveTo>
                  <a:cubicBezTo>
                    <a:pt x="93" y="1"/>
                    <a:pt x="77" y="6"/>
                    <a:pt x="61" y="17"/>
                  </a:cubicBezTo>
                  <a:cubicBezTo>
                    <a:pt x="21" y="37"/>
                    <a:pt x="1" y="83"/>
                    <a:pt x="7" y="123"/>
                  </a:cubicBezTo>
                  <a:cubicBezTo>
                    <a:pt x="24" y="178"/>
                    <a:pt x="76" y="215"/>
                    <a:pt x="132" y="215"/>
                  </a:cubicBezTo>
                  <a:cubicBezTo>
                    <a:pt x="144" y="215"/>
                    <a:pt x="155" y="213"/>
                    <a:pt x="167" y="210"/>
                  </a:cubicBezTo>
                  <a:cubicBezTo>
                    <a:pt x="194" y="203"/>
                    <a:pt x="214" y="176"/>
                    <a:pt x="214" y="150"/>
                  </a:cubicBezTo>
                  <a:cubicBezTo>
                    <a:pt x="220" y="103"/>
                    <a:pt x="207" y="63"/>
                    <a:pt x="180" y="37"/>
                  </a:cubicBezTo>
                  <a:cubicBezTo>
                    <a:pt x="156" y="13"/>
                    <a:pt x="132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225;p44">
              <a:extLst>
                <a:ext uri="{FF2B5EF4-FFF2-40B4-BE49-F238E27FC236}">
                  <a16:creationId xmlns:a16="http://schemas.microsoft.com/office/drawing/2014/main" id="{B6450F3C-ABA8-48FB-86E9-6F03D82BC185}"/>
                </a:ext>
              </a:extLst>
            </p:cNvPr>
            <p:cNvSpPr/>
            <p:nvPr/>
          </p:nvSpPr>
          <p:spPr>
            <a:xfrm>
              <a:off x="5055263" y="1924848"/>
              <a:ext cx="25406" cy="16461"/>
            </a:xfrm>
            <a:custGeom>
              <a:avLst/>
              <a:gdLst/>
              <a:ahLst/>
              <a:cxnLst/>
              <a:rect l="l" t="t" r="r" b="b"/>
              <a:pathLst>
                <a:path w="267" h="173" extrusionOk="0">
                  <a:moveTo>
                    <a:pt x="73" y="0"/>
                  </a:moveTo>
                  <a:cubicBezTo>
                    <a:pt x="40" y="7"/>
                    <a:pt x="13" y="40"/>
                    <a:pt x="7" y="80"/>
                  </a:cubicBezTo>
                  <a:cubicBezTo>
                    <a:pt x="0" y="114"/>
                    <a:pt x="20" y="147"/>
                    <a:pt x="53" y="160"/>
                  </a:cubicBezTo>
                  <a:cubicBezTo>
                    <a:pt x="78" y="169"/>
                    <a:pt x="102" y="172"/>
                    <a:pt x="126" y="172"/>
                  </a:cubicBezTo>
                  <a:cubicBezTo>
                    <a:pt x="158" y="172"/>
                    <a:pt x="189" y="165"/>
                    <a:pt x="220" y="154"/>
                  </a:cubicBezTo>
                  <a:cubicBezTo>
                    <a:pt x="253" y="127"/>
                    <a:pt x="266" y="100"/>
                    <a:pt x="260" y="67"/>
                  </a:cubicBezTo>
                  <a:cubicBezTo>
                    <a:pt x="253" y="27"/>
                    <a:pt x="233" y="7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226;p44">
              <a:extLst>
                <a:ext uri="{FF2B5EF4-FFF2-40B4-BE49-F238E27FC236}">
                  <a16:creationId xmlns:a16="http://schemas.microsoft.com/office/drawing/2014/main" id="{D08D732D-C4FA-4280-8030-59FC868D36A5}"/>
                </a:ext>
              </a:extLst>
            </p:cNvPr>
            <p:cNvSpPr/>
            <p:nvPr/>
          </p:nvSpPr>
          <p:spPr>
            <a:xfrm>
              <a:off x="4775132" y="1888975"/>
              <a:ext cx="22266" cy="19601"/>
            </a:xfrm>
            <a:custGeom>
              <a:avLst/>
              <a:gdLst/>
              <a:ahLst/>
              <a:cxnLst/>
              <a:rect l="l" t="t" r="r" b="b"/>
              <a:pathLst>
                <a:path w="234" h="206" extrusionOk="0">
                  <a:moveTo>
                    <a:pt x="127" y="1"/>
                  </a:moveTo>
                  <a:cubicBezTo>
                    <a:pt x="101" y="1"/>
                    <a:pt x="76" y="7"/>
                    <a:pt x="54" y="24"/>
                  </a:cubicBezTo>
                  <a:cubicBezTo>
                    <a:pt x="14" y="51"/>
                    <a:pt x="0" y="91"/>
                    <a:pt x="14" y="138"/>
                  </a:cubicBezTo>
                  <a:cubicBezTo>
                    <a:pt x="26" y="180"/>
                    <a:pt x="64" y="205"/>
                    <a:pt x="101" y="205"/>
                  </a:cubicBezTo>
                  <a:cubicBezTo>
                    <a:pt x="105" y="205"/>
                    <a:pt x="109" y="205"/>
                    <a:pt x="113" y="204"/>
                  </a:cubicBezTo>
                  <a:cubicBezTo>
                    <a:pt x="180" y="198"/>
                    <a:pt x="233" y="131"/>
                    <a:pt x="220" y="64"/>
                  </a:cubicBezTo>
                  <a:cubicBezTo>
                    <a:pt x="220" y="31"/>
                    <a:pt x="200" y="11"/>
                    <a:pt x="167" y="5"/>
                  </a:cubicBezTo>
                  <a:cubicBezTo>
                    <a:pt x="153" y="2"/>
                    <a:pt x="140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227;p44">
              <a:extLst>
                <a:ext uri="{FF2B5EF4-FFF2-40B4-BE49-F238E27FC236}">
                  <a16:creationId xmlns:a16="http://schemas.microsoft.com/office/drawing/2014/main" id="{7EDC8A9A-7C92-486B-BBD8-D527819B7A60}"/>
                </a:ext>
              </a:extLst>
            </p:cNvPr>
            <p:cNvSpPr/>
            <p:nvPr/>
          </p:nvSpPr>
          <p:spPr>
            <a:xfrm>
              <a:off x="4571695" y="2275581"/>
              <a:ext cx="24169" cy="21600"/>
            </a:xfrm>
            <a:custGeom>
              <a:avLst/>
              <a:gdLst/>
              <a:ahLst/>
              <a:cxnLst/>
              <a:rect l="l" t="t" r="r" b="b"/>
              <a:pathLst>
                <a:path w="254" h="227" extrusionOk="0">
                  <a:moveTo>
                    <a:pt x="96" y="1"/>
                  </a:moveTo>
                  <a:cubicBezTo>
                    <a:pt x="75" y="1"/>
                    <a:pt x="52" y="9"/>
                    <a:pt x="34" y="24"/>
                  </a:cubicBezTo>
                  <a:cubicBezTo>
                    <a:pt x="7" y="44"/>
                    <a:pt x="0" y="77"/>
                    <a:pt x="14" y="111"/>
                  </a:cubicBezTo>
                  <a:cubicBezTo>
                    <a:pt x="40" y="171"/>
                    <a:pt x="87" y="204"/>
                    <a:pt x="134" y="224"/>
                  </a:cubicBezTo>
                  <a:cubicBezTo>
                    <a:pt x="144" y="226"/>
                    <a:pt x="154" y="226"/>
                    <a:pt x="162" y="226"/>
                  </a:cubicBezTo>
                  <a:cubicBezTo>
                    <a:pt x="192" y="226"/>
                    <a:pt x="211" y="217"/>
                    <a:pt x="227" y="191"/>
                  </a:cubicBezTo>
                  <a:cubicBezTo>
                    <a:pt x="247" y="157"/>
                    <a:pt x="253" y="131"/>
                    <a:pt x="227" y="97"/>
                  </a:cubicBezTo>
                  <a:cubicBezTo>
                    <a:pt x="200" y="71"/>
                    <a:pt x="174" y="38"/>
                    <a:pt x="140" y="18"/>
                  </a:cubicBezTo>
                  <a:cubicBezTo>
                    <a:pt x="129" y="6"/>
                    <a:pt x="11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228;p44">
              <a:extLst>
                <a:ext uri="{FF2B5EF4-FFF2-40B4-BE49-F238E27FC236}">
                  <a16:creationId xmlns:a16="http://schemas.microsoft.com/office/drawing/2014/main" id="{09E09F92-4257-4ADC-A2C6-D24BF546B7F7}"/>
                </a:ext>
              </a:extLst>
            </p:cNvPr>
            <p:cNvSpPr/>
            <p:nvPr/>
          </p:nvSpPr>
          <p:spPr>
            <a:xfrm>
              <a:off x="4397374" y="2053399"/>
              <a:ext cx="22932" cy="18935"/>
            </a:xfrm>
            <a:custGeom>
              <a:avLst/>
              <a:gdLst/>
              <a:ahLst/>
              <a:cxnLst/>
              <a:rect l="l" t="t" r="r" b="b"/>
              <a:pathLst>
                <a:path w="241" h="199" extrusionOk="0">
                  <a:moveTo>
                    <a:pt x="108" y="0"/>
                  </a:moveTo>
                  <a:cubicBezTo>
                    <a:pt x="66" y="0"/>
                    <a:pt x="38" y="20"/>
                    <a:pt x="21" y="55"/>
                  </a:cubicBezTo>
                  <a:cubicBezTo>
                    <a:pt x="1" y="95"/>
                    <a:pt x="7" y="148"/>
                    <a:pt x="41" y="175"/>
                  </a:cubicBezTo>
                  <a:cubicBezTo>
                    <a:pt x="62" y="191"/>
                    <a:pt x="90" y="198"/>
                    <a:pt x="117" y="198"/>
                  </a:cubicBezTo>
                  <a:cubicBezTo>
                    <a:pt x="157" y="198"/>
                    <a:pt x="197" y="182"/>
                    <a:pt x="221" y="155"/>
                  </a:cubicBezTo>
                  <a:cubicBezTo>
                    <a:pt x="241" y="128"/>
                    <a:pt x="241" y="101"/>
                    <a:pt x="221" y="75"/>
                  </a:cubicBezTo>
                  <a:cubicBezTo>
                    <a:pt x="201" y="35"/>
                    <a:pt x="167" y="8"/>
                    <a:pt x="127" y="1"/>
                  </a:cubicBezTo>
                  <a:cubicBezTo>
                    <a:pt x="121" y="1"/>
                    <a:pt x="114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229;p44">
              <a:extLst>
                <a:ext uri="{FF2B5EF4-FFF2-40B4-BE49-F238E27FC236}">
                  <a16:creationId xmlns:a16="http://schemas.microsoft.com/office/drawing/2014/main" id="{E570BCAB-33F6-41D6-9FEC-BCA84B0269DF}"/>
                </a:ext>
              </a:extLst>
            </p:cNvPr>
            <p:cNvSpPr/>
            <p:nvPr/>
          </p:nvSpPr>
          <p:spPr>
            <a:xfrm>
              <a:off x="7987503" y="4097757"/>
              <a:ext cx="17889" cy="24549"/>
            </a:xfrm>
            <a:custGeom>
              <a:avLst/>
              <a:gdLst/>
              <a:ahLst/>
              <a:cxnLst/>
              <a:rect l="l" t="t" r="r" b="b"/>
              <a:pathLst>
                <a:path w="188" h="258" extrusionOk="0">
                  <a:moveTo>
                    <a:pt x="91" y="1"/>
                  </a:moveTo>
                  <a:cubicBezTo>
                    <a:pt x="65" y="1"/>
                    <a:pt x="44" y="15"/>
                    <a:pt x="27" y="42"/>
                  </a:cubicBezTo>
                  <a:cubicBezTo>
                    <a:pt x="1" y="102"/>
                    <a:pt x="7" y="155"/>
                    <a:pt x="27" y="209"/>
                  </a:cubicBezTo>
                  <a:cubicBezTo>
                    <a:pt x="44" y="242"/>
                    <a:pt x="65" y="257"/>
                    <a:pt x="92" y="257"/>
                  </a:cubicBezTo>
                  <a:cubicBezTo>
                    <a:pt x="97" y="257"/>
                    <a:pt x="102" y="256"/>
                    <a:pt x="107" y="255"/>
                  </a:cubicBezTo>
                  <a:cubicBezTo>
                    <a:pt x="147" y="249"/>
                    <a:pt x="174" y="229"/>
                    <a:pt x="180" y="189"/>
                  </a:cubicBezTo>
                  <a:cubicBezTo>
                    <a:pt x="187" y="149"/>
                    <a:pt x="187" y="116"/>
                    <a:pt x="187" y="76"/>
                  </a:cubicBezTo>
                  <a:cubicBezTo>
                    <a:pt x="180" y="42"/>
                    <a:pt x="147" y="9"/>
                    <a:pt x="107" y="2"/>
                  </a:cubicBezTo>
                  <a:cubicBezTo>
                    <a:pt x="102" y="1"/>
                    <a:pt x="96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230;p44">
              <a:extLst>
                <a:ext uri="{FF2B5EF4-FFF2-40B4-BE49-F238E27FC236}">
                  <a16:creationId xmlns:a16="http://schemas.microsoft.com/office/drawing/2014/main" id="{0EECE272-3517-497F-A48A-41BC82ECEF20}"/>
                </a:ext>
              </a:extLst>
            </p:cNvPr>
            <p:cNvSpPr/>
            <p:nvPr/>
          </p:nvSpPr>
          <p:spPr>
            <a:xfrm>
              <a:off x="8037554" y="3820006"/>
              <a:ext cx="19792" cy="20743"/>
            </a:xfrm>
            <a:custGeom>
              <a:avLst/>
              <a:gdLst/>
              <a:ahLst/>
              <a:cxnLst/>
              <a:rect l="l" t="t" r="r" b="b"/>
              <a:pathLst>
                <a:path w="208" h="218" extrusionOk="0">
                  <a:moveTo>
                    <a:pt x="102" y="0"/>
                  </a:moveTo>
                  <a:cubicBezTo>
                    <a:pt x="93" y="0"/>
                    <a:pt x="84" y="1"/>
                    <a:pt x="74" y="4"/>
                  </a:cubicBezTo>
                  <a:cubicBezTo>
                    <a:pt x="27" y="17"/>
                    <a:pt x="1" y="57"/>
                    <a:pt x="1" y="104"/>
                  </a:cubicBezTo>
                  <a:cubicBezTo>
                    <a:pt x="7" y="167"/>
                    <a:pt x="61" y="218"/>
                    <a:pt x="123" y="218"/>
                  </a:cubicBezTo>
                  <a:cubicBezTo>
                    <a:pt x="126" y="218"/>
                    <a:pt x="130" y="218"/>
                    <a:pt x="134" y="217"/>
                  </a:cubicBezTo>
                  <a:cubicBezTo>
                    <a:pt x="167" y="217"/>
                    <a:pt x="187" y="197"/>
                    <a:pt x="194" y="171"/>
                  </a:cubicBezTo>
                  <a:cubicBezTo>
                    <a:pt x="207" y="131"/>
                    <a:pt x="207" y="84"/>
                    <a:pt x="187" y="57"/>
                  </a:cubicBezTo>
                  <a:cubicBezTo>
                    <a:pt x="166" y="20"/>
                    <a:pt x="136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31;p44">
              <a:extLst>
                <a:ext uri="{FF2B5EF4-FFF2-40B4-BE49-F238E27FC236}">
                  <a16:creationId xmlns:a16="http://schemas.microsoft.com/office/drawing/2014/main" id="{7EAAC8EA-0F36-44CC-8208-673AD00767C9}"/>
                </a:ext>
              </a:extLst>
            </p:cNvPr>
            <p:cNvSpPr/>
            <p:nvPr/>
          </p:nvSpPr>
          <p:spPr>
            <a:xfrm>
              <a:off x="8138987" y="3846934"/>
              <a:ext cx="19126" cy="19982"/>
            </a:xfrm>
            <a:custGeom>
              <a:avLst/>
              <a:gdLst/>
              <a:ahLst/>
              <a:cxnLst/>
              <a:rect l="l" t="t" r="r" b="b"/>
              <a:pathLst>
                <a:path w="201" h="210" extrusionOk="0">
                  <a:moveTo>
                    <a:pt x="87" y="1"/>
                  </a:moveTo>
                  <a:cubicBezTo>
                    <a:pt x="54" y="1"/>
                    <a:pt x="27" y="14"/>
                    <a:pt x="20" y="47"/>
                  </a:cubicBezTo>
                  <a:cubicBezTo>
                    <a:pt x="0" y="87"/>
                    <a:pt x="7" y="127"/>
                    <a:pt x="20" y="154"/>
                  </a:cubicBezTo>
                  <a:cubicBezTo>
                    <a:pt x="34" y="187"/>
                    <a:pt x="60" y="201"/>
                    <a:pt x="80" y="207"/>
                  </a:cubicBezTo>
                  <a:cubicBezTo>
                    <a:pt x="90" y="209"/>
                    <a:pt x="98" y="210"/>
                    <a:pt x="107" y="210"/>
                  </a:cubicBezTo>
                  <a:cubicBezTo>
                    <a:pt x="169" y="210"/>
                    <a:pt x="200" y="167"/>
                    <a:pt x="200" y="114"/>
                  </a:cubicBezTo>
                  <a:cubicBezTo>
                    <a:pt x="200" y="54"/>
                    <a:pt x="140" y="8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32;p44">
              <a:extLst>
                <a:ext uri="{FF2B5EF4-FFF2-40B4-BE49-F238E27FC236}">
                  <a16:creationId xmlns:a16="http://schemas.microsoft.com/office/drawing/2014/main" id="{81E61702-BC89-4098-A622-6AEBC582164C}"/>
                </a:ext>
              </a:extLst>
            </p:cNvPr>
            <p:cNvSpPr/>
            <p:nvPr/>
          </p:nvSpPr>
          <p:spPr>
            <a:xfrm>
              <a:off x="7894348" y="3433685"/>
              <a:ext cx="21695" cy="21314"/>
            </a:xfrm>
            <a:custGeom>
              <a:avLst/>
              <a:gdLst/>
              <a:ahLst/>
              <a:cxnLst/>
              <a:rect l="l" t="t" r="r" b="b"/>
              <a:pathLst>
                <a:path w="228" h="224" extrusionOk="0">
                  <a:moveTo>
                    <a:pt x="118" y="0"/>
                  </a:moveTo>
                  <a:cubicBezTo>
                    <a:pt x="90" y="0"/>
                    <a:pt x="64" y="12"/>
                    <a:pt x="47" y="28"/>
                  </a:cubicBezTo>
                  <a:cubicBezTo>
                    <a:pt x="1" y="81"/>
                    <a:pt x="7" y="161"/>
                    <a:pt x="61" y="208"/>
                  </a:cubicBezTo>
                  <a:cubicBezTo>
                    <a:pt x="72" y="219"/>
                    <a:pt x="85" y="224"/>
                    <a:pt x="98" y="224"/>
                  </a:cubicBezTo>
                  <a:cubicBezTo>
                    <a:pt x="110" y="224"/>
                    <a:pt x="122" y="221"/>
                    <a:pt x="134" y="215"/>
                  </a:cubicBezTo>
                  <a:cubicBezTo>
                    <a:pt x="174" y="195"/>
                    <a:pt x="200" y="168"/>
                    <a:pt x="214" y="128"/>
                  </a:cubicBezTo>
                  <a:cubicBezTo>
                    <a:pt x="227" y="75"/>
                    <a:pt x="207" y="35"/>
                    <a:pt x="167" y="15"/>
                  </a:cubicBezTo>
                  <a:cubicBezTo>
                    <a:pt x="152" y="5"/>
                    <a:pt x="135" y="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33;p44">
              <a:extLst>
                <a:ext uri="{FF2B5EF4-FFF2-40B4-BE49-F238E27FC236}">
                  <a16:creationId xmlns:a16="http://schemas.microsoft.com/office/drawing/2014/main" id="{FD768DA7-778C-453E-8AF1-64EF94C3D306}"/>
                </a:ext>
              </a:extLst>
            </p:cNvPr>
            <p:cNvSpPr/>
            <p:nvPr/>
          </p:nvSpPr>
          <p:spPr>
            <a:xfrm>
              <a:off x="8049638" y="2468836"/>
              <a:ext cx="24835" cy="18935"/>
            </a:xfrm>
            <a:custGeom>
              <a:avLst/>
              <a:gdLst/>
              <a:ahLst/>
              <a:cxnLst/>
              <a:rect l="l" t="t" r="r" b="b"/>
              <a:pathLst>
                <a:path w="261" h="199" extrusionOk="0">
                  <a:moveTo>
                    <a:pt x="177" y="0"/>
                  </a:moveTo>
                  <a:cubicBezTo>
                    <a:pt x="170" y="0"/>
                    <a:pt x="162" y="2"/>
                    <a:pt x="154" y="5"/>
                  </a:cubicBezTo>
                  <a:cubicBezTo>
                    <a:pt x="114" y="18"/>
                    <a:pt x="80" y="31"/>
                    <a:pt x="47" y="45"/>
                  </a:cubicBezTo>
                  <a:cubicBezTo>
                    <a:pt x="14" y="58"/>
                    <a:pt x="0" y="104"/>
                    <a:pt x="7" y="144"/>
                  </a:cubicBezTo>
                  <a:cubicBezTo>
                    <a:pt x="14" y="178"/>
                    <a:pt x="40" y="198"/>
                    <a:pt x="80" y="198"/>
                  </a:cubicBezTo>
                  <a:cubicBezTo>
                    <a:pt x="85" y="198"/>
                    <a:pt x="91" y="199"/>
                    <a:pt x="96" y="199"/>
                  </a:cubicBezTo>
                  <a:cubicBezTo>
                    <a:pt x="149" y="199"/>
                    <a:pt x="197" y="168"/>
                    <a:pt x="233" y="138"/>
                  </a:cubicBezTo>
                  <a:cubicBezTo>
                    <a:pt x="260" y="104"/>
                    <a:pt x="260" y="71"/>
                    <a:pt x="240" y="45"/>
                  </a:cubicBezTo>
                  <a:cubicBezTo>
                    <a:pt x="224" y="18"/>
                    <a:pt x="205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34;p44">
              <a:extLst>
                <a:ext uri="{FF2B5EF4-FFF2-40B4-BE49-F238E27FC236}">
                  <a16:creationId xmlns:a16="http://schemas.microsoft.com/office/drawing/2014/main" id="{8FEDC9CB-2895-4CEC-8BAC-6A7087889476}"/>
                </a:ext>
              </a:extLst>
            </p:cNvPr>
            <p:cNvSpPr/>
            <p:nvPr/>
          </p:nvSpPr>
          <p:spPr>
            <a:xfrm>
              <a:off x="8143459" y="2176432"/>
              <a:ext cx="24740" cy="20553"/>
            </a:xfrm>
            <a:custGeom>
              <a:avLst/>
              <a:gdLst/>
              <a:ahLst/>
              <a:cxnLst/>
              <a:rect l="l" t="t" r="r" b="b"/>
              <a:pathLst>
                <a:path w="260" h="216" extrusionOk="0">
                  <a:moveTo>
                    <a:pt x="97" y="1"/>
                  </a:moveTo>
                  <a:cubicBezTo>
                    <a:pt x="71" y="1"/>
                    <a:pt x="44" y="9"/>
                    <a:pt x="27" y="27"/>
                  </a:cubicBezTo>
                  <a:cubicBezTo>
                    <a:pt x="7" y="54"/>
                    <a:pt x="0" y="87"/>
                    <a:pt x="20" y="120"/>
                  </a:cubicBezTo>
                  <a:cubicBezTo>
                    <a:pt x="53" y="174"/>
                    <a:pt x="100" y="200"/>
                    <a:pt x="153" y="214"/>
                  </a:cubicBezTo>
                  <a:cubicBezTo>
                    <a:pt x="161" y="215"/>
                    <a:pt x="168" y="215"/>
                    <a:pt x="175" y="215"/>
                  </a:cubicBezTo>
                  <a:cubicBezTo>
                    <a:pt x="208" y="215"/>
                    <a:pt x="229" y="201"/>
                    <a:pt x="240" y="174"/>
                  </a:cubicBezTo>
                  <a:cubicBezTo>
                    <a:pt x="260" y="140"/>
                    <a:pt x="253" y="107"/>
                    <a:pt x="226" y="80"/>
                  </a:cubicBezTo>
                  <a:cubicBezTo>
                    <a:pt x="193" y="54"/>
                    <a:pt x="167" y="34"/>
                    <a:pt x="133" y="7"/>
                  </a:cubicBezTo>
                  <a:cubicBezTo>
                    <a:pt x="122" y="3"/>
                    <a:pt x="110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35;p44">
              <a:extLst>
                <a:ext uri="{FF2B5EF4-FFF2-40B4-BE49-F238E27FC236}">
                  <a16:creationId xmlns:a16="http://schemas.microsoft.com/office/drawing/2014/main" id="{DD25890A-2EF7-4D7C-A621-EA94D8B1EB3E}"/>
                </a:ext>
              </a:extLst>
            </p:cNvPr>
            <p:cNvSpPr/>
            <p:nvPr/>
          </p:nvSpPr>
          <p:spPr>
            <a:xfrm>
              <a:off x="7942496" y="1977943"/>
              <a:ext cx="22932" cy="18840"/>
            </a:xfrm>
            <a:custGeom>
              <a:avLst/>
              <a:gdLst/>
              <a:ahLst/>
              <a:cxnLst/>
              <a:rect l="l" t="t" r="r" b="b"/>
              <a:pathLst>
                <a:path w="241" h="198" extrusionOk="0">
                  <a:moveTo>
                    <a:pt x="105" y="1"/>
                  </a:moveTo>
                  <a:cubicBezTo>
                    <a:pt x="61" y="1"/>
                    <a:pt x="32" y="27"/>
                    <a:pt x="14" y="69"/>
                  </a:cubicBezTo>
                  <a:cubicBezTo>
                    <a:pt x="1" y="108"/>
                    <a:pt x="21" y="155"/>
                    <a:pt x="54" y="182"/>
                  </a:cubicBezTo>
                  <a:cubicBezTo>
                    <a:pt x="74" y="193"/>
                    <a:pt x="95" y="198"/>
                    <a:pt x="117" y="198"/>
                  </a:cubicBezTo>
                  <a:cubicBezTo>
                    <a:pt x="161" y="198"/>
                    <a:pt x="205" y="176"/>
                    <a:pt x="227" y="135"/>
                  </a:cubicBezTo>
                  <a:cubicBezTo>
                    <a:pt x="241" y="108"/>
                    <a:pt x="241" y="82"/>
                    <a:pt x="221" y="55"/>
                  </a:cubicBezTo>
                  <a:cubicBezTo>
                    <a:pt x="194" y="22"/>
                    <a:pt x="161" y="2"/>
                    <a:pt x="121" y="2"/>
                  </a:cubicBezTo>
                  <a:cubicBezTo>
                    <a:pt x="115" y="1"/>
                    <a:pt x="110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36;p44">
              <a:extLst>
                <a:ext uri="{FF2B5EF4-FFF2-40B4-BE49-F238E27FC236}">
                  <a16:creationId xmlns:a16="http://schemas.microsoft.com/office/drawing/2014/main" id="{86F2767C-7F21-473A-A9EF-53685597DF76}"/>
                </a:ext>
              </a:extLst>
            </p:cNvPr>
            <p:cNvSpPr/>
            <p:nvPr/>
          </p:nvSpPr>
          <p:spPr>
            <a:xfrm>
              <a:off x="4543149" y="2700153"/>
              <a:ext cx="23598" cy="18269"/>
            </a:xfrm>
            <a:custGeom>
              <a:avLst/>
              <a:gdLst/>
              <a:ahLst/>
              <a:cxnLst/>
              <a:rect l="l" t="t" r="r" b="b"/>
              <a:pathLst>
                <a:path w="248" h="192" extrusionOk="0">
                  <a:moveTo>
                    <a:pt x="133" y="1"/>
                  </a:moveTo>
                  <a:cubicBezTo>
                    <a:pt x="93" y="1"/>
                    <a:pt x="45" y="22"/>
                    <a:pt x="21" y="51"/>
                  </a:cubicBezTo>
                  <a:cubicBezTo>
                    <a:pt x="7" y="78"/>
                    <a:pt x="1" y="104"/>
                    <a:pt x="21" y="131"/>
                  </a:cubicBezTo>
                  <a:cubicBezTo>
                    <a:pt x="47" y="164"/>
                    <a:pt x="87" y="184"/>
                    <a:pt x="121" y="191"/>
                  </a:cubicBezTo>
                  <a:cubicBezTo>
                    <a:pt x="154" y="191"/>
                    <a:pt x="180" y="184"/>
                    <a:pt x="200" y="164"/>
                  </a:cubicBezTo>
                  <a:cubicBezTo>
                    <a:pt x="247" y="104"/>
                    <a:pt x="227" y="45"/>
                    <a:pt x="174" y="11"/>
                  </a:cubicBezTo>
                  <a:cubicBezTo>
                    <a:pt x="163" y="4"/>
                    <a:pt x="14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37;p44">
              <a:extLst>
                <a:ext uri="{FF2B5EF4-FFF2-40B4-BE49-F238E27FC236}">
                  <a16:creationId xmlns:a16="http://schemas.microsoft.com/office/drawing/2014/main" id="{F9D2188B-B8C2-4986-A7B5-D344D617D31D}"/>
                </a:ext>
              </a:extLst>
            </p:cNvPr>
            <p:cNvSpPr/>
            <p:nvPr/>
          </p:nvSpPr>
          <p:spPr>
            <a:xfrm>
              <a:off x="4425920" y="3193996"/>
              <a:ext cx="23503" cy="22266"/>
            </a:xfrm>
            <a:custGeom>
              <a:avLst/>
              <a:gdLst/>
              <a:ahLst/>
              <a:cxnLst/>
              <a:rect l="l" t="t" r="r" b="b"/>
              <a:pathLst>
                <a:path w="247" h="234" extrusionOk="0">
                  <a:moveTo>
                    <a:pt x="156" y="1"/>
                  </a:moveTo>
                  <a:cubicBezTo>
                    <a:pt x="149" y="1"/>
                    <a:pt x="141" y="1"/>
                    <a:pt x="134" y="3"/>
                  </a:cubicBezTo>
                  <a:cubicBezTo>
                    <a:pt x="74" y="30"/>
                    <a:pt x="40" y="69"/>
                    <a:pt x="14" y="123"/>
                  </a:cubicBezTo>
                  <a:cubicBezTo>
                    <a:pt x="1" y="163"/>
                    <a:pt x="14" y="196"/>
                    <a:pt x="40" y="216"/>
                  </a:cubicBezTo>
                  <a:cubicBezTo>
                    <a:pt x="58" y="227"/>
                    <a:pt x="74" y="234"/>
                    <a:pt x="90" y="234"/>
                  </a:cubicBezTo>
                  <a:cubicBezTo>
                    <a:pt x="104" y="234"/>
                    <a:pt x="118" y="228"/>
                    <a:pt x="134" y="216"/>
                  </a:cubicBezTo>
                  <a:cubicBezTo>
                    <a:pt x="167" y="196"/>
                    <a:pt x="194" y="163"/>
                    <a:pt x="220" y="136"/>
                  </a:cubicBezTo>
                  <a:cubicBezTo>
                    <a:pt x="247" y="109"/>
                    <a:pt x="240" y="63"/>
                    <a:pt x="220" y="36"/>
                  </a:cubicBezTo>
                  <a:cubicBezTo>
                    <a:pt x="205" y="10"/>
                    <a:pt x="181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38;p44">
              <a:extLst>
                <a:ext uri="{FF2B5EF4-FFF2-40B4-BE49-F238E27FC236}">
                  <a16:creationId xmlns:a16="http://schemas.microsoft.com/office/drawing/2014/main" id="{FE71052B-3168-44C3-9875-0093D5C7D53E}"/>
                </a:ext>
              </a:extLst>
            </p:cNvPr>
            <p:cNvSpPr/>
            <p:nvPr/>
          </p:nvSpPr>
          <p:spPr>
            <a:xfrm>
              <a:off x="4581210" y="2953640"/>
              <a:ext cx="21029" cy="21409"/>
            </a:xfrm>
            <a:custGeom>
              <a:avLst/>
              <a:gdLst/>
              <a:ahLst/>
              <a:cxnLst/>
              <a:rect l="l" t="t" r="r" b="b"/>
              <a:pathLst>
                <a:path w="221" h="225" extrusionOk="0">
                  <a:moveTo>
                    <a:pt x="113" y="0"/>
                  </a:moveTo>
                  <a:cubicBezTo>
                    <a:pt x="87" y="0"/>
                    <a:pt x="61" y="10"/>
                    <a:pt x="40" y="31"/>
                  </a:cubicBezTo>
                  <a:cubicBezTo>
                    <a:pt x="0" y="78"/>
                    <a:pt x="0" y="164"/>
                    <a:pt x="54" y="204"/>
                  </a:cubicBezTo>
                  <a:cubicBezTo>
                    <a:pt x="71" y="217"/>
                    <a:pt x="88" y="225"/>
                    <a:pt x="105" y="225"/>
                  </a:cubicBezTo>
                  <a:cubicBezTo>
                    <a:pt x="115" y="225"/>
                    <a:pt x="124" y="222"/>
                    <a:pt x="133" y="218"/>
                  </a:cubicBezTo>
                  <a:cubicBezTo>
                    <a:pt x="173" y="191"/>
                    <a:pt x="200" y="164"/>
                    <a:pt x="207" y="125"/>
                  </a:cubicBezTo>
                  <a:cubicBezTo>
                    <a:pt x="220" y="71"/>
                    <a:pt x="207" y="38"/>
                    <a:pt x="160" y="11"/>
                  </a:cubicBezTo>
                  <a:cubicBezTo>
                    <a:pt x="145" y="4"/>
                    <a:pt x="129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39;p44">
              <a:extLst>
                <a:ext uri="{FF2B5EF4-FFF2-40B4-BE49-F238E27FC236}">
                  <a16:creationId xmlns:a16="http://schemas.microsoft.com/office/drawing/2014/main" id="{3A949C7A-DFC2-4251-9983-C7028C6ABAF1}"/>
                </a:ext>
              </a:extLst>
            </p:cNvPr>
            <p:cNvSpPr/>
            <p:nvPr/>
          </p:nvSpPr>
          <p:spPr>
            <a:xfrm>
              <a:off x="5419604" y="3704871"/>
              <a:ext cx="18460" cy="24264"/>
            </a:xfrm>
            <a:custGeom>
              <a:avLst/>
              <a:gdLst/>
              <a:ahLst/>
              <a:cxnLst/>
              <a:rect l="l" t="t" r="r" b="b"/>
              <a:pathLst>
                <a:path w="194" h="255" extrusionOk="0">
                  <a:moveTo>
                    <a:pt x="93" y="1"/>
                  </a:moveTo>
                  <a:cubicBezTo>
                    <a:pt x="89" y="1"/>
                    <a:pt x="85" y="1"/>
                    <a:pt x="81" y="2"/>
                  </a:cubicBezTo>
                  <a:cubicBezTo>
                    <a:pt x="47" y="2"/>
                    <a:pt x="21" y="22"/>
                    <a:pt x="14" y="62"/>
                  </a:cubicBezTo>
                  <a:cubicBezTo>
                    <a:pt x="1" y="122"/>
                    <a:pt x="21" y="175"/>
                    <a:pt x="47" y="222"/>
                  </a:cubicBezTo>
                  <a:cubicBezTo>
                    <a:pt x="65" y="245"/>
                    <a:pt x="87" y="255"/>
                    <a:pt x="109" y="255"/>
                  </a:cubicBezTo>
                  <a:cubicBezTo>
                    <a:pt x="119" y="255"/>
                    <a:pt x="130" y="253"/>
                    <a:pt x="141" y="248"/>
                  </a:cubicBezTo>
                  <a:cubicBezTo>
                    <a:pt x="174" y="235"/>
                    <a:pt x="194" y="208"/>
                    <a:pt x="194" y="168"/>
                  </a:cubicBezTo>
                  <a:cubicBezTo>
                    <a:pt x="187" y="129"/>
                    <a:pt x="180" y="95"/>
                    <a:pt x="167" y="55"/>
                  </a:cubicBezTo>
                  <a:cubicBezTo>
                    <a:pt x="161" y="25"/>
                    <a:pt x="12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40;p44">
              <a:extLst>
                <a:ext uri="{FF2B5EF4-FFF2-40B4-BE49-F238E27FC236}">
                  <a16:creationId xmlns:a16="http://schemas.microsoft.com/office/drawing/2014/main" id="{A22B86A0-49D8-4344-AAF2-8165FD699A92}"/>
                </a:ext>
              </a:extLst>
            </p:cNvPr>
            <p:cNvSpPr/>
            <p:nvPr/>
          </p:nvSpPr>
          <p:spPr>
            <a:xfrm>
              <a:off x="5404380" y="3423028"/>
              <a:ext cx="21029" cy="20172"/>
            </a:xfrm>
            <a:custGeom>
              <a:avLst/>
              <a:gdLst/>
              <a:ahLst/>
              <a:cxnLst/>
              <a:rect l="l" t="t" r="r" b="b"/>
              <a:pathLst>
                <a:path w="221" h="212" extrusionOk="0">
                  <a:moveTo>
                    <a:pt x="115" y="0"/>
                  </a:moveTo>
                  <a:cubicBezTo>
                    <a:pt x="98" y="0"/>
                    <a:pt x="80" y="5"/>
                    <a:pt x="61" y="14"/>
                  </a:cubicBezTo>
                  <a:cubicBezTo>
                    <a:pt x="21" y="33"/>
                    <a:pt x="1" y="80"/>
                    <a:pt x="14" y="127"/>
                  </a:cubicBezTo>
                  <a:cubicBezTo>
                    <a:pt x="31" y="176"/>
                    <a:pt x="83" y="212"/>
                    <a:pt x="135" y="212"/>
                  </a:cubicBezTo>
                  <a:cubicBezTo>
                    <a:pt x="146" y="212"/>
                    <a:pt x="157" y="210"/>
                    <a:pt x="167" y="207"/>
                  </a:cubicBezTo>
                  <a:cubicBezTo>
                    <a:pt x="201" y="200"/>
                    <a:pt x="221" y="173"/>
                    <a:pt x="221" y="147"/>
                  </a:cubicBezTo>
                  <a:cubicBezTo>
                    <a:pt x="221" y="100"/>
                    <a:pt x="214" y="60"/>
                    <a:pt x="181" y="33"/>
                  </a:cubicBezTo>
                  <a:cubicBezTo>
                    <a:pt x="161" y="10"/>
                    <a:pt x="139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Apesar da morte de Neo, como Keanu Reeves pode retornar em Matrix 4">
            <a:extLst>
              <a:ext uri="{FF2B5EF4-FFF2-40B4-BE49-F238E27FC236}">
                <a16:creationId xmlns:a16="http://schemas.microsoft.com/office/drawing/2014/main" id="{FDB55864-ABC4-4CDF-854E-5CDE0065C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9" r="23752" b="3"/>
          <a:stretch/>
        </p:blipFill>
        <p:spPr bwMode="auto">
          <a:xfrm>
            <a:off x="4924066" y="2556705"/>
            <a:ext cx="1572300" cy="1572300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Onze (Stranger Things) – Wikipédia, a enciclopédia livre">
            <a:extLst>
              <a:ext uri="{FF2B5EF4-FFF2-40B4-BE49-F238E27FC236}">
                <a16:creationId xmlns:a16="http://schemas.microsoft.com/office/drawing/2014/main" id="{DF19B900-938A-4825-98B5-79C80A0AC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" b="23180"/>
          <a:stretch/>
        </p:blipFill>
        <p:spPr bwMode="auto">
          <a:xfrm>
            <a:off x="1034888" y="2477495"/>
            <a:ext cx="1620807" cy="162080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6" name="Google Shape;1586;p50"/>
          <p:cNvSpPr txBox="1">
            <a:spLocks noGrp="1"/>
          </p:cNvSpPr>
          <p:nvPr>
            <p:ph type="title"/>
          </p:nvPr>
        </p:nvSpPr>
        <p:spPr>
          <a:xfrm>
            <a:off x="782476" y="3410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1"/>
                </a:solidFill>
              </a:rPr>
              <a:t>PARTICIPANTES</a:t>
            </a:r>
            <a:r>
              <a:rPr lang="pt-BR" dirty="0"/>
              <a:t> </a:t>
            </a:r>
          </a:p>
        </p:txBody>
      </p:sp>
      <p:sp>
        <p:nvSpPr>
          <p:cNvPr id="1610" name="Google Shape;1610;p50"/>
          <p:cNvSpPr/>
          <p:nvPr/>
        </p:nvSpPr>
        <p:spPr>
          <a:xfrm>
            <a:off x="909034" y="2477201"/>
            <a:ext cx="1909321" cy="1520972"/>
          </a:xfrm>
          <a:custGeom>
            <a:avLst/>
            <a:gdLst/>
            <a:ahLst/>
            <a:cxnLst/>
            <a:rect l="l" t="t" r="r" b="b"/>
            <a:pathLst>
              <a:path w="23095" h="18397" extrusionOk="0">
                <a:moveTo>
                  <a:pt x="11145" y="0"/>
                </a:moveTo>
                <a:cubicBezTo>
                  <a:pt x="7135" y="0"/>
                  <a:pt x="3117" y="2194"/>
                  <a:pt x="1650" y="6087"/>
                </a:cubicBezTo>
                <a:cubicBezTo>
                  <a:pt x="0" y="10475"/>
                  <a:pt x="2090" y="15743"/>
                  <a:pt x="5796" y="18382"/>
                </a:cubicBezTo>
                <a:cubicBezTo>
                  <a:pt x="5811" y="18392"/>
                  <a:pt x="5829" y="18397"/>
                  <a:pt x="5848" y="18397"/>
                </a:cubicBezTo>
                <a:cubicBezTo>
                  <a:pt x="5930" y="18397"/>
                  <a:pt x="6030" y="18314"/>
                  <a:pt x="5950" y="18261"/>
                </a:cubicBezTo>
                <a:cubicBezTo>
                  <a:pt x="3355" y="16413"/>
                  <a:pt x="1705" y="13455"/>
                  <a:pt x="1364" y="10299"/>
                </a:cubicBezTo>
                <a:cubicBezTo>
                  <a:pt x="1001" y="7011"/>
                  <a:pt x="2398" y="3877"/>
                  <a:pt x="5103" y="1963"/>
                </a:cubicBezTo>
                <a:cubicBezTo>
                  <a:pt x="6820" y="755"/>
                  <a:pt x="8917" y="164"/>
                  <a:pt x="11014" y="164"/>
                </a:cubicBezTo>
                <a:cubicBezTo>
                  <a:pt x="12182" y="164"/>
                  <a:pt x="13349" y="348"/>
                  <a:pt x="14451" y="710"/>
                </a:cubicBezTo>
                <a:cubicBezTo>
                  <a:pt x="17563" y="1743"/>
                  <a:pt x="19817" y="4383"/>
                  <a:pt x="20763" y="7473"/>
                </a:cubicBezTo>
                <a:cubicBezTo>
                  <a:pt x="21621" y="10310"/>
                  <a:pt x="21247" y="13488"/>
                  <a:pt x="19575" y="15952"/>
                </a:cubicBezTo>
                <a:cubicBezTo>
                  <a:pt x="19527" y="16021"/>
                  <a:pt x="19583" y="16059"/>
                  <a:pt x="19645" y="16059"/>
                </a:cubicBezTo>
                <a:cubicBezTo>
                  <a:pt x="19681" y="16059"/>
                  <a:pt x="19720" y="16046"/>
                  <a:pt x="19740" y="16018"/>
                </a:cubicBezTo>
                <a:cubicBezTo>
                  <a:pt x="23094" y="11091"/>
                  <a:pt x="21115" y="3877"/>
                  <a:pt x="15891" y="1138"/>
                </a:cubicBezTo>
                <a:cubicBezTo>
                  <a:pt x="14428" y="368"/>
                  <a:pt x="12787" y="0"/>
                  <a:pt x="11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2" name="Google Shape;1612;p50"/>
          <p:cNvSpPr/>
          <p:nvPr/>
        </p:nvSpPr>
        <p:spPr>
          <a:xfrm rot="10800000" flipH="1">
            <a:off x="4763174" y="2644649"/>
            <a:ext cx="1909321" cy="1520972"/>
          </a:xfrm>
          <a:custGeom>
            <a:avLst/>
            <a:gdLst/>
            <a:ahLst/>
            <a:cxnLst/>
            <a:rect l="l" t="t" r="r" b="b"/>
            <a:pathLst>
              <a:path w="23095" h="18397" extrusionOk="0">
                <a:moveTo>
                  <a:pt x="11145" y="0"/>
                </a:moveTo>
                <a:cubicBezTo>
                  <a:pt x="7135" y="0"/>
                  <a:pt x="3117" y="2194"/>
                  <a:pt x="1650" y="6087"/>
                </a:cubicBezTo>
                <a:cubicBezTo>
                  <a:pt x="0" y="10475"/>
                  <a:pt x="2090" y="15743"/>
                  <a:pt x="5796" y="18382"/>
                </a:cubicBezTo>
                <a:cubicBezTo>
                  <a:pt x="5811" y="18392"/>
                  <a:pt x="5829" y="18397"/>
                  <a:pt x="5848" y="18397"/>
                </a:cubicBezTo>
                <a:cubicBezTo>
                  <a:pt x="5930" y="18397"/>
                  <a:pt x="6030" y="18314"/>
                  <a:pt x="5950" y="18261"/>
                </a:cubicBezTo>
                <a:cubicBezTo>
                  <a:pt x="3355" y="16413"/>
                  <a:pt x="1705" y="13455"/>
                  <a:pt x="1364" y="10299"/>
                </a:cubicBezTo>
                <a:cubicBezTo>
                  <a:pt x="1001" y="7011"/>
                  <a:pt x="2398" y="3877"/>
                  <a:pt x="5103" y="1963"/>
                </a:cubicBezTo>
                <a:cubicBezTo>
                  <a:pt x="6820" y="755"/>
                  <a:pt x="8917" y="164"/>
                  <a:pt x="11014" y="164"/>
                </a:cubicBezTo>
                <a:cubicBezTo>
                  <a:pt x="12182" y="164"/>
                  <a:pt x="13349" y="348"/>
                  <a:pt x="14451" y="710"/>
                </a:cubicBezTo>
                <a:cubicBezTo>
                  <a:pt x="17563" y="1743"/>
                  <a:pt x="19817" y="4383"/>
                  <a:pt x="20763" y="7473"/>
                </a:cubicBezTo>
                <a:cubicBezTo>
                  <a:pt x="21621" y="10310"/>
                  <a:pt x="21247" y="13488"/>
                  <a:pt x="19575" y="15952"/>
                </a:cubicBezTo>
                <a:cubicBezTo>
                  <a:pt x="19527" y="16021"/>
                  <a:pt x="19583" y="16059"/>
                  <a:pt x="19645" y="16059"/>
                </a:cubicBezTo>
                <a:cubicBezTo>
                  <a:pt x="19681" y="16059"/>
                  <a:pt x="19720" y="16046"/>
                  <a:pt x="19740" y="16018"/>
                </a:cubicBezTo>
                <a:cubicBezTo>
                  <a:pt x="23094" y="11091"/>
                  <a:pt x="21115" y="3877"/>
                  <a:pt x="15891" y="1138"/>
                </a:cubicBezTo>
                <a:cubicBezTo>
                  <a:pt x="14428" y="368"/>
                  <a:pt x="12787" y="0"/>
                  <a:pt x="11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3" name="Google Shape;1613;p50"/>
          <p:cNvSpPr/>
          <p:nvPr/>
        </p:nvSpPr>
        <p:spPr>
          <a:xfrm rot="11836728" flipH="1">
            <a:off x="5241698" y="2687810"/>
            <a:ext cx="1247032" cy="1292045"/>
          </a:xfrm>
          <a:custGeom>
            <a:avLst/>
            <a:gdLst/>
            <a:ahLst/>
            <a:cxnLst/>
            <a:rect l="l" t="t" r="r" b="b"/>
            <a:pathLst>
              <a:path w="15084" h="15628" extrusionOk="0">
                <a:moveTo>
                  <a:pt x="9890" y="1"/>
                </a:moveTo>
                <a:cubicBezTo>
                  <a:pt x="9820" y="1"/>
                  <a:pt x="9708" y="62"/>
                  <a:pt x="9772" y="108"/>
                </a:cubicBezTo>
                <a:cubicBezTo>
                  <a:pt x="13357" y="2670"/>
                  <a:pt x="14622" y="7872"/>
                  <a:pt x="12401" y="11721"/>
                </a:cubicBezTo>
                <a:cubicBezTo>
                  <a:pt x="10928" y="14276"/>
                  <a:pt x="8189" y="15501"/>
                  <a:pt x="5410" y="15501"/>
                </a:cubicBezTo>
                <a:cubicBezTo>
                  <a:pt x="3584" y="15501"/>
                  <a:pt x="1740" y="14972"/>
                  <a:pt x="227" y="13942"/>
                </a:cubicBezTo>
                <a:cubicBezTo>
                  <a:pt x="215" y="13933"/>
                  <a:pt x="198" y="13929"/>
                  <a:pt x="179" y="13929"/>
                </a:cubicBezTo>
                <a:cubicBezTo>
                  <a:pt x="106" y="13929"/>
                  <a:pt x="1" y="13987"/>
                  <a:pt x="62" y="14030"/>
                </a:cubicBezTo>
                <a:cubicBezTo>
                  <a:pt x="1616" y="15092"/>
                  <a:pt x="3467" y="15628"/>
                  <a:pt x="5305" y="15628"/>
                </a:cubicBezTo>
                <a:cubicBezTo>
                  <a:pt x="7864" y="15628"/>
                  <a:pt x="10396" y="14590"/>
                  <a:pt x="12060" y="12491"/>
                </a:cubicBezTo>
                <a:cubicBezTo>
                  <a:pt x="15084" y="8686"/>
                  <a:pt x="13742" y="2736"/>
                  <a:pt x="9926" y="9"/>
                </a:cubicBezTo>
                <a:cubicBezTo>
                  <a:pt x="9917" y="3"/>
                  <a:pt x="9905" y="1"/>
                  <a:pt x="98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14" name="Google Shape;1614;p50"/>
          <p:cNvGrpSpPr/>
          <p:nvPr/>
        </p:nvGrpSpPr>
        <p:grpSpPr>
          <a:xfrm rot="1196334">
            <a:off x="8019672" y="4161477"/>
            <a:ext cx="995996" cy="1064330"/>
            <a:chOff x="3679900" y="3984250"/>
            <a:chExt cx="386100" cy="412575"/>
          </a:xfrm>
        </p:grpSpPr>
        <p:sp>
          <p:nvSpPr>
            <p:cNvPr id="1615" name="Google Shape;1615;p50"/>
            <p:cNvSpPr/>
            <p:nvPr/>
          </p:nvSpPr>
          <p:spPr>
            <a:xfrm>
              <a:off x="3817125" y="4000625"/>
              <a:ext cx="248875" cy="387575"/>
            </a:xfrm>
            <a:custGeom>
              <a:avLst/>
              <a:gdLst/>
              <a:ahLst/>
              <a:cxnLst/>
              <a:rect l="l" t="t" r="r" b="b"/>
              <a:pathLst>
                <a:path w="9955" h="15503" extrusionOk="0">
                  <a:moveTo>
                    <a:pt x="9573" y="3608"/>
                  </a:moveTo>
                  <a:cubicBezTo>
                    <a:pt x="9585" y="3620"/>
                    <a:pt x="9597" y="3632"/>
                    <a:pt x="9609" y="3644"/>
                  </a:cubicBezTo>
                  <a:cubicBezTo>
                    <a:pt x="9633" y="3656"/>
                    <a:pt x="9645" y="3679"/>
                    <a:pt x="9657" y="3703"/>
                  </a:cubicBezTo>
                  <a:cubicBezTo>
                    <a:pt x="9645" y="3703"/>
                    <a:pt x="9621" y="3691"/>
                    <a:pt x="9609" y="3691"/>
                  </a:cubicBezTo>
                  <a:lnTo>
                    <a:pt x="9514" y="3691"/>
                  </a:lnTo>
                  <a:cubicBezTo>
                    <a:pt x="9490" y="3703"/>
                    <a:pt x="9466" y="3727"/>
                    <a:pt x="9442" y="3739"/>
                  </a:cubicBezTo>
                  <a:cubicBezTo>
                    <a:pt x="9434" y="3747"/>
                    <a:pt x="9427" y="3750"/>
                    <a:pt x="9419" y="3754"/>
                  </a:cubicBezTo>
                  <a:lnTo>
                    <a:pt x="9419" y="3754"/>
                  </a:lnTo>
                  <a:cubicBezTo>
                    <a:pt x="9419" y="3745"/>
                    <a:pt x="9419" y="3736"/>
                    <a:pt x="9419" y="3727"/>
                  </a:cubicBezTo>
                  <a:lnTo>
                    <a:pt x="9419" y="3691"/>
                  </a:lnTo>
                  <a:lnTo>
                    <a:pt x="9419" y="3679"/>
                  </a:lnTo>
                  <a:cubicBezTo>
                    <a:pt x="9419" y="3656"/>
                    <a:pt x="9431" y="3632"/>
                    <a:pt x="9431" y="3608"/>
                  </a:cubicBezTo>
                  <a:lnTo>
                    <a:pt x="9431" y="3620"/>
                  </a:lnTo>
                  <a:cubicBezTo>
                    <a:pt x="9442" y="3620"/>
                    <a:pt x="9454" y="3632"/>
                    <a:pt x="9478" y="3632"/>
                  </a:cubicBezTo>
                  <a:cubicBezTo>
                    <a:pt x="9478" y="3644"/>
                    <a:pt x="9490" y="3644"/>
                    <a:pt x="9502" y="3644"/>
                  </a:cubicBezTo>
                  <a:cubicBezTo>
                    <a:pt x="9538" y="3644"/>
                    <a:pt x="9561" y="3632"/>
                    <a:pt x="9573" y="3608"/>
                  </a:cubicBezTo>
                  <a:close/>
                  <a:moveTo>
                    <a:pt x="9585" y="3834"/>
                  </a:moveTo>
                  <a:cubicBezTo>
                    <a:pt x="9597" y="3846"/>
                    <a:pt x="9597" y="3846"/>
                    <a:pt x="9597" y="3858"/>
                  </a:cubicBezTo>
                  <a:lnTo>
                    <a:pt x="9609" y="3858"/>
                  </a:lnTo>
                  <a:lnTo>
                    <a:pt x="9609" y="3870"/>
                  </a:lnTo>
                  <a:cubicBezTo>
                    <a:pt x="9597" y="3882"/>
                    <a:pt x="9597" y="3882"/>
                    <a:pt x="9597" y="3894"/>
                  </a:cubicBezTo>
                  <a:cubicBezTo>
                    <a:pt x="9597" y="3906"/>
                    <a:pt x="9585" y="3906"/>
                    <a:pt x="9585" y="3918"/>
                  </a:cubicBezTo>
                  <a:cubicBezTo>
                    <a:pt x="9573" y="3941"/>
                    <a:pt x="9550" y="3953"/>
                    <a:pt x="9538" y="3965"/>
                  </a:cubicBezTo>
                  <a:lnTo>
                    <a:pt x="9526" y="3977"/>
                  </a:lnTo>
                  <a:cubicBezTo>
                    <a:pt x="9514" y="3989"/>
                    <a:pt x="9502" y="4001"/>
                    <a:pt x="9490" y="4013"/>
                  </a:cubicBezTo>
                  <a:cubicBezTo>
                    <a:pt x="9454" y="4037"/>
                    <a:pt x="9431" y="4048"/>
                    <a:pt x="9407" y="4072"/>
                  </a:cubicBezTo>
                  <a:lnTo>
                    <a:pt x="9407" y="4060"/>
                  </a:lnTo>
                  <a:cubicBezTo>
                    <a:pt x="9419" y="4048"/>
                    <a:pt x="9419" y="4037"/>
                    <a:pt x="9419" y="4025"/>
                  </a:cubicBezTo>
                  <a:cubicBezTo>
                    <a:pt x="9442" y="3977"/>
                    <a:pt x="9466" y="3929"/>
                    <a:pt x="9502" y="3882"/>
                  </a:cubicBezTo>
                  <a:cubicBezTo>
                    <a:pt x="9514" y="3870"/>
                    <a:pt x="9514" y="3858"/>
                    <a:pt x="9526" y="3858"/>
                  </a:cubicBezTo>
                  <a:cubicBezTo>
                    <a:pt x="9538" y="3846"/>
                    <a:pt x="9550" y="3846"/>
                    <a:pt x="9561" y="3834"/>
                  </a:cubicBezTo>
                  <a:close/>
                  <a:moveTo>
                    <a:pt x="8907" y="4168"/>
                  </a:moveTo>
                  <a:lnTo>
                    <a:pt x="8907" y="4168"/>
                  </a:lnTo>
                  <a:cubicBezTo>
                    <a:pt x="8919" y="4179"/>
                    <a:pt x="8930" y="4191"/>
                    <a:pt x="8942" y="4215"/>
                  </a:cubicBezTo>
                  <a:cubicBezTo>
                    <a:pt x="8966" y="4263"/>
                    <a:pt x="9002" y="4299"/>
                    <a:pt x="9050" y="4334"/>
                  </a:cubicBezTo>
                  <a:cubicBezTo>
                    <a:pt x="9061" y="4346"/>
                    <a:pt x="9073" y="4358"/>
                    <a:pt x="9085" y="4358"/>
                  </a:cubicBezTo>
                  <a:lnTo>
                    <a:pt x="9061" y="4358"/>
                  </a:lnTo>
                  <a:cubicBezTo>
                    <a:pt x="9026" y="4334"/>
                    <a:pt x="8990" y="4322"/>
                    <a:pt x="8966" y="4310"/>
                  </a:cubicBezTo>
                  <a:cubicBezTo>
                    <a:pt x="8954" y="4299"/>
                    <a:pt x="8942" y="4287"/>
                    <a:pt x="8930" y="4275"/>
                  </a:cubicBezTo>
                  <a:cubicBezTo>
                    <a:pt x="8919" y="4251"/>
                    <a:pt x="8919" y="4239"/>
                    <a:pt x="8919" y="4227"/>
                  </a:cubicBezTo>
                  <a:cubicBezTo>
                    <a:pt x="8909" y="4207"/>
                    <a:pt x="8907" y="4187"/>
                    <a:pt x="8907" y="4168"/>
                  </a:cubicBezTo>
                  <a:close/>
                  <a:moveTo>
                    <a:pt x="96" y="0"/>
                  </a:moveTo>
                  <a:cubicBezTo>
                    <a:pt x="84" y="12"/>
                    <a:pt x="60" y="24"/>
                    <a:pt x="60" y="48"/>
                  </a:cubicBezTo>
                  <a:cubicBezTo>
                    <a:pt x="48" y="72"/>
                    <a:pt x="48" y="84"/>
                    <a:pt x="60" y="108"/>
                  </a:cubicBezTo>
                  <a:cubicBezTo>
                    <a:pt x="60" y="131"/>
                    <a:pt x="84" y="143"/>
                    <a:pt x="96" y="143"/>
                  </a:cubicBezTo>
                  <a:cubicBezTo>
                    <a:pt x="132" y="167"/>
                    <a:pt x="156" y="179"/>
                    <a:pt x="179" y="191"/>
                  </a:cubicBezTo>
                  <a:cubicBezTo>
                    <a:pt x="239" y="227"/>
                    <a:pt x="298" y="262"/>
                    <a:pt x="358" y="286"/>
                  </a:cubicBezTo>
                  <a:lnTo>
                    <a:pt x="453" y="334"/>
                  </a:lnTo>
                  <a:lnTo>
                    <a:pt x="703" y="453"/>
                  </a:lnTo>
                  <a:lnTo>
                    <a:pt x="822" y="512"/>
                  </a:lnTo>
                  <a:lnTo>
                    <a:pt x="1060" y="631"/>
                  </a:lnTo>
                  <a:lnTo>
                    <a:pt x="1144" y="667"/>
                  </a:lnTo>
                  <a:cubicBezTo>
                    <a:pt x="1168" y="691"/>
                    <a:pt x="1203" y="703"/>
                    <a:pt x="1239" y="715"/>
                  </a:cubicBezTo>
                  <a:lnTo>
                    <a:pt x="1263" y="727"/>
                  </a:lnTo>
                  <a:lnTo>
                    <a:pt x="1727" y="929"/>
                  </a:lnTo>
                  <a:lnTo>
                    <a:pt x="1989" y="1048"/>
                  </a:lnTo>
                  <a:cubicBezTo>
                    <a:pt x="2096" y="1096"/>
                    <a:pt x="2215" y="1143"/>
                    <a:pt x="2334" y="1191"/>
                  </a:cubicBezTo>
                  <a:lnTo>
                    <a:pt x="2346" y="1203"/>
                  </a:lnTo>
                  <a:lnTo>
                    <a:pt x="2465" y="1251"/>
                  </a:lnTo>
                  <a:lnTo>
                    <a:pt x="2537" y="1286"/>
                  </a:lnTo>
                  <a:cubicBezTo>
                    <a:pt x="2680" y="1346"/>
                    <a:pt x="2823" y="1405"/>
                    <a:pt x="2954" y="1465"/>
                  </a:cubicBezTo>
                  <a:lnTo>
                    <a:pt x="3239" y="1584"/>
                  </a:lnTo>
                  <a:lnTo>
                    <a:pt x="3513" y="1703"/>
                  </a:lnTo>
                  <a:lnTo>
                    <a:pt x="3573" y="1727"/>
                  </a:lnTo>
                  <a:cubicBezTo>
                    <a:pt x="3918" y="1882"/>
                    <a:pt x="4275" y="2036"/>
                    <a:pt x="4620" y="2179"/>
                  </a:cubicBezTo>
                  <a:cubicBezTo>
                    <a:pt x="5085" y="2370"/>
                    <a:pt x="5466" y="2524"/>
                    <a:pt x="5823" y="2667"/>
                  </a:cubicBezTo>
                  <a:cubicBezTo>
                    <a:pt x="6204" y="2822"/>
                    <a:pt x="6573" y="2965"/>
                    <a:pt x="6894" y="3072"/>
                  </a:cubicBezTo>
                  <a:cubicBezTo>
                    <a:pt x="7252" y="3203"/>
                    <a:pt x="7656" y="3346"/>
                    <a:pt x="8061" y="3489"/>
                  </a:cubicBezTo>
                  <a:cubicBezTo>
                    <a:pt x="8216" y="3537"/>
                    <a:pt x="8395" y="3608"/>
                    <a:pt x="8609" y="3679"/>
                  </a:cubicBezTo>
                  <a:cubicBezTo>
                    <a:pt x="8645" y="3691"/>
                    <a:pt x="8692" y="3703"/>
                    <a:pt x="8728" y="3727"/>
                  </a:cubicBezTo>
                  <a:cubicBezTo>
                    <a:pt x="8728" y="3739"/>
                    <a:pt x="8728" y="3751"/>
                    <a:pt x="8716" y="3763"/>
                  </a:cubicBezTo>
                  <a:cubicBezTo>
                    <a:pt x="8704" y="3810"/>
                    <a:pt x="8692" y="3870"/>
                    <a:pt x="8680" y="3929"/>
                  </a:cubicBezTo>
                  <a:cubicBezTo>
                    <a:pt x="8669" y="4060"/>
                    <a:pt x="8692" y="4179"/>
                    <a:pt x="8740" y="4275"/>
                  </a:cubicBezTo>
                  <a:cubicBezTo>
                    <a:pt x="8752" y="4310"/>
                    <a:pt x="8776" y="4334"/>
                    <a:pt x="8799" y="4358"/>
                  </a:cubicBezTo>
                  <a:cubicBezTo>
                    <a:pt x="8811" y="4382"/>
                    <a:pt x="8835" y="4406"/>
                    <a:pt x="8859" y="4429"/>
                  </a:cubicBezTo>
                  <a:cubicBezTo>
                    <a:pt x="8895" y="4465"/>
                    <a:pt x="8942" y="4489"/>
                    <a:pt x="9002" y="4525"/>
                  </a:cubicBezTo>
                  <a:lnTo>
                    <a:pt x="9026" y="4525"/>
                  </a:lnTo>
                  <a:cubicBezTo>
                    <a:pt x="9038" y="4537"/>
                    <a:pt x="9050" y="4537"/>
                    <a:pt x="9061" y="4549"/>
                  </a:cubicBezTo>
                  <a:cubicBezTo>
                    <a:pt x="9073" y="4549"/>
                    <a:pt x="9085" y="4560"/>
                    <a:pt x="9097" y="4560"/>
                  </a:cubicBezTo>
                  <a:cubicBezTo>
                    <a:pt x="9109" y="4560"/>
                    <a:pt x="9109" y="4560"/>
                    <a:pt x="9121" y="4549"/>
                  </a:cubicBezTo>
                  <a:cubicBezTo>
                    <a:pt x="9133" y="4549"/>
                    <a:pt x="9133" y="4560"/>
                    <a:pt x="9145" y="4560"/>
                  </a:cubicBezTo>
                  <a:lnTo>
                    <a:pt x="9133" y="4608"/>
                  </a:lnTo>
                  <a:cubicBezTo>
                    <a:pt x="9133" y="4644"/>
                    <a:pt x="9121" y="4680"/>
                    <a:pt x="9121" y="4715"/>
                  </a:cubicBezTo>
                  <a:lnTo>
                    <a:pt x="9085" y="4953"/>
                  </a:lnTo>
                  <a:lnTo>
                    <a:pt x="9050" y="5180"/>
                  </a:lnTo>
                  <a:cubicBezTo>
                    <a:pt x="9026" y="5358"/>
                    <a:pt x="9002" y="5525"/>
                    <a:pt x="8978" y="5692"/>
                  </a:cubicBezTo>
                  <a:lnTo>
                    <a:pt x="8966" y="5703"/>
                  </a:lnTo>
                  <a:lnTo>
                    <a:pt x="8966" y="5739"/>
                  </a:lnTo>
                  <a:cubicBezTo>
                    <a:pt x="8954" y="5811"/>
                    <a:pt x="8942" y="5870"/>
                    <a:pt x="8930" y="5942"/>
                  </a:cubicBezTo>
                  <a:cubicBezTo>
                    <a:pt x="8907" y="6120"/>
                    <a:pt x="8871" y="6299"/>
                    <a:pt x="8847" y="6477"/>
                  </a:cubicBezTo>
                  <a:lnTo>
                    <a:pt x="8823" y="6620"/>
                  </a:lnTo>
                  <a:lnTo>
                    <a:pt x="8799" y="6775"/>
                  </a:lnTo>
                  <a:cubicBezTo>
                    <a:pt x="8764" y="6942"/>
                    <a:pt x="8740" y="7108"/>
                    <a:pt x="8716" y="7287"/>
                  </a:cubicBezTo>
                  <a:lnTo>
                    <a:pt x="8704" y="7347"/>
                  </a:lnTo>
                  <a:lnTo>
                    <a:pt x="8680" y="7525"/>
                  </a:lnTo>
                  <a:lnTo>
                    <a:pt x="8669" y="7573"/>
                  </a:lnTo>
                  <a:lnTo>
                    <a:pt x="8669" y="7608"/>
                  </a:lnTo>
                  <a:cubicBezTo>
                    <a:pt x="8657" y="7668"/>
                    <a:pt x="8645" y="7739"/>
                    <a:pt x="8633" y="7811"/>
                  </a:cubicBezTo>
                  <a:lnTo>
                    <a:pt x="8597" y="8037"/>
                  </a:lnTo>
                  <a:lnTo>
                    <a:pt x="8573" y="8263"/>
                  </a:lnTo>
                  <a:lnTo>
                    <a:pt x="8561" y="8394"/>
                  </a:lnTo>
                  <a:lnTo>
                    <a:pt x="8538" y="8525"/>
                  </a:lnTo>
                  <a:lnTo>
                    <a:pt x="8526" y="8656"/>
                  </a:lnTo>
                  <a:cubicBezTo>
                    <a:pt x="8514" y="8716"/>
                    <a:pt x="8514" y="8775"/>
                    <a:pt x="8502" y="8835"/>
                  </a:cubicBezTo>
                  <a:lnTo>
                    <a:pt x="8502" y="8847"/>
                  </a:lnTo>
                  <a:cubicBezTo>
                    <a:pt x="8502" y="8871"/>
                    <a:pt x="8502" y="8906"/>
                    <a:pt x="8490" y="8930"/>
                  </a:cubicBezTo>
                  <a:lnTo>
                    <a:pt x="8442" y="9430"/>
                  </a:lnTo>
                  <a:lnTo>
                    <a:pt x="8395" y="9883"/>
                  </a:lnTo>
                  <a:cubicBezTo>
                    <a:pt x="8383" y="9918"/>
                    <a:pt x="8383" y="9966"/>
                    <a:pt x="8383" y="10013"/>
                  </a:cubicBezTo>
                  <a:lnTo>
                    <a:pt x="8383" y="10061"/>
                  </a:lnTo>
                  <a:lnTo>
                    <a:pt x="8335" y="10561"/>
                  </a:lnTo>
                  <a:lnTo>
                    <a:pt x="8335" y="10573"/>
                  </a:lnTo>
                  <a:lnTo>
                    <a:pt x="8299" y="11014"/>
                  </a:lnTo>
                  <a:lnTo>
                    <a:pt x="8264" y="11454"/>
                  </a:lnTo>
                  <a:cubicBezTo>
                    <a:pt x="8264" y="11514"/>
                    <a:pt x="8252" y="11561"/>
                    <a:pt x="8252" y="11609"/>
                  </a:cubicBezTo>
                  <a:lnTo>
                    <a:pt x="8252" y="11680"/>
                  </a:lnTo>
                  <a:lnTo>
                    <a:pt x="8228" y="11966"/>
                  </a:lnTo>
                  <a:lnTo>
                    <a:pt x="8204" y="12252"/>
                  </a:lnTo>
                  <a:cubicBezTo>
                    <a:pt x="8192" y="12490"/>
                    <a:pt x="8180" y="12740"/>
                    <a:pt x="8157" y="12978"/>
                  </a:cubicBezTo>
                  <a:cubicBezTo>
                    <a:pt x="8145" y="13181"/>
                    <a:pt x="8133" y="13371"/>
                    <a:pt x="8109" y="13573"/>
                  </a:cubicBezTo>
                  <a:lnTo>
                    <a:pt x="8097" y="13752"/>
                  </a:lnTo>
                  <a:cubicBezTo>
                    <a:pt x="8085" y="13895"/>
                    <a:pt x="8073" y="14038"/>
                    <a:pt x="8061" y="14181"/>
                  </a:cubicBezTo>
                  <a:lnTo>
                    <a:pt x="8061" y="14264"/>
                  </a:lnTo>
                  <a:lnTo>
                    <a:pt x="8049" y="14300"/>
                  </a:lnTo>
                  <a:cubicBezTo>
                    <a:pt x="8026" y="14633"/>
                    <a:pt x="8002" y="14966"/>
                    <a:pt x="7978" y="15300"/>
                  </a:cubicBezTo>
                  <a:lnTo>
                    <a:pt x="7978" y="15312"/>
                  </a:lnTo>
                  <a:cubicBezTo>
                    <a:pt x="7966" y="15300"/>
                    <a:pt x="7966" y="15300"/>
                    <a:pt x="7966" y="15300"/>
                  </a:cubicBezTo>
                  <a:cubicBezTo>
                    <a:pt x="7954" y="15276"/>
                    <a:pt x="7942" y="15252"/>
                    <a:pt x="7930" y="15228"/>
                  </a:cubicBezTo>
                  <a:lnTo>
                    <a:pt x="7918" y="15205"/>
                  </a:lnTo>
                  <a:lnTo>
                    <a:pt x="7895" y="15157"/>
                  </a:lnTo>
                  <a:lnTo>
                    <a:pt x="7859" y="15086"/>
                  </a:lnTo>
                  <a:cubicBezTo>
                    <a:pt x="7835" y="15014"/>
                    <a:pt x="7799" y="14955"/>
                    <a:pt x="7764" y="14883"/>
                  </a:cubicBezTo>
                  <a:cubicBezTo>
                    <a:pt x="7728" y="14788"/>
                    <a:pt x="7692" y="14705"/>
                    <a:pt x="7645" y="14609"/>
                  </a:cubicBezTo>
                  <a:lnTo>
                    <a:pt x="7645" y="14597"/>
                  </a:lnTo>
                  <a:lnTo>
                    <a:pt x="7621" y="14538"/>
                  </a:lnTo>
                  <a:cubicBezTo>
                    <a:pt x="7597" y="14502"/>
                    <a:pt x="7585" y="14455"/>
                    <a:pt x="7561" y="14419"/>
                  </a:cubicBezTo>
                  <a:cubicBezTo>
                    <a:pt x="7430" y="14109"/>
                    <a:pt x="7299" y="13835"/>
                    <a:pt x="7168" y="13573"/>
                  </a:cubicBezTo>
                  <a:lnTo>
                    <a:pt x="7133" y="13502"/>
                  </a:lnTo>
                  <a:lnTo>
                    <a:pt x="7121" y="13466"/>
                  </a:lnTo>
                  <a:cubicBezTo>
                    <a:pt x="7073" y="13371"/>
                    <a:pt x="7014" y="13264"/>
                    <a:pt x="6966" y="13157"/>
                  </a:cubicBezTo>
                  <a:lnTo>
                    <a:pt x="6787" y="12811"/>
                  </a:lnTo>
                  <a:lnTo>
                    <a:pt x="6668" y="12585"/>
                  </a:lnTo>
                  <a:cubicBezTo>
                    <a:pt x="6561" y="12395"/>
                    <a:pt x="6454" y="12204"/>
                    <a:pt x="6359" y="12002"/>
                  </a:cubicBezTo>
                  <a:lnTo>
                    <a:pt x="6335" y="11954"/>
                  </a:lnTo>
                  <a:lnTo>
                    <a:pt x="6192" y="11692"/>
                  </a:lnTo>
                  <a:cubicBezTo>
                    <a:pt x="6156" y="11621"/>
                    <a:pt x="6121" y="11561"/>
                    <a:pt x="6085" y="11490"/>
                  </a:cubicBezTo>
                  <a:lnTo>
                    <a:pt x="6049" y="11407"/>
                  </a:lnTo>
                  <a:cubicBezTo>
                    <a:pt x="5942" y="11204"/>
                    <a:pt x="5835" y="10990"/>
                    <a:pt x="5728" y="10787"/>
                  </a:cubicBezTo>
                  <a:lnTo>
                    <a:pt x="5728" y="10775"/>
                  </a:lnTo>
                  <a:cubicBezTo>
                    <a:pt x="5609" y="10549"/>
                    <a:pt x="5490" y="10311"/>
                    <a:pt x="5382" y="10109"/>
                  </a:cubicBezTo>
                  <a:lnTo>
                    <a:pt x="5323" y="9978"/>
                  </a:lnTo>
                  <a:lnTo>
                    <a:pt x="5240" y="9811"/>
                  </a:lnTo>
                  <a:cubicBezTo>
                    <a:pt x="5132" y="9621"/>
                    <a:pt x="5025" y="9418"/>
                    <a:pt x="4918" y="9216"/>
                  </a:cubicBezTo>
                  <a:lnTo>
                    <a:pt x="4620" y="8680"/>
                  </a:lnTo>
                  <a:lnTo>
                    <a:pt x="4335" y="8132"/>
                  </a:lnTo>
                  <a:cubicBezTo>
                    <a:pt x="4299" y="8085"/>
                    <a:pt x="4275" y="8037"/>
                    <a:pt x="4251" y="7989"/>
                  </a:cubicBezTo>
                  <a:lnTo>
                    <a:pt x="4216" y="7930"/>
                  </a:lnTo>
                  <a:cubicBezTo>
                    <a:pt x="4108" y="7739"/>
                    <a:pt x="4001" y="7537"/>
                    <a:pt x="3894" y="7347"/>
                  </a:cubicBezTo>
                  <a:lnTo>
                    <a:pt x="3644" y="6894"/>
                  </a:lnTo>
                  <a:lnTo>
                    <a:pt x="3561" y="6739"/>
                  </a:lnTo>
                  <a:lnTo>
                    <a:pt x="3513" y="6656"/>
                  </a:lnTo>
                  <a:cubicBezTo>
                    <a:pt x="3477" y="6596"/>
                    <a:pt x="3442" y="6537"/>
                    <a:pt x="3418" y="6489"/>
                  </a:cubicBezTo>
                  <a:cubicBezTo>
                    <a:pt x="3215" y="6120"/>
                    <a:pt x="3013" y="5751"/>
                    <a:pt x="2811" y="5394"/>
                  </a:cubicBezTo>
                  <a:cubicBezTo>
                    <a:pt x="2680" y="5144"/>
                    <a:pt x="2549" y="4894"/>
                    <a:pt x="2406" y="4644"/>
                  </a:cubicBezTo>
                  <a:cubicBezTo>
                    <a:pt x="2382" y="4596"/>
                    <a:pt x="2358" y="4549"/>
                    <a:pt x="2334" y="4501"/>
                  </a:cubicBezTo>
                  <a:lnTo>
                    <a:pt x="2299" y="4429"/>
                  </a:lnTo>
                  <a:lnTo>
                    <a:pt x="1989" y="3858"/>
                  </a:lnTo>
                  <a:cubicBezTo>
                    <a:pt x="1799" y="3501"/>
                    <a:pt x="1608" y="3132"/>
                    <a:pt x="1418" y="2775"/>
                  </a:cubicBezTo>
                  <a:cubicBezTo>
                    <a:pt x="1394" y="2727"/>
                    <a:pt x="1370" y="2679"/>
                    <a:pt x="1346" y="2632"/>
                  </a:cubicBezTo>
                  <a:cubicBezTo>
                    <a:pt x="1263" y="2465"/>
                    <a:pt x="1179" y="2298"/>
                    <a:pt x="1108" y="2143"/>
                  </a:cubicBezTo>
                  <a:lnTo>
                    <a:pt x="1096" y="2132"/>
                  </a:lnTo>
                  <a:cubicBezTo>
                    <a:pt x="906" y="1739"/>
                    <a:pt x="703" y="1334"/>
                    <a:pt x="501" y="941"/>
                  </a:cubicBezTo>
                  <a:cubicBezTo>
                    <a:pt x="406" y="750"/>
                    <a:pt x="322" y="560"/>
                    <a:pt x="227" y="369"/>
                  </a:cubicBezTo>
                  <a:lnTo>
                    <a:pt x="156" y="203"/>
                  </a:lnTo>
                  <a:cubicBezTo>
                    <a:pt x="144" y="179"/>
                    <a:pt x="108" y="167"/>
                    <a:pt x="84" y="167"/>
                  </a:cubicBezTo>
                  <a:cubicBezTo>
                    <a:pt x="60" y="167"/>
                    <a:pt x="48" y="167"/>
                    <a:pt x="36" y="179"/>
                  </a:cubicBezTo>
                  <a:cubicBezTo>
                    <a:pt x="25" y="179"/>
                    <a:pt x="1" y="203"/>
                    <a:pt x="1" y="227"/>
                  </a:cubicBezTo>
                  <a:cubicBezTo>
                    <a:pt x="1" y="238"/>
                    <a:pt x="1" y="262"/>
                    <a:pt x="13" y="286"/>
                  </a:cubicBezTo>
                  <a:cubicBezTo>
                    <a:pt x="36" y="346"/>
                    <a:pt x="60" y="405"/>
                    <a:pt x="96" y="465"/>
                  </a:cubicBezTo>
                  <a:cubicBezTo>
                    <a:pt x="167" y="619"/>
                    <a:pt x="251" y="798"/>
                    <a:pt x="334" y="965"/>
                  </a:cubicBezTo>
                  <a:lnTo>
                    <a:pt x="513" y="1334"/>
                  </a:lnTo>
                  <a:lnTo>
                    <a:pt x="572" y="1453"/>
                  </a:lnTo>
                  <a:lnTo>
                    <a:pt x="775" y="1858"/>
                  </a:lnTo>
                  <a:lnTo>
                    <a:pt x="1179" y="2655"/>
                  </a:lnTo>
                  <a:lnTo>
                    <a:pt x="1203" y="2703"/>
                  </a:lnTo>
                  <a:cubicBezTo>
                    <a:pt x="1227" y="2739"/>
                    <a:pt x="1239" y="2786"/>
                    <a:pt x="1263" y="2822"/>
                  </a:cubicBezTo>
                  <a:lnTo>
                    <a:pt x="1346" y="2977"/>
                  </a:lnTo>
                  <a:lnTo>
                    <a:pt x="1465" y="3203"/>
                  </a:lnTo>
                  <a:lnTo>
                    <a:pt x="1787" y="3822"/>
                  </a:lnTo>
                  <a:lnTo>
                    <a:pt x="2108" y="4441"/>
                  </a:lnTo>
                  <a:lnTo>
                    <a:pt x="2192" y="4572"/>
                  </a:lnTo>
                  <a:lnTo>
                    <a:pt x="2263" y="4715"/>
                  </a:lnTo>
                  <a:cubicBezTo>
                    <a:pt x="2287" y="4775"/>
                    <a:pt x="2322" y="4834"/>
                    <a:pt x="2358" y="4882"/>
                  </a:cubicBezTo>
                  <a:lnTo>
                    <a:pt x="2394" y="4965"/>
                  </a:lnTo>
                  <a:lnTo>
                    <a:pt x="3049" y="6168"/>
                  </a:lnTo>
                  <a:lnTo>
                    <a:pt x="3061" y="6180"/>
                  </a:lnTo>
                  <a:cubicBezTo>
                    <a:pt x="3287" y="6608"/>
                    <a:pt x="3537" y="7037"/>
                    <a:pt x="3763" y="7454"/>
                  </a:cubicBezTo>
                  <a:lnTo>
                    <a:pt x="3811" y="7537"/>
                  </a:lnTo>
                  <a:lnTo>
                    <a:pt x="4025" y="7942"/>
                  </a:lnTo>
                  <a:cubicBezTo>
                    <a:pt x="4132" y="8132"/>
                    <a:pt x="4251" y="8335"/>
                    <a:pt x="4382" y="8585"/>
                  </a:cubicBezTo>
                  <a:lnTo>
                    <a:pt x="4728" y="9216"/>
                  </a:lnTo>
                  <a:lnTo>
                    <a:pt x="4775" y="9299"/>
                  </a:lnTo>
                  <a:lnTo>
                    <a:pt x="4775" y="9311"/>
                  </a:lnTo>
                  <a:cubicBezTo>
                    <a:pt x="4811" y="9371"/>
                    <a:pt x="4835" y="9418"/>
                    <a:pt x="4870" y="9478"/>
                  </a:cubicBezTo>
                  <a:lnTo>
                    <a:pt x="5013" y="9752"/>
                  </a:lnTo>
                  <a:lnTo>
                    <a:pt x="5430" y="10549"/>
                  </a:lnTo>
                  <a:cubicBezTo>
                    <a:pt x="5525" y="10740"/>
                    <a:pt x="5621" y="10930"/>
                    <a:pt x="5716" y="11121"/>
                  </a:cubicBezTo>
                  <a:lnTo>
                    <a:pt x="5728" y="11156"/>
                  </a:lnTo>
                  <a:cubicBezTo>
                    <a:pt x="5763" y="11228"/>
                    <a:pt x="5811" y="11311"/>
                    <a:pt x="5847" y="11395"/>
                  </a:cubicBezTo>
                  <a:lnTo>
                    <a:pt x="5882" y="11454"/>
                  </a:lnTo>
                  <a:lnTo>
                    <a:pt x="5906" y="11514"/>
                  </a:lnTo>
                  <a:cubicBezTo>
                    <a:pt x="5942" y="11585"/>
                    <a:pt x="5990" y="11668"/>
                    <a:pt x="6025" y="11752"/>
                  </a:cubicBezTo>
                  <a:lnTo>
                    <a:pt x="6204" y="12085"/>
                  </a:lnTo>
                  <a:lnTo>
                    <a:pt x="6287" y="12252"/>
                  </a:lnTo>
                  <a:cubicBezTo>
                    <a:pt x="6454" y="12550"/>
                    <a:pt x="6621" y="12859"/>
                    <a:pt x="6775" y="13169"/>
                  </a:cubicBezTo>
                  <a:lnTo>
                    <a:pt x="6799" y="13216"/>
                  </a:lnTo>
                  <a:cubicBezTo>
                    <a:pt x="6811" y="13240"/>
                    <a:pt x="6835" y="13276"/>
                    <a:pt x="6847" y="13300"/>
                  </a:cubicBezTo>
                  <a:lnTo>
                    <a:pt x="6906" y="13431"/>
                  </a:lnTo>
                  <a:lnTo>
                    <a:pt x="6966" y="13562"/>
                  </a:lnTo>
                  <a:lnTo>
                    <a:pt x="7014" y="13645"/>
                  </a:lnTo>
                  <a:lnTo>
                    <a:pt x="7097" y="13812"/>
                  </a:lnTo>
                  <a:cubicBezTo>
                    <a:pt x="7121" y="13859"/>
                    <a:pt x="7133" y="13895"/>
                    <a:pt x="7156" y="13943"/>
                  </a:cubicBezTo>
                  <a:lnTo>
                    <a:pt x="7192" y="14002"/>
                  </a:lnTo>
                  <a:cubicBezTo>
                    <a:pt x="7323" y="14300"/>
                    <a:pt x="7454" y="14585"/>
                    <a:pt x="7573" y="14871"/>
                  </a:cubicBezTo>
                  <a:lnTo>
                    <a:pt x="7597" y="14907"/>
                  </a:lnTo>
                  <a:cubicBezTo>
                    <a:pt x="7633" y="14990"/>
                    <a:pt x="7668" y="15062"/>
                    <a:pt x="7704" y="15157"/>
                  </a:cubicBezTo>
                  <a:cubicBezTo>
                    <a:pt x="7728" y="15193"/>
                    <a:pt x="7740" y="15228"/>
                    <a:pt x="7764" y="15264"/>
                  </a:cubicBezTo>
                  <a:lnTo>
                    <a:pt x="7776" y="15288"/>
                  </a:lnTo>
                  <a:cubicBezTo>
                    <a:pt x="7787" y="15324"/>
                    <a:pt x="7811" y="15371"/>
                    <a:pt x="7847" y="15407"/>
                  </a:cubicBezTo>
                  <a:cubicBezTo>
                    <a:pt x="7859" y="15419"/>
                    <a:pt x="7871" y="15431"/>
                    <a:pt x="7895" y="15431"/>
                  </a:cubicBezTo>
                  <a:cubicBezTo>
                    <a:pt x="7918" y="15431"/>
                    <a:pt x="7930" y="15431"/>
                    <a:pt x="7942" y="15419"/>
                  </a:cubicBezTo>
                  <a:cubicBezTo>
                    <a:pt x="7954" y="15419"/>
                    <a:pt x="7966" y="15407"/>
                    <a:pt x="7966" y="15395"/>
                  </a:cubicBezTo>
                  <a:lnTo>
                    <a:pt x="7966" y="15407"/>
                  </a:lnTo>
                  <a:lnTo>
                    <a:pt x="7966" y="15419"/>
                  </a:lnTo>
                  <a:cubicBezTo>
                    <a:pt x="7966" y="15443"/>
                    <a:pt x="7966" y="15455"/>
                    <a:pt x="7990" y="15478"/>
                  </a:cubicBezTo>
                  <a:cubicBezTo>
                    <a:pt x="8002" y="15490"/>
                    <a:pt x="8026" y="15502"/>
                    <a:pt x="8049" y="15502"/>
                  </a:cubicBezTo>
                  <a:cubicBezTo>
                    <a:pt x="8097" y="15502"/>
                    <a:pt x="8133" y="15467"/>
                    <a:pt x="8133" y="15419"/>
                  </a:cubicBezTo>
                  <a:cubicBezTo>
                    <a:pt x="8157" y="15086"/>
                    <a:pt x="8180" y="14824"/>
                    <a:pt x="8204" y="14562"/>
                  </a:cubicBezTo>
                  <a:cubicBezTo>
                    <a:pt x="8228" y="14312"/>
                    <a:pt x="8252" y="14050"/>
                    <a:pt x="8264" y="13800"/>
                  </a:cubicBezTo>
                  <a:cubicBezTo>
                    <a:pt x="8288" y="13490"/>
                    <a:pt x="8311" y="13240"/>
                    <a:pt x="8335" y="13002"/>
                  </a:cubicBezTo>
                  <a:cubicBezTo>
                    <a:pt x="8347" y="12859"/>
                    <a:pt x="8347" y="12716"/>
                    <a:pt x="8359" y="12561"/>
                  </a:cubicBezTo>
                  <a:lnTo>
                    <a:pt x="8371" y="12347"/>
                  </a:lnTo>
                  <a:cubicBezTo>
                    <a:pt x="8383" y="12252"/>
                    <a:pt x="8395" y="12157"/>
                    <a:pt x="8395" y="12061"/>
                  </a:cubicBezTo>
                  <a:cubicBezTo>
                    <a:pt x="8407" y="11859"/>
                    <a:pt x="8418" y="11668"/>
                    <a:pt x="8430" y="11466"/>
                  </a:cubicBezTo>
                  <a:cubicBezTo>
                    <a:pt x="8442" y="11418"/>
                    <a:pt x="8442" y="11359"/>
                    <a:pt x="8454" y="11311"/>
                  </a:cubicBezTo>
                  <a:cubicBezTo>
                    <a:pt x="8454" y="11287"/>
                    <a:pt x="8454" y="11252"/>
                    <a:pt x="8454" y="11228"/>
                  </a:cubicBezTo>
                  <a:lnTo>
                    <a:pt x="8478" y="10942"/>
                  </a:lnTo>
                  <a:lnTo>
                    <a:pt x="8502" y="10692"/>
                  </a:lnTo>
                  <a:cubicBezTo>
                    <a:pt x="8514" y="10597"/>
                    <a:pt x="8514" y="10502"/>
                    <a:pt x="8526" y="10418"/>
                  </a:cubicBezTo>
                  <a:cubicBezTo>
                    <a:pt x="8538" y="10240"/>
                    <a:pt x="8549" y="10061"/>
                    <a:pt x="8561" y="9894"/>
                  </a:cubicBezTo>
                  <a:cubicBezTo>
                    <a:pt x="8573" y="9835"/>
                    <a:pt x="8573" y="9775"/>
                    <a:pt x="8585" y="9716"/>
                  </a:cubicBezTo>
                  <a:lnTo>
                    <a:pt x="8585" y="9704"/>
                  </a:lnTo>
                  <a:cubicBezTo>
                    <a:pt x="8585" y="9668"/>
                    <a:pt x="8597" y="9632"/>
                    <a:pt x="8597" y="9609"/>
                  </a:cubicBezTo>
                  <a:lnTo>
                    <a:pt x="8621" y="9323"/>
                  </a:lnTo>
                  <a:lnTo>
                    <a:pt x="8657" y="9037"/>
                  </a:lnTo>
                  <a:lnTo>
                    <a:pt x="8669" y="8954"/>
                  </a:lnTo>
                  <a:cubicBezTo>
                    <a:pt x="8680" y="8823"/>
                    <a:pt x="8692" y="8680"/>
                    <a:pt x="8716" y="8537"/>
                  </a:cubicBezTo>
                  <a:lnTo>
                    <a:pt x="8740" y="8347"/>
                  </a:lnTo>
                  <a:cubicBezTo>
                    <a:pt x="8764" y="8168"/>
                    <a:pt x="8788" y="7989"/>
                    <a:pt x="8799" y="7823"/>
                  </a:cubicBezTo>
                  <a:cubicBezTo>
                    <a:pt x="8895" y="7275"/>
                    <a:pt x="8978" y="6715"/>
                    <a:pt x="9073" y="6192"/>
                  </a:cubicBezTo>
                  <a:cubicBezTo>
                    <a:pt x="9109" y="5977"/>
                    <a:pt x="9145" y="5751"/>
                    <a:pt x="9169" y="5549"/>
                  </a:cubicBezTo>
                  <a:lnTo>
                    <a:pt x="9192" y="5442"/>
                  </a:lnTo>
                  <a:cubicBezTo>
                    <a:pt x="9204" y="5334"/>
                    <a:pt x="9216" y="5239"/>
                    <a:pt x="9228" y="5144"/>
                  </a:cubicBezTo>
                  <a:lnTo>
                    <a:pt x="9252" y="5025"/>
                  </a:lnTo>
                  <a:lnTo>
                    <a:pt x="9252" y="4989"/>
                  </a:lnTo>
                  <a:cubicBezTo>
                    <a:pt x="9264" y="4906"/>
                    <a:pt x="9276" y="4822"/>
                    <a:pt x="9288" y="4751"/>
                  </a:cubicBezTo>
                  <a:lnTo>
                    <a:pt x="9323" y="4537"/>
                  </a:lnTo>
                  <a:cubicBezTo>
                    <a:pt x="9323" y="4537"/>
                    <a:pt x="9335" y="4525"/>
                    <a:pt x="9347" y="4525"/>
                  </a:cubicBezTo>
                  <a:cubicBezTo>
                    <a:pt x="9442" y="4489"/>
                    <a:pt x="9538" y="4429"/>
                    <a:pt x="9633" y="4346"/>
                  </a:cubicBezTo>
                  <a:cubicBezTo>
                    <a:pt x="9645" y="4334"/>
                    <a:pt x="9669" y="4322"/>
                    <a:pt x="9681" y="4299"/>
                  </a:cubicBezTo>
                  <a:cubicBezTo>
                    <a:pt x="9764" y="4239"/>
                    <a:pt x="9835" y="4144"/>
                    <a:pt x="9883" y="4037"/>
                  </a:cubicBezTo>
                  <a:cubicBezTo>
                    <a:pt x="9895" y="4001"/>
                    <a:pt x="9907" y="3977"/>
                    <a:pt x="9907" y="3929"/>
                  </a:cubicBezTo>
                  <a:cubicBezTo>
                    <a:pt x="9931" y="3906"/>
                    <a:pt x="9942" y="3870"/>
                    <a:pt x="9942" y="3834"/>
                  </a:cubicBezTo>
                  <a:cubicBezTo>
                    <a:pt x="9954" y="3798"/>
                    <a:pt x="9954" y="3775"/>
                    <a:pt x="9954" y="3751"/>
                  </a:cubicBezTo>
                  <a:cubicBezTo>
                    <a:pt x="9954" y="3715"/>
                    <a:pt x="9954" y="3679"/>
                    <a:pt x="9942" y="3656"/>
                  </a:cubicBezTo>
                  <a:cubicBezTo>
                    <a:pt x="9931" y="3596"/>
                    <a:pt x="9895" y="3548"/>
                    <a:pt x="9859" y="3513"/>
                  </a:cubicBezTo>
                  <a:cubicBezTo>
                    <a:pt x="9835" y="3489"/>
                    <a:pt x="9800" y="3465"/>
                    <a:pt x="9752" y="3429"/>
                  </a:cubicBezTo>
                  <a:cubicBezTo>
                    <a:pt x="9716" y="3394"/>
                    <a:pt x="9669" y="3358"/>
                    <a:pt x="9609" y="3334"/>
                  </a:cubicBezTo>
                  <a:cubicBezTo>
                    <a:pt x="9561" y="3298"/>
                    <a:pt x="9514" y="3286"/>
                    <a:pt x="9454" y="3263"/>
                  </a:cubicBezTo>
                  <a:cubicBezTo>
                    <a:pt x="9407" y="3251"/>
                    <a:pt x="9359" y="3251"/>
                    <a:pt x="9311" y="3251"/>
                  </a:cubicBezTo>
                  <a:lnTo>
                    <a:pt x="9288" y="3251"/>
                  </a:lnTo>
                  <a:cubicBezTo>
                    <a:pt x="9228" y="3251"/>
                    <a:pt x="9180" y="3263"/>
                    <a:pt x="9133" y="3286"/>
                  </a:cubicBezTo>
                  <a:cubicBezTo>
                    <a:pt x="9085" y="3310"/>
                    <a:pt x="9038" y="3334"/>
                    <a:pt x="8990" y="3382"/>
                  </a:cubicBezTo>
                  <a:cubicBezTo>
                    <a:pt x="8978" y="3394"/>
                    <a:pt x="8966" y="3406"/>
                    <a:pt x="8954" y="3429"/>
                  </a:cubicBezTo>
                  <a:cubicBezTo>
                    <a:pt x="8930" y="3441"/>
                    <a:pt x="8907" y="3453"/>
                    <a:pt x="8895" y="3465"/>
                  </a:cubicBezTo>
                  <a:cubicBezTo>
                    <a:pt x="8859" y="3501"/>
                    <a:pt x="8835" y="3525"/>
                    <a:pt x="8811" y="3560"/>
                  </a:cubicBezTo>
                  <a:cubicBezTo>
                    <a:pt x="8776" y="3548"/>
                    <a:pt x="8728" y="3537"/>
                    <a:pt x="8692" y="3525"/>
                  </a:cubicBezTo>
                  <a:cubicBezTo>
                    <a:pt x="8502" y="3453"/>
                    <a:pt x="8323" y="3394"/>
                    <a:pt x="8157" y="3334"/>
                  </a:cubicBezTo>
                  <a:lnTo>
                    <a:pt x="8133" y="3334"/>
                  </a:lnTo>
                  <a:cubicBezTo>
                    <a:pt x="7954" y="3275"/>
                    <a:pt x="7776" y="3203"/>
                    <a:pt x="7585" y="3144"/>
                  </a:cubicBezTo>
                  <a:cubicBezTo>
                    <a:pt x="7395" y="3072"/>
                    <a:pt x="7192" y="3001"/>
                    <a:pt x="6990" y="2929"/>
                  </a:cubicBezTo>
                  <a:cubicBezTo>
                    <a:pt x="6644" y="2810"/>
                    <a:pt x="6275" y="2679"/>
                    <a:pt x="5906" y="2524"/>
                  </a:cubicBezTo>
                  <a:cubicBezTo>
                    <a:pt x="5704" y="2453"/>
                    <a:pt x="5513" y="2370"/>
                    <a:pt x="5311" y="2298"/>
                  </a:cubicBezTo>
                  <a:cubicBezTo>
                    <a:pt x="5120" y="2215"/>
                    <a:pt x="4930" y="2132"/>
                    <a:pt x="4739" y="2060"/>
                  </a:cubicBezTo>
                  <a:lnTo>
                    <a:pt x="4716" y="2048"/>
                  </a:lnTo>
                  <a:cubicBezTo>
                    <a:pt x="4358" y="1905"/>
                    <a:pt x="4013" y="1751"/>
                    <a:pt x="3596" y="1572"/>
                  </a:cubicBezTo>
                  <a:lnTo>
                    <a:pt x="3275" y="1429"/>
                  </a:lnTo>
                  <a:lnTo>
                    <a:pt x="3049" y="1334"/>
                  </a:lnTo>
                  <a:cubicBezTo>
                    <a:pt x="2882" y="1251"/>
                    <a:pt x="2715" y="1179"/>
                    <a:pt x="2573" y="1120"/>
                  </a:cubicBezTo>
                  <a:cubicBezTo>
                    <a:pt x="2525" y="1108"/>
                    <a:pt x="2465" y="1084"/>
                    <a:pt x="2418" y="1060"/>
                  </a:cubicBezTo>
                  <a:cubicBezTo>
                    <a:pt x="2299" y="1012"/>
                    <a:pt x="2180" y="965"/>
                    <a:pt x="2061" y="905"/>
                  </a:cubicBezTo>
                  <a:lnTo>
                    <a:pt x="1799" y="798"/>
                  </a:lnTo>
                  <a:lnTo>
                    <a:pt x="1572" y="691"/>
                  </a:lnTo>
                  <a:lnTo>
                    <a:pt x="1346" y="596"/>
                  </a:lnTo>
                  <a:lnTo>
                    <a:pt x="1310" y="584"/>
                  </a:lnTo>
                  <a:lnTo>
                    <a:pt x="1310" y="572"/>
                  </a:lnTo>
                  <a:cubicBezTo>
                    <a:pt x="1275" y="560"/>
                    <a:pt x="1239" y="548"/>
                    <a:pt x="1215" y="536"/>
                  </a:cubicBezTo>
                  <a:lnTo>
                    <a:pt x="918" y="393"/>
                  </a:lnTo>
                  <a:lnTo>
                    <a:pt x="727" y="298"/>
                  </a:lnTo>
                  <a:lnTo>
                    <a:pt x="537" y="203"/>
                  </a:lnTo>
                  <a:lnTo>
                    <a:pt x="489" y="179"/>
                  </a:lnTo>
                  <a:lnTo>
                    <a:pt x="429" y="143"/>
                  </a:lnTo>
                  <a:cubicBezTo>
                    <a:pt x="370" y="119"/>
                    <a:pt x="322" y="96"/>
                    <a:pt x="263" y="60"/>
                  </a:cubicBezTo>
                  <a:lnTo>
                    <a:pt x="239" y="48"/>
                  </a:lnTo>
                  <a:cubicBezTo>
                    <a:pt x="203" y="36"/>
                    <a:pt x="179" y="24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4007325" y="4376275"/>
              <a:ext cx="18775" cy="20550"/>
            </a:xfrm>
            <a:custGeom>
              <a:avLst/>
              <a:gdLst/>
              <a:ahLst/>
              <a:cxnLst/>
              <a:rect l="l" t="t" r="r" b="b"/>
              <a:pathLst>
                <a:path w="751" h="822" extrusionOk="0">
                  <a:moveTo>
                    <a:pt x="406" y="333"/>
                  </a:moveTo>
                  <a:cubicBezTo>
                    <a:pt x="406" y="333"/>
                    <a:pt x="418" y="345"/>
                    <a:pt x="418" y="345"/>
                  </a:cubicBezTo>
                  <a:cubicBezTo>
                    <a:pt x="429" y="345"/>
                    <a:pt x="441" y="345"/>
                    <a:pt x="441" y="357"/>
                  </a:cubicBezTo>
                  <a:cubicBezTo>
                    <a:pt x="453" y="357"/>
                    <a:pt x="465" y="369"/>
                    <a:pt x="477" y="381"/>
                  </a:cubicBezTo>
                  <a:cubicBezTo>
                    <a:pt x="477" y="393"/>
                    <a:pt x="489" y="405"/>
                    <a:pt x="501" y="429"/>
                  </a:cubicBezTo>
                  <a:cubicBezTo>
                    <a:pt x="501" y="441"/>
                    <a:pt x="513" y="452"/>
                    <a:pt x="513" y="476"/>
                  </a:cubicBezTo>
                  <a:cubicBezTo>
                    <a:pt x="513" y="488"/>
                    <a:pt x="513" y="512"/>
                    <a:pt x="513" y="524"/>
                  </a:cubicBezTo>
                  <a:cubicBezTo>
                    <a:pt x="513" y="536"/>
                    <a:pt x="513" y="548"/>
                    <a:pt x="513" y="548"/>
                  </a:cubicBezTo>
                  <a:cubicBezTo>
                    <a:pt x="513" y="560"/>
                    <a:pt x="501" y="572"/>
                    <a:pt x="501" y="572"/>
                  </a:cubicBezTo>
                  <a:cubicBezTo>
                    <a:pt x="477" y="595"/>
                    <a:pt x="465" y="619"/>
                    <a:pt x="441" y="631"/>
                  </a:cubicBezTo>
                  <a:cubicBezTo>
                    <a:pt x="429" y="643"/>
                    <a:pt x="406" y="655"/>
                    <a:pt x="394" y="667"/>
                  </a:cubicBezTo>
                  <a:lnTo>
                    <a:pt x="358" y="667"/>
                  </a:lnTo>
                  <a:cubicBezTo>
                    <a:pt x="346" y="667"/>
                    <a:pt x="334" y="667"/>
                    <a:pt x="334" y="655"/>
                  </a:cubicBezTo>
                  <a:cubicBezTo>
                    <a:pt x="322" y="655"/>
                    <a:pt x="310" y="643"/>
                    <a:pt x="299" y="631"/>
                  </a:cubicBezTo>
                  <a:cubicBezTo>
                    <a:pt x="299" y="619"/>
                    <a:pt x="287" y="607"/>
                    <a:pt x="275" y="583"/>
                  </a:cubicBezTo>
                  <a:lnTo>
                    <a:pt x="275" y="583"/>
                  </a:lnTo>
                  <a:cubicBezTo>
                    <a:pt x="287" y="589"/>
                    <a:pt x="299" y="592"/>
                    <a:pt x="309" y="592"/>
                  </a:cubicBezTo>
                  <a:cubicBezTo>
                    <a:pt x="319" y="592"/>
                    <a:pt x="328" y="589"/>
                    <a:pt x="334" y="583"/>
                  </a:cubicBezTo>
                  <a:cubicBezTo>
                    <a:pt x="370" y="560"/>
                    <a:pt x="382" y="512"/>
                    <a:pt x="358" y="476"/>
                  </a:cubicBezTo>
                  <a:cubicBezTo>
                    <a:pt x="346" y="476"/>
                    <a:pt x="346" y="464"/>
                    <a:pt x="346" y="452"/>
                  </a:cubicBezTo>
                  <a:cubicBezTo>
                    <a:pt x="334" y="452"/>
                    <a:pt x="334" y="441"/>
                    <a:pt x="334" y="429"/>
                  </a:cubicBezTo>
                  <a:cubicBezTo>
                    <a:pt x="334" y="429"/>
                    <a:pt x="334" y="417"/>
                    <a:pt x="334" y="405"/>
                  </a:cubicBezTo>
                  <a:cubicBezTo>
                    <a:pt x="334" y="393"/>
                    <a:pt x="334" y="393"/>
                    <a:pt x="346" y="381"/>
                  </a:cubicBezTo>
                  <a:cubicBezTo>
                    <a:pt x="346" y="381"/>
                    <a:pt x="346" y="369"/>
                    <a:pt x="346" y="369"/>
                  </a:cubicBezTo>
                  <a:cubicBezTo>
                    <a:pt x="358" y="357"/>
                    <a:pt x="358" y="357"/>
                    <a:pt x="358" y="357"/>
                  </a:cubicBezTo>
                  <a:cubicBezTo>
                    <a:pt x="370" y="345"/>
                    <a:pt x="370" y="345"/>
                    <a:pt x="370" y="345"/>
                  </a:cubicBezTo>
                  <a:cubicBezTo>
                    <a:pt x="382" y="345"/>
                    <a:pt x="382" y="333"/>
                    <a:pt x="394" y="333"/>
                  </a:cubicBezTo>
                  <a:close/>
                  <a:moveTo>
                    <a:pt x="215" y="0"/>
                  </a:moveTo>
                  <a:cubicBezTo>
                    <a:pt x="191" y="0"/>
                    <a:pt x="156" y="24"/>
                    <a:pt x="156" y="60"/>
                  </a:cubicBezTo>
                  <a:cubicBezTo>
                    <a:pt x="132" y="107"/>
                    <a:pt x="120" y="155"/>
                    <a:pt x="108" y="202"/>
                  </a:cubicBezTo>
                  <a:cubicBezTo>
                    <a:pt x="60" y="262"/>
                    <a:pt x="37" y="333"/>
                    <a:pt x="25" y="405"/>
                  </a:cubicBezTo>
                  <a:cubicBezTo>
                    <a:pt x="1" y="572"/>
                    <a:pt x="96" y="750"/>
                    <a:pt x="263" y="798"/>
                  </a:cubicBezTo>
                  <a:cubicBezTo>
                    <a:pt x="287" y="810"/>
                    <a:pt x="310" y="810"/>
                    <a:pt x="334" y="822"/>
                  </a:cubicBezTo>
                  <a:lnTo>
                    <a:pt x="465" y="822"/>
                  </a:lnTo>
                  <a:cubicBezTo>
                    <a:pt x="489" y="810"/>
                    <a:pt x="513" y="798"/>
                    <a:pt x="537" y="786"/>
                  </a:cubicBezTo>
                  <a:cubicBezTo>
                    <a:pt x="560" y="774"/>
                    <a:pt x="584" y="750"/>
                    <a:pt x="596" y="738"/>
                  </a:cubicBezTo>
                  <a:cubicBezTo>
                    <a:pt x="644" y="702"/>
                    <a:pt x="680" y="655"/>
                    <a:pt x="703" y="595"/>
                  </a:cubicBezTo>
                  <a:cubicBezTo>
                    <a:pt x="727" y="548"/>
                    <a:pt x="751" y="500"/>
                    <a:pt x="751" y="441"/>
                  </a:cubicBezTo>
                  <a:cubicBezTo>
                    <a:pt x="751" y="417"/>
                    <a:pt x="751" y="393"/>
                    <a:pt x="751" y="357"/>
                  </a:cubicBezTo>
                  <a:cubicBezTo>
                    <a:pt x="739" y="321"/>
                    <a:pt x="727" y="298"/>
                    <a:pt x="715" y="274"/>
                  </a:cubicBezTo>
                  <a:cubicBezTo>
                    <a:pt x="691" y="226"/>
                    <a:pt x="656" y="191"/>
                    <a:pt x="632" y="155"/>
                  </a:cubicBezTo>
                  <a:cubicBezTo>
                    <a:pt x="608" y="131"/>
                    <a:pt x="596" y="119"/>
                    <a:pt x="572" y="107"/>
                  </a:cubicBezTo>
                  <a:cubicBezTo>
                    <a:pt x="560" y="95"/>
                    <a:pt x="560" y="83"/>
                    <a:pt x="549" y="83"/>
                  </a:cubicBezTo>
                  <a:cubicBezTo>
                    <a:pt x="525" y="71"/>
                    <a:pt x="513" y="71"/>
                    <a:pt x="489" y="60"/>
                  </a:cubicBezTo>
                  <a:lnTo>
                    <a:pt x="334" y="60"/>
                  </a:lnTo>
                  <a:cubicBezTo>
                    <a:pt x="322" y="71"/>
                    <a:pt x="310" y="71"/>
                    <a:pt x="287" y="71"/>
                  </a:cubicBezTo>
                  <a:cubicBezTo>
                    <a:pt x="299" y="48"/>
                    <a:pt x="275" y="12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4015075" y="4383700"/>
              <a:ext cx="5975" cy="6775"/>
            </a:xfrm>
            <a:custGeom>
              <a:avLst/>
              <a:gdLst/>
              <a:ahLst/>
              <a:cxnLst/>
              <a:rect l="l" t="t" r="r" b="b"/>
              <a:pathLst>
                <a:path w="239" h="271" extrusionOk="0">
                  <a:moveTo>
                    <a:pt x="96" y="1"/>
                  </a:moveTo>
                  <a:cubicBezTo>
                    <a:pt x="84" y="1"/>
                    <a:pt x="72" y="13"/>
                    <a:pt x="60" y="13"/>
                  </a:cubicBezTo>
                  <a:cubicBezTo>
                    <a:pt x="48" y="24"/>
                    <a:pt x="36" y="36"/>
                    <a:pt x="24" y="60"/>
                  </a:cubicBezTo>
                  <a:cubicBezTo>
                    <a:pt x="12" y="96"/>
                    <a:pt x="0" y="120"/>
                    <a:pt x="0" y="155"/>
                  </a:cubicBezTo>
                  <a:cubicBezTo>
                    <a:pt x="0" y="191"/>
                    <a:pt x="12" y="227"/>
                    <a:pt x="36" y="251"/>
                  </a:cubicBezTo>
                  <a:cubicBezTo>
                    <a:pt x="57" y="265"/>
                    <a:pt x="78" y="270"/>
                    <a:pt x="99" y="270"/>
                  </a:cubicBezTo>
                  <a:cubicBezTo>
                    <a:pt x="114" y="270"/>
                    <a:pt x="128" y="268"/>
                    <a:pt x="143" y="263"/>
                  </a:cubicBezTo>
                  <a:cubicBezTo>
                    <a:pt x="179" y="251"/>
                    <a:pt x="203" y="227"/>
                    <a:pt x="227" y="203"/>
                  </a:cubicBezTo>
                  <a:cubicBezTo>
                    <a:pt x="239" y="179"/>
                    <a:pt x="239" y="167"/>
                    <a:pt x="239" y="144"/>
                  </a:cubicBezTo>
                  <a:cubicBezTo>
                    <a:pt x="239" y="132"/>
                    <a:pt x="239" y="108"/>
                    <a:pt x="215" y="96"/>
                  </a:cubicBezTo>
                  <a:cubicBezTo>
                    <a:pt x="203" y="84"/>
                    <a:pt x="191" y="84"/>
                    <a:pt x="179" y="84"/>
                  </a:cubicBezTo>
                  <a:cubicBezTo>
                    <a:pt x="179" y="48"/>
                    <a:pt x="143" y="13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3808200" y="3984250"/>
              <a:ext cx="28000" cy="33375"/>
            </a:xfrm>
            <a:custGeom>
              <a:avLst/>
              <a:gdLst/>
              <a:ahLst/>
              <a:cxnLst/>
              <a:rect l="l" t="t" r="r" b="b"/>
              <a:pathLst>
                <a:path w="1120" h="1335" extrusionOk="0">
                  <a:moveTo>
                    <a:pt x="655" y="251"/>
                  </a:moveTo>
                  <a:cubicBezTo>
                    <a:pt x="667" y="251"/>
                    <a:pt x="691" y="262"/>
                    <a:pt x="703" y="262"/>
                  </a:cubicBezTo>
                  <a:cubicBezTo>
                    <a:pt x="739" y="274"/>
                    <a:pt x="774" y="298"/>
                    <a:pt x="810" y="322"/>
                  </a:cubicBezTo>
                  <a:cubicBezTo>
                    <a:pt x="822" y="334"/>
                    <a:pt x="834" y="358"/>
                    <a:pt x="846" y="382"/>
                  </a:cubicBezTo>
                  <a:cubicBezTo>
                    <a:pt x="846" y="382"/>
                    <a:pt x="858" y="393"/>
                    <a:pt x="858" y="393"/>
                  </a:cubicBezTo>
                  <a:lnTo>
                    <a:pt x="834" y="382"/>
                  </a:lnTo>
                  <a:cubicBezTo>
                    <a:pt x="810" y="370"/>
                    <a:pt x="786" y="358"/>
                    <a:pt x="763" y="346"/>
                  </a:cubicBezTo>
                  <a:cubicBezTo>
                    <a:pt x="739" y="334"/>
                    <a:pt x="727" y="322"/>
                    <a:pt x="703" y="322"/>
                  </a:cubicBezTo>
                  <a:cubicBezTo>
                    <a:pt x="667" y="310"/>
                    <a:pt x="644" y="298"/>
                    <a:pt x="620" y="298"/>
                  </a:cubicBezTo>
                  <a:cubicBezTo>
                    <a:pt x="596" y="286"/>
                    <a:pt x="572" y="286"/>
                    <a:pt x="548" y="286"/>
                  </a:cubicBezTo>
                  <a:cubicBezTo>
                    <a:pt x="548" y="286"/>
                    <a:pt x="548" y="274"/>
                    <a:pt x="560" y="274"/>
                  </a:cubicBezTo>
                  <a:cubicBezTo>
                    <a:pt x="560" y="274"/>
                    <a:pt x="572" y="262"/>
                    <a:pt x="572" y="262"/>
                  </a:cubicBezTo>
                  <a:cubicBezTo>
                    <a:pt x="584" y="262"/>
                    <a:pt x="596" y="251"/>
                    <a:pt x="608" y="251"/>
                  </a:cubicBezTo>
                  <a:close/>
                  <a:moveTo>
                    <a:pt x="465" y="167"/>
                  </a:moveTo>
                  <a:lnTo>
                    <a:pt x="465" y="167"/>
                  </a:lnTo>
                  <a:cubicBezTo>
                    <a:pt x="453" y="167"/>
                    <a:pt x="453" y="179"/>
                    <a:pt x="453" y="179"/>
                  </a:cubicBezTo>
                  <a:cubicBezTo>
                    <a:pt x="429" y="203"/>
                    <a:pt x="417" y="227"/>
                    <a:pt x="405" y="251"/>
                  </a:cubicBezTo>
                  <a:cubicBezTo>
                    <a:pt x="382" y="274"/>
                    <a:pt x="370" y="310"/>
                    <a:pt x="358" y="346"/>
                  </a:cubicBezTo>
                  <a:cubicBezTo>
                    <a:pt x="322" y="358"/>
                    <a:pt x="286" y="393"/>
                    <a:pt x="251" y="429"/>
                  </a:cubicBezTo>
                  <a:cubicBezTo>
                    <a:pt x="239" y="417"/>
                    <a:pt x="239" y="405"/>
                    <a:pt x="227" y="405"/>
                  </a:cubicBezTo>
                  <a:cubicBezTo>
                    <a:pt x="239" y="370"/>
                    <a:pt x="263" y="334"/>
                    <a:pt x="286" y="310"/>
                  </a:cubicBezTo>
                  <a:cubicBezTo>
                    <a:pt x="298" y="274"/>
                    <a:pt x="322" y="251"/>
                    <a:pt x="346" y="227"/>
                  </a:cubicBezTo>
                  <a:cubicBezTo>
                    <a:pt x="370" y="215"/>
                    <a:pt x="393" y="191"/>
                    <a:pt x="429" y="179"/>
                  </a:cubicBezTo>
                  <a:cubicBezTo>
                    <a:pt x="441" y="179"/>
                    <a:pt x="453" y="167"/>
                    <a:pt x="465" y="167"/>
                  </a:cubicBezTo>
                  <a:close/>
                  <a:moveTo>
                    <a:pt x="548" y="536"/>
                  </a:moveTo>
                  <a:cubicBezTo>
                    <a:pt x="548" y="536"/>
                    <a:pt x="560" y="548"/>
                    <a:pt x="572" y="548"/>
                  </a:cubicBezTo>
                  <a:cubicBezTo>
                    <a:pt x="584" y="572"/>
                    <a:pt x="596" y="596"/>
                    <a:pt x="596" y="632"/>
                  </a:cubicBezTo>
                  <a:cubicBezTo>
                    <a:pt x="596" y="655"/>
                    <a:pt x="608" y="679"/>
                    <a:pt x="596" y="715"/>
                  </a:cubicBezTo>
                  <a:cubicBezTo>
                    <a:pt x="596" y="727"/>
                    <a:pt x="596" y="751"/>
                    <a:pt x="584" y="763"/>
                  </a:cubicBezTo>
                  <a:cubicBezTo>
                    <a:pt x="584" y="774"/>
                    <a:pt x="572" y="798"/>
                    <a:pt x="560" y="810"/>
                  </a:cubicBezTo>
                  <a:cubicBezTo>
                    <a:pt x="560" y="810"/>
                    <a:pt x="560" y="810"/>
                    <a:pt x="560" y="822"/>
                  </a:cubicBezTo>
                  <a:cubicBezTo>
                    <a:pt x="560" y="810"/>
                    <a:pt x="548" y="798"/>
                    <a:pt x="548" y="798"/>
                  </a:cubicBezTo>
                  <a:cubicBezTo>
                    <a:pt x="536" y="786"/>
                    <a:pt x="524" y="774"/>
                    <a:pt x="501" y="763"/>
                  </a:cubicBezTo>
                  <a:lnTo>
                    <a:pt x="477" y="763"/>
                  </a:lnTo>
                  <a:cubicBezTo>
                    <a:pt x="465" y="763"/>
                    <a:pt x="465" y="751"/>
                    <a:pt x="453" y="751"/>
                  </a:cubicBezTo>
                  <a:cubicBezTo>
                    <a:pt x="453" y="739"/>
                    <a:pt x="453" y="727"/>
                    <a:pt x="453" y="715"/>
                  </a:cubicBezTo>
                  <a:cubicBezTo>
                    <a:pt x="453" y="703"/>
                    <a:pt x="453" y="691"/>
                    <a:pt x="453" y="691"/>
                  </a:cubicBezTo>
                  <a:cubicBezTo>
                    <a:pt x="453" y="667"/>
                    <a:pt x="453" y="643"/>
                    <a:pt x="465" y="620"/>
                  </a:cubicBezTo>
                  <a:cubicBezTo>
                    <a:pt x="465" y="608"/>
                    <a:pt x="477" y="596"/>
                    <a:pt x="489" y="584"/>
                  </a:cubicBezTo>
                  <a:cubicBezTo>
                    <a:pt x="489" y="572"/>
                    <a:pt x="501" y="572"/>
                    <a:pt x="501" y="560"/>
                  </a:cubicBezTo>
                  <a:cubicBezTo>
                    <a:pt x="513" y="560"/>
                    <a:pt x="524" y="548"/>
                    <a:pt x="524" y="548"/>
                  </a:cubicBezTo>
                  <a:cubicBezTo>
                    <a:pt x="536" y="548"/>
                    <a:pt x="536" y="536"/>
                    <a:pt x="548" y="536"/>
                  </a:cubicBezTo>
                  <a:close/>
                  <a:moveTo>
                    <a:pt x="751" y="1036"/>
                  </a:moveTo>
                  <a:cubicBezTo>
                    <a:pt x="751" y="1048"/>
                    <a:pt x="751" y="1048"/>
                    <a:pt x="751" y="1060"/>
                  </a:cubicBezTo>
                  <a:cubicBezTo>
                    <a:pt x="751" y="1084"/>
                    <a:pt x="763" y="1108"/>
                    <a:pt x="786" y="1120"/>
                  </a:cubicBezTo>
                  <a:lnTo>
                    <a:pt x="810" y="1120"/>
                  </a:lnTo>
                  <a:cubicBezTo>
                    <a:pt x="786" y="1132"/>
                    <a:pt x="774" y="1144"/>
                    <a:pt x="751" y="1155"/>
                  </a:cubicBezTo>
                  <a:cubicBezTo>
                    <a:pt x="727" y="1167"/>
                    <a:pt x="703" y="1179"/>
                    <a:pt x="679" y="1179"/>
                  </a:cubicBezTo>
                  <a:cubicBezTo>
                    <a:pt x="655" y="1191"/>
                    <a:pt x="620" y="1191"/>
                    <a:pt x="596" y="1191"/>
                  </a:cubicBezTo>
                  <a:cubicBezTo>
                    <a:pt x="560" y="1179"/>
                    <a:pt x="524" y="1167"/>
                    <a:pt x="489" y="1155"/>
                  </a:cubicBezTo>
                  <a:lnTo>
                    <a:pt x="477" y="1155"/>
                  </a:lnTo>
                  <a:cubicBezTo>
                    <a:pt x="489" y="1155"/>
                    <a:pt x="513" y="1144"/>
                    <a:pt x="524" y="1144"/>
                  </a:cubicBezTo>
                  <a:cubicBezTo>
                    <a:pt x="584" y="1132"/>
                    <a:pt x="632" y="1108"/>
                    <a:pt x="691" y="1072"/>
                  </a:cubicBezTo>
                  <a:cubicBezTo>
                    <a:pt x="715" y="1060"/>
                    <a:pt x="727" y="1048"/>
                    <a:pt x="751" y="1036"/>
                  </a:cubicBezTo>
                  <a:close/>
                  <a:moveTo>
                    <a:pt x="560" y="1"/>
                  </a:moveTo>
                  <a:cubicBezTo>
                    <a:pt x="524" y="1"/>
                    <a:pt x="501" y="1"/>
                    <a:pt x="477" y="12"/>
                  </a:cubicBezTo>
                  <a:cubicBezTo>
                    <a:pt x="417" y="12"/>
                    <a:pt x="370" y="36"/>
                    <a:pt x="310" y="72"/>
                  </a:cubicBezTo>
                  <a:cubicBezTo>
                    <a:pt x="215" y="120"/>
                    <a:pt x="143" y="215"/>
                    <a:pt x="96" y="322"/>
                  </a:cubicBezTo>
                  <a:cubicBezTo>
                    <a:pt x="72" y="370"/>
                    <a:pt x="48" y="417"/>
                    <a:pt x="36" y="477"/>
                  </a:cubicBezTo>
                  <a:cubicBezTo>
                    <a:pt x="24" y="536"/>
                    <a:pt x="12" y="596"/>
                    <a:pt x="1" y="655"/>
                  </a:cubicBezTo>
                  <a:cubicBezTo>
                    <a:pt x="1" y="715"/>
                    <a:pt x="12" y="774"/>
                    <a:pt x="12" y="822"/>
                  </a:cubicBezTo>
                  <a:cubicBezTo>
                    <a:pt x="24" y="882"/>
                    <a:pt x="48" y="941"/>
                    <a:pt x="72" y="989"/>
                  </a:cubicBezTo>
                  <a:cubicBezTo>
                    <a:pt x="120" y="1096"/>
                    <a:pt x="203" y="1179"/>
                    <a:pt x="298" y="1239"/>
                  </a:cubicBezTo>
                  <a:cubicBezTo>
                    <a:pt x="346" y="1263"/>
                    <a:pt x="393" y="1286"/>
                    <a:pt x="441" y="1298"/>
                  </a:cubicBezTo>
                  <a:cubicBezTo>
                    <a:pt x="501" y="1322"/>
                    <a:pt x="560" y="1334"/>
                    <a:pt x="620" y="1334"/>
                  </a:cubicBezTo>
                  <a:lnTo>
                    <a:pt x="691" y="1334"/>
                  </a:lnTo>
                  <a:cubicBezTo>
                    <a:pt x="727" y="1322"/>
                    <a:pt x="751" y="1322"/>
                    <a:pt x="774" y="1310"/>
                  </a:cubicBezTo>
                  <a:cubicBezTo>
                    <a:pt x="834" y="1286"/>
                    <a:pt x="882" y="1251"/>
                    <a:pt x="929" y="1215"/>
                  </a:cubicBezTo>
                  <a:cubicBezTo>
                    <a:pt x="1013" y="1144"/>
                    <a:pt x="1084" y="1048"/>
                    <a:pt x="1108" y="941"/>
                  </a:cubicBezTo>
                  <a:cubicBezTo>
                    <a:pt x="1120" y="882"/>
                    <a:pt x="1120" y="822"/>
                    <a:pt x="1108" y="763"/>
                  </a:cubicBezTo>
                  <a:cubicBezTo>
                    <a:pt x="1096" y="727"/>
                    <a:pt x="1084" y="691"/>
                    <a:pt x="1072" y="655"/>
                  </a:cubicBezTo>
                  <a:cubicBezTo>
                    <a:pt x="1084" y="643"/>
                    <a:pt x="1084" y="620"/>
                    <a:pt x="1084" y="596"/>
                  </a:cubicBezTo>
                  <a:cubicBezTo>
                    <a:pt x="1084" y="572"/>
                    <a:pt x="1096" y="536"/>
                    <a:pt x="1096" y="501"/>
                  </a:cubicBezTo>
                  <a:cubicBezTo>
                    <a:pt x="1084" y="477"/>
                    <a:pt x="1084" y="441"/>
                    <a:pt x="1072" y="417"/>
                  </a:cubicBezTo>
                  <a:cubicBezTo>
                    <a:pt x="1048" y="358"/>
                    <a:pt x="1013" y="310"/>
                    <a:pt x="977" y="274"/>
                  </a:cubicBezTo>
                  <a:cubicBezTo>
                    <a:pt x="965" y="262"/>
                    <a:pt x="953" y="251"/>
                    <a:pt x="941" y="239"/>
                  </a:cubicBezTo>
                  <a:cubicBezTo>
                    <a:pt x="929" y="227"/>
                    <a:pt x="917" y="215"/>
                    <a:pt x="905" y="191"/>
                  </a:cubicBezTo>
                  <a:cubicBezTo>
                    <a:pt x="846" y="108"/>
                    <a:pt x="751" y="36"/>
                    <a:pt x="644" y="12"/>
                  </a:cubicBezTo>
                  <a:cubicBezTo>
                    <a:pt x="620" y="1"/>
                    <a:pt x="584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0"/>
            <p:cNvSpPr/>
            <p:nvPr/>
          </p:nvSpPr>
          <p:spPr>
            <a:xfrm>
              <a:off x="3821000" y="3986325"/>
              <a:ext cx="18475" cy="23550"/>
            </a:xfrm>
            <a:custGeom>
              <a:avLst/>
              <a:gdLst/>
              <a:ahLst/>
              <a:cxnLst/>
              <a:rect l="l" t="t" r="r" b="b"/>
              <a:pathLst>
                <a:path w="739" h="942" extrusionOk="0">
                  <a:moveTo>
                    <a:pt x="239" y="1"/>
                  </a:moveTo>
                  <a:cubicBezTo>
                    <a:pt x="179" y="1"/>
                    <a:pt x="120" y="13"/>
                    <a:pt x="48" y="25"/>
                  </a:cubicBezTo>
                  <a:cubicBezTo>
                    <a:pt x="12" y="37"/>
                    <a:pt x="1" y="84"/>
                    <a:pt x="12" y="120"/>
                  </a:cubicBezTo>
                  <a:cubicBezTo>
                    <a:pt x="12" y="132"/>
                    <a:pt x="24" y="144"/>
                    <a:pt x="48" y="156"/>
                  </a:cubicBezTo>
                  <a:cubicBezTo>
                    <a:pt x="54" y="162"/>
                    <a:pt x="60" y="165"/>
                    <a:pt x="68" y="165"/>
                  </a:cubicBezTo>
                  <a:cubicBezTo>
                    <a:pt x="75" y="165"/>
                    <a:pt x="84" y="162"/>
                    <a:pt x="96" y="156"/>
                  </a:cubicBezTo>
                  <a:cubicBezTo>
                    <a:pt x="120" y="156"/>
                    <a:pt x="155" y="144"/>
                    <a:pt x="191" y="132"/>
                  </a:cubicBezTo>
                  <a:lnTo>
                    <a:pt x="286" y="132"/>
                  </a:lnTo>
                  <a:cubicBezTo>
                    <a:pt x="310" y="132"/>
                    <a:pt x="334" y="144"/>
                    <a:pt x="358" y="144"/>
                  </a:cubicBezTo>
                  <a:cubicBezTo>
                    <a:pt x="382" y="156"/>
                    <a:pt x="393" y="168"/>
                    <a:pt x="417" y="179"/>
                  </a:cubicBezTo>
                  <a:cubicBezTo>
                    <a:pt x="429" y="191"/>
                    <a:pt x="453" y="215"/>
                    <a:pt x="465" y="227"/>
                  </a:cubicBezTo>
                  <a:cubicBezTo>
                    <a:pt x="501" y="275"/>
                    <a:pt x="536" y="322"/>
                    <a:pt x="560" y="370"/>
                  </a:cubicBezTo>
                  <a:cubicBezTo>
                    <a:pt x="572" y="406"/>
                    <a:pt x="584" y="441"/>
                    <a:pt x="596" y="477"/>
                  </a:cubicBezTo>
                  <a:cubicBezTo>
                    <a:pt x="596" y="513"/>
                    <a:pt x="596" y="537"/>
                    <a:pt x="596" y="572"/>
                  </a:cubicBezTo>
                  <a:cubicBezTo>
                    <a:pt x="596" y="608"/>
                    <a:pt x="584" y="632"/>
                    <a:pt x="572" y="668"/>
                  </a:cubicBezTo>
                  <a:cubicBezTo>
                    <a:pt x="560" y="703"/>
                    <a:pt x="548" y="727"/>
                    <a:pt x="536" y="751"/>
                  </a:cubicBezTo>
                  <a:cubicBezTo>
                    <a:pt x="513" y="787"/>
                    <a:pt x="489" y="810"/>
                    <a:pt x="453" y="834"/>
                  </a:cubicBezTo>
                  <a:cubicBezTo>
                    <a:pt x="441" y="846"/>
                    <a:pt x="441" y="858"/>
                    <a:pt x="441" y="882"/>
                  </a:cubicBezTo>
                  <a:cubicBezTo>
                    <a:pt x="441" y="894"/>
                    <a:pt x="453" y="918"/>
                    <a:pt x="465" y="930"/>
                  </a:cubicBezTo>
                  <a:cubicBezTo>
                    <a:pt x="477" y="941"/>
                    <a:pt x="489" y="941"/>
                    <a:pt x="513" y="941"/>
                  </a:cubicBezTo>
                  <a:cubicBezTo>
                    <a:pt x="524" y="941"/>
                    <a:pt x="536" y="930"/>
                    <a:pt x="560" y="918"/>
                  </a:cubicBezTo>
                  <a:cubicBezTo>
                    <a:pt x="572" y="906"/>
                    <a:pt x="596" y="894"/>
                    <a:pt x="608" y="870"/>
                  </a:cubicBezTo>
                  <a:cubicBezTo>
                    <a:pt x="632" y="846"/>
                    <a:pt x="643" y="822"/>
                    <a:pt x="667" y="799"/>
                  </a:cubicBezTo>
                  <a:cubicBezTo>
                    <a:pt x="691" y="751"/>
                    <a:pt x="715" y="691"/>
                    <a:pt x="727" y="632"/>
                  </a:cubicBezTo>
                  <a:cubicBezTo>
                    <a:pt x="739" y="572"/>
                    <a:pt x="739" y="513"/>
                    <a:pt x="727" y="453"/>
                  </a:cubicBezTo>
                  <a:cubicBezTo>
                    <a:pt x="715" y="394"/>
                    <a:pt x="691" y="334"/>
                    <a:pt x="667" y="287"/>
                  </a:cubicBezTo>
                  <a:cubicBezTo>
                    <a:pt x="608" y="179"/>
                    <a:pt x="536" y="84"/>
                    <a:pt x="429" y="37"/>
                  </a:cubicBezTo>
                  <a:cubicBezTo>
                    <a:pt x="370" y="1"/>
                    <a:pt x="310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0"/>
            <p:cNvSpPr/>
            <p:nvPr/>
          </p:nvSpPr>
          <p:spPr>
            <a:xfrm>
              <a:off x="3812975" y="3992275"/>
              <a:ext cx="16675" cy="15075"/>
            </a:xfrm>
            <a:custGeom>
              <a:avLst/>
              <a:gdLst/>
              <a:ahLst/>
              <a:cxnLst/>
              <a:rect l="l" t="t" r="r" b="b"/>
              <a:pathLst>
                <a:path w="667" h="603" extrusionOk="0">
                  <a:moveTo>
                    <a:pt x="333" y="1"/>
                  </a:moveTo>
                  <a:cubicBezTo>
                    <a:pt x="262" y="1"/>
                    <a:pt x="191" y="25"/>
                    <a:pt x="131" y="72"/>
                  </a:cubicBezTo>
                  <a:cubicBezTo>
                    <a:pt x="107" y="84"/>
                    <a:pt x="95" y="108"/>
                    <a:pt x="72" y="120"/>
                  </a:cubicBezTo>
                  <a:cubicBezTo>
                    <a:pt x="48" y="144"/>
                    <a:pt x="48" y="168"/>
                    <a:pt x="36" y="203"/>
                  </a:cubicBezTo>
                  <a:cubicBezTo>
                    <a:pt x="24" y="227"/>
                    <a:pt x="24" y="263"/>
                    <a:pt x="24" y="287"/>
                  </a:cubicBezTo>
                  <a:cubicBezTo>
                    <a:pt x="24" y="299"/>
                    <a:pt x="24" y="311"/>
                    <a:pt x="24" y="322"/>
                  </a:cubicBezTo>
                  <a:cubicBezTo>
                    <a:pt x="24" y="334"/>
                    <a:pt x="12" y="358"/>
                    <a:pt x="12" y="370"/>
                  </a:cubicBezTo>
                  <a:cubicBezTo>
                    <a:pt x="0" y="406"/>
                    <a:pt x="0" y="453"/>
                    <a:pt x="0" y="489"/>
                  </a:cubicBezTo>
                  <a:cubicBezTo>
                    <a:pt x="12" y="501"/>
                    <a:pt x="12" y="525"/>
                    <a:pt x="12" y="537"/>
                  </a:cubicBezTo>
                  <a:cubicBezTo>
                    <a:pt x="12" y="549"/>
                    <a:pt x="24" y="549"/>
                    <a:pt x="24" y="561"/>
                  </a:cubicBezTo>
                  <a:cubicBezTo>
                    <a:pt x="36" y="572"/>
                    <a:pt x="36" y="572"/>
                    <a:pt x="48" y="584"/>
                  </a:cubicBezTo>
                  <a:cubicBezTo>
                    <a:pt x="60" y="596"/>
                    <a:pt x="77" y="602"/>
                    <a:pt x="95" y="602"/>
                  </a:cubicBezTo>
                  <a:cubicBezTo>
                    <a:pt x="113" y="602"/>
                    <a:pt x="131" y="596"/>
                    <a:pt x="143" y="584"/>
                  </a:cubicBezTo>
                  <a:cubicBezTo>
                    <a:pt x="155" y="561"/>
                    <a:pt x="167" y="549"/>
                    <a:pt x="167" y="525"/>
                  </a:cubicBezTo>
                  <a:cubicBezTo>
                    <a:pt x="179" y="513"/>
                    <a:pt x="167" y="489"/>
                    <a:pt x="167" y="477"/>
                  </a:cubicBezTo>
                  <a:cubicBezTo>
                    <a:pt x="167" y="442"/>
                    <a:pt x="167" y="418"/>
                    <a:pt x="167" y="394"/>
                  </a:cubicBezTo>
                  <a:cubicBezTo>
                    <a:pt x="167" y="382"/>
                    <a:pt x="167" y="358"/>
                    <a:pt x="167" y="346"/>
                  </a:cubicBezTo>
                  <a:cubicBezTo>
                    <a:pt x="167" y="322"/>
                    <a:pt x="179" y="299"/>
                    <a:pt x="179" y="275"/>
                  </a:cubicBezTo>
                  <a:cubicBezTo>
                    <a:pt x="191" y="251"/>
                    <a:pt x="202" y="227"/>
                    <a:pt x="214" y="203"/>
                  </a:cubicBezTo>
                  <a:cubicBezTo>
                    <a:pt x="226" y="203"/>
                    <a:pt x="238" y="191"/>
                    <a:pt x="238" y="180"/>
                  </a:cubicBezTo>
                  <a:cubicBezTo>
                    <a:pt x="250" y="180"/>
                    <a:pt x="262" y="168"/>
                    <a:pt x="274" y="168"/>
                  </a:cubicBezTo>
                  <a:cubicBezTo>
                    <a:pt x="286" y="156"/>
                    <a:pt x="298" y="156"/>
                    <a:pt x="310" y="156"/>
                  </a:cubicBezTo>
                  <a:lnTo>
                    <a:pt x="322" y="156"/>
                  </a:lnTo>
                  <a:cubicBezTo>
                    <a:pt x="357" y="156"/>
                    <a:pt x="381" y="156"/>
                    <a:pt x="405" y="168"/>
                  </a:cubicBezTo>
                  <a:cubicBezTo>
                    <a:pt x="429" y="191"/>
                    <a:pt x="453" y="203"/>
                    <a:pt x="464" y="227"/>
                  </a:cubicBezTo>
                  <a:cubicBezTo>
                    <a:pt x="476" y="239"/>
                    <a:pt x="488" y="263"/>
                    <a:pt x="500" y="275"/>
                  </a:cubicBezTo>
                  <a:cubicBezTo>
                    <a:pt x="512" y="299"/>
                    <a:pt x="524" y="322"/>
                    <a:pt x="524" y="358"/>
                  </a:cubicBezTo>
                  <a:cubicBezTo>
                    <a:pt x="533" y="385"/>
                    <a:pt x="562" y="398"/>
                    <a:pt x="591" y="398"/>
                  </a:cubicBezTo>
                  <a:cubicBezTo>
                    <a:pt x="601" y="398"/>
                    <a:pt x="610" y="397"/>
                    <a:pt x="619" y="394"/>
                  </a:cubicBezTo>
                  <a:cubicBezTo>
                    <a:pt x="631" y="394"/>
                    <a:pt x="643" y="382"/>
                    <a:pt x="655" y="370"/>
                  </a:cubicBezTo>
                  <a:cubicBezTo>
                    <a:pt x="667" y="346"/>
                    <a:pt x="667" y="334"/>
                    <a:pt x="655" y="311"/>
                  </a:cubicBezTo>
                  <a:cubicBezTo>
                    <a:pt x="655" y="263"/>
                    <a:pt x="631" y="215"/>
                    <a:pt x="607" y="180"/>
                  </a:cubicBezTo>
                  <a:cubicBezTo>
                    <a:pt x="572" y="120"/>
                    <a:pt x="524" y="84"/>
                    <a:pt x="476" y="49"/>
                  </a:cubicBezTo>
                  <a:cubicBezTo>
                    <a:pt x="429" y="13"/>
                    <a:pt x="3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3818625" y="3990200"/>
              <a:ext cx="5675" cy="13850"/>
            </a:xfrm>
            <a:custGeom>
              <a:avLst/>
              <a:gdLst/>
              <a:ahLst/>
              <a:cxnLst/>
              <a:rect l="l" t="t" r="r" b="b"/>
              <a:pathLst>
                <a:path w="227" h="554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6"/>
                    <a:pt x="0" y="72"/>
                    <a:pt x="24" y="108"/>
                  </a:cubicBezTo>
                  <a:cubicBezTo>
                    <a:pt x="24" y="120"/>
                    <a:pt x="36" y="144"/>
                    <a:pt x="48" y="155"/>
                  </a:cubicBezTo>
                  <a:cubicBezTo>
                    <a:pt x="60" y="179"/>
                    <a:pt x="60" y="203"/>
                    <a:pt x="72" y="239"/>
                  </a:cubicBezTo>
                  <a:cubicBezTo>
                    <a:pt x="72" y="274"/>
                    <a:pt x="72" y="310"/>
                    <a:pt x="72" y="346"/>
                  </a:cubicBezTo>
                  <a:cubicBezTo>
                    <a:pt x="72" y="394"/>
                    <a:pt x="60" y="429"/>
                    <a:pt x="48" y="465"/>
                  </a:cubicBezTo>
                  <a:cubicBezTo>
                    <a:pt x="36" y="501"/>
                    <a:pt x="60" y="548"/>
                    <a:pt x="96" y="548"/>
                  </a:cubicBezTo>
                  <a:cubicBezTo>
                    <a:pt x="103" y="552"/>
                    <a:pt x="111" y="554"/>
                    <a:pt x="119" y="554"/>
                  </a:cubicBezTo>
                  <a:cubicBezTo>
                    <a:pt x="134" y="554"/>
                    <a:pt x="147" y="548"/>
                    <a:pt x="155" y="548"/>
                  </a:cubicBezTo>
                  <a:cubicBezTo>
                    <a:pt x="167" y="536"/>
                    <a:pt x="179" y="513"/>
                    <a:pt x="179" y="501"/>
                  </a:cubicBezTo>
                  <a:cubicBezTo>
                    <a:pt x="191" y="477"/>
                    <a:pt x="203" y="453"/>
                    <a:pt x="203" y="441"/>
                  </a:cubicBezTo>
                  <a:cubicBezTo>
                    <a:pt x="215" y="394"/>
                    <a:pt x="215" y="358"/>
                    <a:pt x="215" y="322"/>
                  </a:cubicBezTo>
                  <a:cubicBezTo>
                    <a:pt x="227" y="274"/>
                    <a:pt x="215" y="215"/>
                    <a:pt x="203" y="167"/>
                  </a:cubicBezTo>
                  <a:cubicBezTo>
                    <a:pt x="191" y="120"/>
                    <a:pt x="167" y="72"/>
                    <a:pt x="143" y="36"/>
                  </a:cubicBezTo>
                  <a:cubicBezTo>
                    <a:pt x="131" y="13"/>
                    <a:pt x="107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3815650" y="4006275"/>
              <a:ext cx="13700" cy="4900"/>
            </a:xfrm>
            <a:custGeom>
              <a:avLst/>
              <a:gdLst/>
              <a:ahLst/>
              <a:cxnLst/>
              <a:rect l="l" t="t" r="r" b="b"/>
              <a:pathLst>
                <a:path w="548" h="196" extrusionOk="0">
                  <a:moveTo>
                    <a:pt x="476" y="1"/>
                  </a:moveTo>
                  <a:cubicBezTo>
                    <a:pt x="465" y="1"/>
                    <a:pt x="453" y="1"/>
                    <a:pt x="453" y="12"/>
                  </a:cubicBezTo>
                  <a:cubicBezTo>
                    <a:pt x="441" y="24"/>
                    <a:pt x="429" y="24"/>
                    <a:pt x="429" y="36"/>
                  </a:cubicBezTo>
                  <a:cubicBezTo>
                    <a:pt x="417" y="36"/>
                    <a:pt x="405" y="48"/>
                    <a:pt x="393" y="60"/>
                  </a:cubicBezTo>
                  <a:lnTo>
                    <a:pt x="334" y="60"/>
                  </a:lnTo>
                  <a:cubicBezTo>
                    <a:pt x="286" y="60"/>
                    <a:pt x="250" y="48"/>
                    <a:pt x="203" y="36"/>
                  </a:cubicBezTo>
                  <a:cubicBezTo>
                    <a:pt x="167" y="24"/>
                    <a:pt x="131" y="12"/>
                    <a:pt x="84" y="12"/>
                  </a:cubicBezTo>
                  <a:cubicBezTo>
                    <a:pt x="77" y="10"/>
                    <a:pt x="71" y="9"/>
                    <a:pt x="65" y="9"/>
                  </a:cubicBezTo>
                  <a:cubicBezTo>
                    <a:pt x="36" y="9"/>
                    <a:pt x="12" y="31"/>
                    <a:pt x="12" y="60"/>
                  </a:cubicBezTo>
                  <a:cubicBezTo>
                    <a:pt x="0" y="96"/>
                    <a:pt x="24" y="132"/>
                    <a:pt x="60" y="132"/>
                  </a:cubicBezTo>
                  <a:cubicBezTo>
                    <a:pt x="107" y="143"/>
                    <a:pt x="155" y="167"/>
                    <a:pt x="215" y="179"/>
                  </a:cubicBezTo>
                  <a:cubicBezTo>
                    <a:pt x="248" y="188"/>
                    <a:pt x="288" y="196"/>
                    <a:pt x="329" y="196"/>
                  </a:cubicBezTo>
                  <a:cubicBezTo>
                    <a:pt x="346" y="196"/>
                    <a:pt x="364" y="195"/>
                    <a:pt x="381" y="191"/>
                  </a:cubicBezTo>
                  <a:lnTo>
                    <a:pt x="417" y="191"/>
                  </a:lnTo>
                  <a:cubicBezTo>
                    <a:pt x="429" y="179"/>
                    <a:pt x="453" y="179"/>
                    <a:pt x="465" y="167"/>
                  </a:cubicBezTo>
                  <a:cubicBezTo>
                    <a:pt x="488" y="155"/>
                    <a:pt x="512" y="132"/>
                    <a:pt x="536" y="120"/>
                  </a:cubicBezTo>
                  <a:cubicBezTo>
                    <a:pt x="536" y="108"/>
                    <a:pt x="548" y="96"/>
                    <a:pt x="548" y="84"/>
                  </a:cubicBezTo>
                  <a:cubicBezTo>
                    <a:pt x="548" y="72"/>
                    <a:pt x="548" y="48"/>
                    <a:pt x="536" y="36"/>
                  </a:cubicBezTo>
                  <a:cubicBezTo>
                    <a:pt x="524" y="24"/>
                    <a:pt x="512" y="12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3790650" y="3996150"/>
              <a:ext cx="32150" cy="240525"/>
            </a:xfrm>
            <a:custGeom>
              <a:avLst/>
              <a:gdLst/>
              <a:ahLst/>
              <a:cxnLst/>
              <a:rect l="l" t="t" r="r" b="b"/>
              <a:pathLst>
                <a:path w="1286" h="9621" extrusionOk="0">
                  <a:moveTo>
                    <a:pt x="1215" y="1"/>
                  </a:moveTo>
                  <a:cubicBezTo>
                    <a:pt x="1203" y="1"/>
                    <a:pt x="1191" y="1"/>
                    <a:pt x="1179" y="13"/>
                  </a:cubicBezTo>
                  <a:cubicBezTo>
                    <a:pt x="1167" y="13"/>
                    <a:pt x="1143" y="36"/>
                    <a:pt x="1143" y="48"/>
                  </a:cubicBezTo>
                  <a:cubicBezTo>
                    <a:pt x="1072" y="501"/>
                    <a:pt x="1012" y="941"/>
                    <a:pt x="941" y="1394"/>
                  </a:cubicBezTo>
                  <a:cubicBezTo>
                    <a:pt x="917" y="1608"/>
                    <a:pt x="881" y="1811"/>
                    <a:pt x="857" y="2025"/>
                  </a:cubicBezTo>
                  <a:cubicBezTo>
                    <a:pt x="834" y="2156"/>
                    <a:pt x="822" y="2287"/>
                    <a:pt x="798" y="2418"/>
                  </a:cubicBezTo>
                  <a:cubicBezTo>
                    <a:pt x="762" y="2703"/>
                    <a:pt x="714" y="3001"/>
                    <a:pt x="679" y="3299"/>
                  </a:cubicBezTo>
                  <a:cubicBezTo>
                    <a:pt x="667" y="3406"/>
                    <a:pt x="655" y="3513"/>
                    <a:pt x="643" y="3608"/>
                  </a:cubicBezTo>
                  <a:cubicBezTo>
                    <a:pt x="631" y="3704"/>
                    <a:pt x="619" y="3799"/>
                    <a:pt x="607" y="3894"/>
                  </a:cubicBezTo>
                  <a:cubicBezTo>
                    <a:pt x="584" y="4097"/>
                    <a:pt x="572" y="4311"/>
                    <a:pt x="548" y="4525"/>
                  </a:cubicBezTo>
                  <a:cubicBezTo>
                    <a:pt x="524" y="4751"/>
                    <a:pt x="500" y="4978"/>
                    <a:pt x="476" y="5216"/>
                  </a:cubicBezTo>
                  <a:cubicBezTo>
                    <a:pt x="453" y="5394"/>
                    <a:pt x="441" y="5585"/>
                    <a:pt x="429" y="5775"/>
                  </a:cubicBezTo>
                  <a:cubicBezTo>
                    <a:pt x="381" y="6192"/>
                    <a:pt x="345" y="6621"/>
                    <a:pt x="310" y="7037"/>
                  </a:cubicBezTo>
                  <a:cubicBezTo>
                    <a:pt x="286" y="7216"/>
                    <a:pt x="274" y="7395"/>
                    <a:pt x="250" y="7573"/>
                  </a:cubicBezTo>
                  <a:cubicBezTo>
                    <a:pt x="238" y="7740"/>
                    <a:pt x="214" y="7918"/>
                    <a:pt x="191" y="8097"/>
                  </a:cubicBezTo>
                  <a:cubicBezTo>
                    <a:pt x="167" y="8299"/>
                    <a:pt x="131" y="8502"/>
                    <a:pt x="107" y="8704"/>
                  </a:cubicBezTo>
                  <a:cubicBezTo>
                    <a:pt x="83" y="8919"/>
                    <a:pt x="60" y="9121"/>
                    <a:pt x="36" y="9335"/>
                  </a:cubicBezTo>
                  <a:cubicBezTo>
                    <a:pt x="36" y="9383"/>
                    <a:pt x="36" y="9419"/>
                    <a:pt x="24" y="9466"/>
                  </a:cubicBezTo>
                  <a:cubicBezTo>
                    <a:pt x="24" y="9478"/>
                    <a:pt x="24" y="9490"/>
                    <a:pt x="24" y="9502"/>
                  </a:cubicBezTo>
                  <a:cubicBezTo>
                    <a:pt x="12" y="9514"/>
                    <a:pt x="0" y="9526"/>
                    <a:pt x="0" y="9538"/>
                  </a:cubicBezTo>
                  <a:cubicBezTo>
                    <a:pt x="0" y="9550"/>
                    <a:pt x="0" y="9573"/>
                    <a:pt x="12" y="9585"/>
                  </a:cubicBezTo>
                  <a:cubicBezTo>
                    <a:pt x="24" y="9597"/>
                    <a:pt x="24" y="9609"/>
                    <a:pt x="36" y="9609"/>
                  </a:cubicBezTo>
                  <a:cubicBezTo>
                    <a:pt x="48" y="9621"/>
                    <a:pt x="72" y="9621"/>
                    <a:pt x="83" y="9621"/>
                  </a:cubicBezTo>
                  <a:cubicBezTo>
                    <a:pt x="95" y="9621"/>
                    <a:pt x="95" y="9609"/>
                    <a:pt x="107" y="9609"/>
                  </a:cubicBezTo>
                  <a:cubicBezTo>
                    <a:pt x="119" y="9597"/>
                    <a:pt x="131" y="9585"/>
                    <a:pt x="131" y="9573"/>
                  </a:cubicBezTo>
                  <a:cubicBezTo>
                    <a:pt x="143" y="9550"/>
                    <a:pt x="155" y="9526"/>
                    <a:pt x="155" y="9502"/>
                  </a:cubicBezTo>
                  <a:cubicBezTo>
                    <a:pt x="155" y="9478"/>
                    <a:pt x="167" y="9442"/>
                    <a:pt x="167" y="9419"/>
                  </a:cubicBezTo>
                  <a:cubicBezTo>
                    <a:pt x="167" y="9383"/>
                    <a:pt x="179" y="9335"/>
                    <a:pt x="179" y="9300"/>
                  </a:cubicBezTo>
                  <a:cubicBezTo>
                    <a:pt x="191" y="9216"/>
                    <a:pt x="191" y="9145"/>
                    <a:pt x="203" y="9061"/>
                  </a:cubicBezTo>
                  <a:cubicBezTo>
                    <a:pt x="226" y="8895"/>
                    <a:pt x="238" y="8716"/>
                    <a:pt x="262" y="8549"/>
                  </a:cubicBezTo>
                  <a:cubicBezTo>
                    <a:pt x="286" y="8395"/>
                    <a:pt x="310" y="8252"/>
                    <a:pt x="333" y="8097"/>
                  </a:cubicBezTo>
                  <a:lnTo>
                    <a:pt x="333" y="8097"/>
                  </a:lnTo>
                  <a:lnTo>
                    <a:pt x="322" y="8121"/>
                  </a:lnTo>
                  <a:cubicBezTo>
                    <a:pt x="333" y="8061"/>
                    <a:pt x="345" y="8002"/>
                    <a:pt x="345" y="7942"/>
                  </a:cubicBezTo>
                  <a:cubicBezTo>
                    <a:pt x="345" y="7942"/>
                    <a:pt x="345" y="7954"/>
                    <a:pt x="345" y="7954"/>
                  </a:cubicBezTo>
                  <a:cubicBezTo>
                    <a:pt x="381" y="7740"/>
                    <a:pt x="393" y="7537"/>
                    <a:pt x="417" y="7323"/>
                  </a:cubicBezTo>
                  <a:cubicBezTo>
                    <a:pt x="441" y="7121"/>
                    <a:pt x="453" y="6918"/>
                    <a:pt x="476" y="6716"/>
                  </a:cubicBezTo>
                  <a:cubicBezTo>
                    <a:pt x="488" y="6621"/>
                    <a:pt x="500" y="6513"/>
                    <a:pt x="500" y="6418"/>
                  </a:cubicBezTo>
                  <a:cubicBezTo>
                    <a:pt x="512" y="6311"/>
                    <a:pt x="524" y="6192"/>
                    <a:pt x="536" y="6085"/>
                  </a:cubicBezTo>
                  <a:cubicBezTo>
                    <a:pt x="560" y="5882"/>
                    <a:pt x="572" y="5680"/>
                    <a:pt x="595" y="5478"/>
                  </a:cubicBezTo>
                  <a:cubicBezTo>
                    <a:pt x="631" y="5073"/>
                    <a:pt x="667" y="4668"/>
                    <a:pt x="714" y="4263"/>
                  </a:cubicBezTo>
                  <a:cubicBezTo>
                    <a:pt x="726" y="4120"/>
                    <a:pt x="738" y="3966"/>
                    <a:pt x="762" y="3823"/>
                  </a:cubicBezTo>
                  <a:cubicBezTo>
                    <a:pt x="774" y="3656"/>
                    <a:pt x="798" y="3477"/>
                    <a:pt x="822" y="3311"/>
                  </a:cubicBezTo>
                  <a:cubicBezTo>
                    <a:pt x="857" y="3013"/>
                    <a:pt x="893" y="2727"/>
                    <a:pt x="941" y="2442"/>
                  </a:cubicBezTo>
                  <a:cubicBezTo>
                    <a:pt x="965" y="2227"/>
                    <a:pt x="1000" y="2013"/>
                    <a:pt x="1024" y="1799"/>
                  </a:cubicBezTo>
                  <a:cubicBezTo>
                    <a:pt x="1048" y="1620"/>
                    <a:pt x="1072" y="1453"/>
                    <a:pt x="1107" y="1287"/>
                  </a:cubicBezTo>
                  <a:cubicBezTo>
                    <a:pt x="1155" y="882"/>
                    <a:pt x="1215" y="489"/>
                    <a:pt x="1274" y="84"/>
                  </a:cubicBezTo>
                  <a:cubicBezTo>
                    <a:pt x="1286" y="72"/>
                    <a:pt x="1286" y="48"/>
                    <a:pt x="1274" y="36"/>
                  </a:cubicBezTo>
                  <a:cubicBezTo>
                    <a:pt x="1262" y="25"/>
                    <a:pt x="1250" y="13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0"/>
            <p:cNvSpPr/>
            <p:nvPr/>
          </p:nvSpPr>
          <p:spPr>
            <a:xfrm>
              <a:off x="3741525" y="4235775"/>
              <a:ext cx="51225" cy="87650"/>
            </a:xfrm>
            <a:custGeom>
              <a:avLst/>
              <a:gdLst/>
              <a:ahLst/>
              <a:cxnLst/>
              <a:rect l="l" t="t" r="r" b="b"/>
              <a:pathLst>
                <a:path w="2049" h="3506" extrusionOk="0">
                  <a:moveTo>
                    <a:pt x="1965" y="0"/>
                  </a:moveTo>
                  <a:cubicBezTo>
                    <a:pt x="1941" y="0"/>
                    <a:pt x="1917" y="12"/>
                    <a:pt x="1906" y="36"/>
                  </a:cubicBezTo>
                  <a:cubicBezTo>
                    <a:pt x="1739" y="334"/>
                    <a:pt x="1572" y="631"/>
                    <a:pt x="1406" y="929"/>
                  </a:cubicBezTo>
                  <a:cubicBezTo>
                    <a:pt x="1370" y="977"/>
                    <a:pt x="1346" y="1036"/>
                    <a:pt x="1310" y="1096"/>
                  </a:cubicBezTo>
                  <a:cubicBezTo>
                    <a:pt x="1275" y="1155"/>
                    <a:pt x="1239" y="1215"/>
                    <a:pt x="1203" y="1274"/>
                  </a:cubicBezTo>
                  <a:cubicBezTo>
                    <a:pt x="1155" y="1346"/>
                    <a:pt x="1120" y="1417"/>
                    <a:pt x="1072" y="1489"/>
                  </a:cubicBezTo>
                  <a:cubicBezTo>
                    <a:pt x="1036" y="1560"/>
                    <a:pt x="989" y="1620"/>
                    <a:pt x="953" y="1691"/>
                  </a:cubicBezTo>
                  <a:cubicBezTo>
                    <a:pt x="870" y="1822"/>
                    <a:pt x="798" y="1941"/>
                    <a:pt x="715" y="2072"/>
                  </a:cubicBezTo>
                  <a:cubicBezTo>
                    <a:pt x="679" y="2143"/>
                    <a:pt x="632" y="2227"/>
                    <a:pt x="596" y="2298"/>
                  </a:cubicBezTo>
                  <a:cubicBezTo>
                    <a:pt x="560" y="2358"/>
                    <a:pt x="524" y="2429"/>
                    <a:pt x="489" y="2501"/>
                  </a:cubicBezTo>
                  <a:cubicBezTo>
                    <a:pt x="453" y="2560"/>
                    <a:pt x="417" y="2632"/>
                    <a:pt x="393" y="2691"/>
                  </a:cubicBezTo>
                  <a:cubicBezTo>
                    <a:pt x="358" y="2763"/>
                    <a:pt x="322" y="2822"/>
                    <a:pt x="298" y="2893"/>
                  </a:cubicBezTo>
                  <a:cubicBezTo>
                    <a:pt x="227" y="3036"/>
                    <a:pt x="155" y="3167"/>
                    <a:pt x="84" y="3310"/>
                  </a:cubicBezTo>
                  <a:cubicBezTo>
                    <a:pt x="60" y="3334"/>
                    <a:pt x="36" y="3370"/>
                    <a:pt x="24" y="3405"/>
                  </a:cubicBezTo>
                  <a:cubicBezTo>
                    <a:pt x="1" y="3429"/>
                    <a:pt x="12" y="3477"/>
                    <a:pt x="48" y="3501"/>
                  </a:cubicBezTo>
                  <a:cubicBezTo>
                    <a:pt x="58" y="3504"/>
                    <a:pt x="67" y="3505"/>
                    <a:pt x="77" y="3505"/>
                  </a:cubicBezTo>
                  <a:cubicBezTo>
                    <a:pt x="102" y="3505"/>
                    <a:pt x="126" y="3494"/>
                    <a:pt x="143" y="3477"/>
                  </a:cubicBezTo>
                  <a:cubicBezTo>
                    <a:pt x="227" y="3346"/>
                    <a:pt x="298" y="3203"/>
                    <a:pt x="370" y="3060"/>
                  </a:cubicBezTo>
                  <a:cubicBezTo>
                    <a:pt x="441" y="2917"/>
                    <a:pt x="501" y="2774"/>
                    <a:pt x="572" y="2632"/>
                  </a:cubicBezTo>
                  <a:cubicBezTo>
                    <a:pt x="644" y="2501"/>
                    <a:pt x="703" y="2370"/>
                    <a:pt x="786" y="2251"/>
                  </a:cubicBezTo>
                  <a:cubicBezTo>
                    <a:pt x="822" y="2179"/>
                    <a:pt x="858" y="2108"/>
                    <a:pt x="905" y="2036"/>
                  </a:cubicBezTo>
                  <a:cubicBezTo>
                    <a:pt x="941" y="1965"/>
                    <a:pt x="989" y="1893"/>
                    <a:pt x="1036" y="1822"/>
                  </a:cubicBezTo>
                  <a:cubicBezTo>
                    <a:pt x="1108" y="1703"/>
                    <a:pt x="1191" y="1572"/>
                    <a:pt x="1263" y="1453"/>
                  </a:cubicBezTo>
                  <a:cubicBezTo>
                    <a:pt x="1346" y="1310"/>
                    <a:pt x="1429" y="1179"/>
                    <a:pt x="1501" y="1048"/>
                  </a:cubicBezTo>
                  <a:cubicBezTo>
                    <a:pt x="1572" y="917"/>
                    <a:pt x="1644" y="774"/>
                    <a:pt x="1727" y="643"/>
                  </a:cubicBezTo>
                  <a:cubicBezTo>
                    <a:pt x="1798" y="500"/>
                    <a:pt x="1882" y="357"/>
                    <a:pt x="1965" y="215"/>
                  </a:cubicBezTo>
                  <a:cubicBezTo>
                    <a:pt x="1989" y="179"/>
                    <a:pt x="2001" y="143"/>
                    <a:pt x="2025" y="107"/>
                  </a:cubicBezTo>
                  <a:cubicBezTo>
                    <a:pt x="2048" y="72"/>
                    <a:pt x="2037" y="36"/>
                    <a:pt x="2001" y="12"/>
                  </a:cubicBezTo>
                  <a:cubicBezTo>
                    <a:pt x="1989" y="0"/>
                    <a:pt x="1977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3690925" y="4283400"/>
              <a:ext cx="51475" cy="41750"/>
            </a:xfrm>
            <a:custGeom>
              <a:avLst/>
              <a:gdLst/>
              <a:ahLst/>
              <a:cxnLst/>
              <a:rect l="l" t="t" r="r" b="b"/>
              <a:pathLst>
                <a:path w="2059" h="1670" extrusionOk="0">
                  <a:moveTo>
                    <a:pt x="72" y="0"/>
                  </a:moveTo>
                  <a:cubicBezTo>
                    <a:pt x="48" y="0"/>
                    <a:pt x="36" y="12"/>
                    <a:pt x="24" y="24"/>
                  </a:cubicBezTo>
                  <a:cubicBezTo>
                    <a:pt x="12" y="36"/>
                    <a:pt x="1" y="48"/>
                    <a:pt x="1" y="72"/>
                  </a:cubicBezTo>
                  <a:cubicBezTo>
                    <a:pt x="1" y="84"/>
                    <a:pt x="12" y="107"/>
                    <a:pt x="24" y="119"/>
                  </a:cubicBezTo>
                  <a:cubicBezTo>
                    <a:pt x="179" y="238"/>
                    <a:pt x="334" y="369"/>
                    <a:pt x="489" y="500"/>
                  </a:cubicBezTo>
                  <a:cubicBezTo>
                    <a:pt x="596" y="596"/>
                    <a:pt x="703" y="691"/>
                    <a:pt x="810" y="786"/>
                  </a:cubicBezTo>
                  <a:cubicBezTo>
                    <a:pt x="858" y="822"/>
                    <a:pt x="893" y="858"/>
                    <a:pt x="941" y="881"/>
                  </a:cubicBezTo>
                  <a:cubicBezTo>
                    <a:pt x="989" y="929"/>
                    <a:pt x="1048" y="977"/>
                    <a:pt x="1108" y="1024"/>
                  </a:cubicBezTo>
                  <a:cubicBezTo>
                    <a:pt x="1167" y="1084"/>
                    <a:pt x="1227" y="1131"/>
                    <a:pt x="1286" y="1179"/>
                  </a:cubicBezTo>
                  <a:cubicBezTo>
                    <a:pt x="1358" y="1227"/>
                    <a:pt x="1417" y="1274"/>
                    <a:pt x="1489" y="1322"/>
                  </a:cubicBezTo>
                  <a:cubicBezTo>
                    <a:pt x="1560" y="1381"/>
                    <a:pt x="1632" y="1429"/>
                    <a:pt x="1703" y="1489"/>
                  </a:cubicBezTo>
                  <a:cubicBezTo>
                    <a:pt x="1751" y="1512"/>
                    <a:pt x="1786" y="1536"/>
                    <a:pt x="1822" y="1572"/>
                  </a:cubicBezTo>
                  <a:cubicBezTo>
                    <a:pt x="1858" y="1596"/>
                    <a:pt x="1894" y="1620"/>
                    <a:pt x="1917" y="1631"/>
                  </a:cubicBezTo>
                  <a:cubicBezTo>
                    <a:pt x="1929" y="1655"/>
                    <a:pt x="1941" y="1667"/>
                    <a:pt x="1965" y="1667"/>
                  </a:cubicBezTo>
                  <a:lnTo>
                    <a:pt x="1989" y="1667"/>
                  </a:lnTo>
                  <a:cubicBezTo>
                    <a:pt x="1994" y="1669"/>
                    <a:pt x="1998" y="1669"/>
                    <a:pt x="2003" y="1669"/>
                  </a:cubicBezTo>
                  <a:cubicBezTo>
                    <a:pt x="2033" y="1669"/>
                    <a:pt x="2059" y="1639"/>
                    <a:pt x="2048" y="1608"/>
                  </a:cubicBezTo>
                  <a:cubicBezTo>
                    <a:pt x="2048" y="1596"/>
                    <a:pt x="2048" y="1584"/>
                    <a:pt x="2036" y="1572"/>
                  </a:cubicBezTo>
                  <a:cubicBezTo>
                    <a:pt x="2036" y="1560"/>
                    <a:pt x="2025" y="1548"/>
                    <a:pt x="2025" y="1548"/>
                  </a:cubicBezTo>
                  <a:cubicBezTo>
                    <a:pt x="2013" y="1536"/>
                    <a:pt x="2001" y="1524"/>
                    <a:pt x="1989" y="1512"/>
                  </a:cubicBezTo>
                  <a:cubicBezTo>
                    <a:pt x="1977" y="1512"/>
                    <a:pt x="1965" y="1500"/>
                    <a:pt x="1953" y="1489"/>
                  </a:cubicBezTo>
                  <a:cubicBezTo>
                    <a:pt x="1917" y="1477"/>
                    <a:pt x="1894" y="1453"/>
                    <a:pt x="1858" y="1429"/>
                  </a:cubicBezTo>
                  <a:cubicBezTo>
                    <a:pt x="1798" y="1393"/>
                    <a:pt x="1751" y="1346"/>
                    <a:pt x="1691" y="1310"/>
                  </a:cubicBezTo>
                  <a:cubicBezTo>
                    <a:pt x="1632" y="1262"/>
                    <a:pt x="1572" y="1227"/>
                    <a:pt x="1513" y="1179"/>
                  </a:cubicBezTo>
                  <a:cubicBezTo>
                    <a:pt x="1465" y="1143"/>
                    <a:pt x="1405" y="1096"/>
                    <a:pt x="1358" y="1060"/>
                  </a:cubicBezTo>
                  <a:cubicBezTo>
                    <a:pt x="1298" y="1012"/>
                    <a:pt x="1251" y="977"/>
                    <a:pt x="1191" y="929"/>
                  </a:cubicBezTo>
                  <a:cubicBezTo>
                    <a:pt x="1132" y="869"/>
                    <a:pt x="1060" y="822"/>
                    <a:pt x="1001" y="762"/>
                  </a:cubicBezTo>
                  <a:cubicBezTo>
                    <a:pt x="882" y="667"/>
                    <a:pt x="763" y="560"/>
                    <a:pt x="655" y="465"/>
                  </a:cubicBezTo>
                  <a:cubicBezTo>
                    <a:pt x="584" y="405"/>
                    <a:pt x="512" y="357"/>
                    <a:pt x="453" y="298"/>
                  </a:cubicBezTo>
                  <a:cubicBezTo>
                    <a:pt x="334" y="203"/>
                    <a:pt x="227" y="107"/>
                    <a:pt x="120" y="24"/>
                  </a:cubicBezTo>
                  <a:cubicBezTo>
                    <a:pt x="96" y="12"/>
                    <a:pt x="84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3782000" y="4224450"/>
              <a:ext cx="18200" cy="22050"/>
            </a:xfrm>
            <a:custGeom>
              <a:avLst/>
              <a:gdLst/>
              <a:ahLst/>
              <a:cxnLst/>
              <a:rect l="l" t="t" r="r" b="b"/>
              <a:pathLst>
                <a:path w="728" h="882" extrusionOk="0">
                  <a:moveTo>
                    <a:pt x="370" y="144"/>
                  </a:moveTo>
                  <a:cubicBezTo>
                    <a:pt x="298" y="168"/>
                    <a:pt x="239" y="215"/>
                    <a:pt x="191" y="263"/>
                  </a:cubicBezTo>
                  <a:lnTo>
                    <a:pt x="179" y="263"/>
                  </a:lnTo>
                  <a:cubicBezTo>
                    <a:pt x="191" y="239"/>
                    <a:pt x="203" y="227"/>
                    <a:pt x="215" y="203"/>
                  </a:cubicBezTo>
                  <a:cubicBezTo>
                    <a:pt x="227" y="191"/>
                    <a:pt x="227" y="191"/>
                    <a:pt x="239" y="179"/>
                  </a:cubicBezTo>
                  <a:cubicBezTo>
                    <a:pt x="251" y="168"/>
                    <a:pt x="263" y="168"/>
                    <a:pt x="275" y="156"/>
                  </a:cubicBezTo>
                  <a:cubicBezTo>
                    <a:pt x="287" y="156"/>
                    <a:pt x="310" y="156"/>
                    <a:pt x="322" y="144"/>
                  </a:cubicBezTo>
                  <a:close/>
                  <a:moveTo>
                    <a:pt x="168" y="310"/>
                  </a:moveTo>
                  <a:cubicBezTo>
                    <a:pt x="168" y="334"/>
                    <a:pt x="179" y="346"/>
                    <a:pt x="191" y="358"/>
                  </a:cubicBezTo>
                  <a:cubicBezTo>
                    <a:pt x="191" y="358"/>
                    <a:pt x="191" y="358"/>
                    <a:pt x="191" y="370"/>
                  </a:cubicBezTo>
                  <a:cubicBezTo>
                    <a:pt x="179" y="370"/>
                    <a:pt x="156" y="370"/>
                    <a:pt x="144" y="394"/>
                  </a:cubicBezTo>
                  <a:cubicBezTo>
                    <a:pt x="156" y="358"/>
                    <a:pt x="156" y="334"/>
                    <a:pt x="168" y="310"/>
                  </a:cubicBezTo>
                  <a:close/>
                  <a:moveTo>
                    <a:pt x="465" y="275"/>
                  </a:moveTo>
                  <a:cubicBezTo>
                    <a:pt x="477" y="287"/>
                    <a:pt x="489" y="287"/>
                    <a:pt x="489" y="287"/>
                  </a:cubicBezTo>
                  <a:cubicBezTo>
                    <a:pt x="501" y="298"/>
                    <a:pt x="513" y="298"/>
                    <a:pt x="525" y="310"/>
                  </a:cubicBezTo>
                  <a:cubicBezTo>
                    <a:pt x="537" y="310"/>
                    <a:pt x="537" y="322"/>
                    <a:pt x="549" y="322"/>
                  </a:cubicBezTo>
                  <a:cubicBezTo>
                    <a:pt x="549" y="346"/>
                    <a:pt x="560" y="358"/>
                    <a:pt x="572" y="370"/>
                  </a:cubicBezTo>
                  <a:cubicBezTo>
                    <a:pt x="572" y="394"/>
                    <a:pt x="584" y="406"/>
                    <a:pt x="584" y="429"/>
                  </a:cubicBezTo>
                  <a:cubicBezTo>
                    <a:pt x="584" y="441"/>
                    <a:pt x="584" y="453"/>
                    <a:pt x="584" y="465"/>
                  </a:cubicBezTo>
                  <a:cubicBezTo>
                    <a:pt x="584" y="489"/>
                    <a:pt x="572" y="501"/>
                    <a:pt x="572" y="525"/>
                  </a:cubicBezTo>
                  <a:cubicBezTo>
                    <a:pt x="560" y="549"/>
                    <a:pt x="549" y="560"/>
                    <a:pt x="537" y="584"/>
                  </a:cubicBezTo>
                  <a:cubicBezTo>
                    <a:pt x="513" y="608"/>
                    <a:pt x="489" y="632"/>
                    <a:pt x="465" y="656"/>
                  </a:cubicBezTo>
                  <a:cubicBezTo>
                    <a:pt x="441" y="668"/>
                    <a:pt x="418" y="679"/>
                    <a:pt x="406" y="691"/>
                  </a:cubicBezTo>
                  <a:cubicBezTo>
                    <a:pt x="382" y="691"/>
                    <a:pt x="370" y="703"/>
                    <a:pt x="358" y="703"/>
                  </a:cubicBezTo>
                  <a:lnTo>
                    <a:pt x="334" y="703"/>
                  </a:lnTo>
                  <a:cubicBezTo>
                    <a:pt x="334" y="691"/>
                    <a:pt x="322" y="691"/>
                    <a:pt x="322" y="691"/>
                  </a:cubicBezTo>
                  <a:cubicBezTo>
                    <a:pt x="310" y="679"/>
                    <a:pt x="298" y="668"/>
                    <a:pt x="298" y="668"/>
                  </a:cubicBezTo>
                  <a:cubicBezTo>
                    <a:pt x="287" y="656"/>
                    <a:pt x="275" y="632"/>
                    <a:pt x="275" y="620"/>
                  </a:cubicBezTo>
                  <a:cubicBezTo>
                    <a:pt x="263" y="608"/>
                    <a:pt x="251" y="584"/>
                    <a:pt x="251" y="560"/>
                  </a:cubicBezTo>
                  <a:cubicBezTo>
                    <a:pt x="251" y="537"/>
                    <a:pt x="251" y="525"/>
                    <a:pt x="251" y="501"/>
                  </a:cubicBezTo>
                  <a:cubicBezTo>
                    <a:pt x="251" y="489"/>
                    <a:pt x="263" y="465"/>
                    <a:pt x="263" y="453"/>
                  </a:cubicBezTo>
                  <a:cubicBezTo>
                    <a:pt x="275" y="418"/>
                    <a:pt x="263" y="394"/>
                    <a:pt x="239" y="382"/>
                  </a:cubicBezTo>
                  <a:cubicBezTo>
                    <a:pt x="251" y="370"/>
                    <a:pt x="275" y="370"/>
                    <a:pt x="287" y="358"/>
                  </a:cubicBezTo>
                  <a:cubicBezTo>
                    <a:pt x="287" y="346"/>
                    <a:pt x="298" y="346"/>
                    <a:pt x="310" y="334"/>
                  </a:cubicBezTo>
                  <a:cubicBezTo>
                    <a:pt x="334" y="322"/>
                    <a:pt x="358" y="310"/>
                    <a:pt x="382" y="287"/>
                  </a:cubicBezTo>
                  <a:cubicBezTo>
                    <a:pt x="394" y="287"/>
                    <a:pt x="418" y="287"/>
                    <a:pt x="429" y="275"/>
                  </a:cubicBezTo>
                  <a:close/>
                  <a:moveTo>
                    <a:pt x="346" y="1"/>
                  </a:moveTo>
                  <a:cubicBezTo>
                    <a:pt x="310" y="1"/>
                    <a:pt x="263" y="13"/>
                    <a:pt x="227" y="25"/>
                  </a:cubicBezTo>
                  <a:cubicBezTo>
                    <a:pt x="179" y="48"/>
                    <a:pt x="144" y="72"/>
                    <a:pt x="108" y="108"/>
                  </a:cubicBezTo>
                  <a:cubicBezTo>
                    <a:pt x="72" y="156"/>
                    <a:pt x="48" y="203"/>
                    <a:pt x="37" y="251"/>
                  </a:cubicBezTo>
                  <a:cubicBezTo>
                    <a:pt x="25" y="298"/>
                    <a:pt x="13" y="346"/>
                    <a:pt x="1" y="406"/>
                  </a:cubicBezTo>
                  <a:cubicBezTo>
                    <a:pt x="1" y="453"/>
                    <a:pt x="1" y="513"/>
                    <a:pt x="1" y="560"/>
                  </a:cubicBezTo>
                  <a:cubicBezTo>
                    <a:pt x="13" y="644"/>
                    <a:pt x="37" y="715"/>
                    <a:pt x="84" y="775"/>
                  </a:cubicBezTo>
                  <a:cubicBezTo>
                    <a:pt x="96" y="787"/>
                    <a:pt x="108" y="799"/>
                    <a:pt x="120" y="810"/>
                  </a:cubicBezTo>
                  <a:cubicBezTo>
                    <a:pt x="132" y="822"/>
                    <a:pt x="144" y="834"/>
                    <a:pt x="168" y="846"/>
                  </a:cubicBezTo>
                  <a:cubicBezTo>
                    <a:pt x="203" y="870"/>
                    <a:pt x="251" y="882"/>
                    <a:pt x="287" y="882"/>
                  </a:cubicBezTo>
                  <a:cubicBezTo>
                    <a:pt x="334" y="882"/>
                    <a:pt x="370" y="882"/>
                    <a:pt x="406" y="870"/>
                  </a:cubicBezTo>
                  <a:cubicBezTo>
                    <a:pt x="453" y="858"/>
                    <a:pt x="489" y="834"/>
                    <a:pt x="525" y="810"/>
                  </a:cubicBezTo>
                  <a:cubicBezTo>
                    <a:pt x="584" y="775"/>
                    <a:pt x="644" y="715"/>
                    <a:pt x="679" y="644"/>
                  </a:cubicBezTo>
                  <a:cubicBezTo>
                    <a:pt x="703" y="608"/>
                    <a:pt x="715" y="572"/>
                    <a:pt x="715" y="537"/>
                  </a:cubicBezTo>
                  <a:cubicBezTo>
                    <a:pt x="727" y="501"/>
                    <a:pt x="727" y="465"/>
                    <a:pt x="727" y="429"/>
                  </a:cubicBezTo>
                  <a:cubicBezTo>
                    <a:pt x="727" y="406"/>
                    <a:pt x="727" y="382"/>
                    <a:pt x="715" y="370"/>
                  </a:cubicBezTo>
                  <a:cubicBezTo>
                    <a:pt x="715" y="346"/>
                    <a:pt x="703" y="334"/>
                    <a:pt x="691" y="310"/>
                  </a:cubicBezTo>
                  <a:cubicBezTo>
                    <a:pt x="679" y="287"/>
                    <a:pt x="679" y="263"/>
                    <a:pt x="668" y="239"/>
                  </a:cubicBezTo>
                  <a:cubicBezTo>
                    <a:pt x="656" y="215"/>
                    <a:pt x="632" y="203"/>
                    <a:pt x="620" y="179"/>
                  </a:cubicBezTo>
                  <a:cubicBezTo>
                    <a:pt x="608" y="168"/>
                    <a:pt x="596" y="144"/>
                    <a:pt x="584" y="120"/>
                  </a:cubicBezTo>
                  <a:cubicBezTo>
                    <a:pt x="572" y="108"/>
                    <a:pt x="549" y="84"/>
                    <a:pt x="525" y="60"/>
                  </a:cubicBezTo>
                  <a:cubicBezTo>
                    <a:pt x="513" y="48"/>
                    <a:pt x="489" y="37"/>
                    <a:pt x="465" y="25"/>
                  </a:cubicBezTo>
                  <a:cubicBezTo>
                    <a:pt x="441" y="13"/>
                    <a:pt x="418" y="13"/>
                    <a:pt x="394" y="13"/>
                  </a:cubicBezTo>
                  <a:cubicBezTo>
                    <a:pt x="382" y="1"/>
                    <a:pt x="358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3788250" y="4228925"/>
              <a:ext cx="3600" cy="17875"/>
            </a:xfrm>
            <a:custGeom>
              <a:avLst/>
              <a:gdLst/>
              <a:ahLst/>
              <a:cxnLst/>
              <a:rect l="l" t="t" r="r" b="b"/>
              <a:pathLst>
                <a:path w="144" h="71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262"/>
                    <a:pt x="1" y="453"/>
                    <a:pt x="1" y="643"/>
                  </a:cubicBezTo>
                  <a:cubicBezTo>
                    <a:pt x="1" y="679"/>
                    <a:pt x="37" y="715"/>
                    <a:pt x="72" y="715"/>
                  </a:cubicBezTo>
                  <a:cubicBezTo>
                    <a:pt x="108" y="715"/>
                    <a:pt x="144" y="679"/>
                    <a:pt x="144" y="643"/>
                  </a:cubicBezTo>
                  <a:cubicBezTo>
                    <a:pt x="144" y="453"/>
                    <a:pt x="144" y="262"/>
                    <a:pt x="144" y="72"/>
                  </a:cubicBezTo>
                  <a:cubicBezTo>
                    <a:pt x="144" y="36"/>
                    <a:pt x="108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3789450" y="4229525"/>
              <a:ext cx="5075" cy="13425"/>
            </a:xfrm>
            <a:custGeom>
              <a:avLst/>
              <a:gdLst/>
              <a:ahLst/>
              <a:cxnLst/>
              <a:rect l="l" t="t" r="r" b="b"/>
              <a:pathLst>
                <a:path w="203" h="537" extrusionOk="0">
                  <a:moveTo>
                    <a:pt x="72" y="0"/>
                  </a:moveTo>
                  <a:cubicBezTo>
                    <a:pt x="60" y="0"/>
                    <a:pt x="48" y="12"/>
                    <a:pt x="36" y="12"/>
                  </a:cubicBezTo>
                  <a:cubicBezTo>
                    <a:pt x="24" y="24"/>
                    <a:pt x="12" y="36"/>
                    <a:pt x="0" y="60"/>
                  </a:cubicBezTo>
                  <a:cubicBezTo>
                    <a:pt x="0" y="72"/>
                    <a:pt x="0" y="95"/>
                    <a:pt x="12" y="107"/>
                  </a:cubicBezTo>
                  <a:cubicBezTo>
                    <a:pt x="12" y="107"/>
                    <a:pt x="12" y="119"/>
                    <a:pt x="24" y="131"/>
                  </a:cubicBezTo>
                  <a:cubicBezTo>
                    <a:pt x="36" y="155"/>
                    <a:pt x="48" y="191"/>
                    <a:pt x="48" y="238"/>
                  </a:cubicBezTo>
                  <a:cubicBezTo>
                    <a:pt x="60" y="310"/>
                    <a:pt x="60" y="381"/>
                    <a:pt x="48" y="465"/>
                  </a:cubicBezTo>
                  <a:cubicBezTo>
                    <a:pt x="48" y="476"/>
                    <a:pt x="60" y="500"/>
                    <a:pt x="72" y="512"/>
                  </a:cubicBezTo>
                  <a:cubicBezTo>
                    <a:pt x="84" y="524"/>
                    <a:pt x="108" y="536"/>
                    <a:pt x="120" y="536"/>
                  </a:cubicBezTo>
                  <a:cubicBezTo>
                    <a:pt x="143" y="536"/>
                    <a:pt x="155" y="524"/>
                    <a:pt x="167" y="512"/>
                  </a:cubicBezTo>
                  <a:cubicBezTo>
                    <a:pt x="191" y="500"/>
                    <a:pt x="191" y="476"/>
                    <a:pt x="191" y="465"/>
                  </a:cubicBezTo>
                  <a:cubicBezTo>
                    <a:pt x="203" y="405"/>
                    <a:pt x="203" y="357"/>
                    <a:pt x="191" y="298"/>
                  </a:cubicBezTo>
                  <a:cubicBezTo>
                    <a:pt x="191" y="250"/>
                    <a:pt x="191" y="203"/>
                    <a:pt x="179" y="155"/>
                  </a:cubicBezTo>
                  <a:cubicBezTo>
                    <a:pt x="167" y="119"/>
                    <a:pt x="143" y="72"/>
                    <a:pt x="131" y="36"/>
                  </a:cubicBezTo>
                  <a:cubicBezTo>
                    <a:pt x="120" y="1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3788850" y="4227425"/>
              <a:ext cx="11350" cy="17075"/>
            </a:xfrm>
            <a:custGeom>
              <a:avLst/>
              <a:gdLst/>
              <a:ahLst/>
              <a:cxnLst/>
              <a:rect l="l" t="t" r="r" b="b"/>
              <a:pathLst>
                <a:path w="454" h="683" extrusionOk="0">
                  <a:moveTo>
                    <a:pt x="155" y="1"/>
                  </a:moveTo>
                  <a:cubicBezTo>
                    <a:pt x="132" y="13"/>
                    <a:pt x="108" y="25"/>
                    <a:pt x="84" y="37"/>
                  </a:cubicBezTo>
                  <a:cubicBezTo>
                    <a:pt x="60" y="37"/>
                    <a:pt x="48" y="49"/>
                    <a:pt x="36" y="60"/>
                  </a:cubicBezTo>
                  <a:cubicBezTo>
                    <a:pt x="13" y="72"/>
                    <a:pt x="1" y="84"/>
                    <a:pt x="1" y="108"/>
                  </a:cubicBezTo>
                  <a:cubicBezTo>
                    <a:pt x="1" y="120"/>
                    <a:pt x="1" y="144"/>
                    <a:pt x="13" y="156"/>
                  </a:cubicBezTo>
                  <a:cubicBezTo>
                    <a:pt x="20" y="179"/>
                    <a:pt x="43" y="192"/>
                    <a:pt x="67" y="192"/>
                  </a:cubicBezTo>
                  <a:cubicBezTo>
                    <a:pt x="81" y="192"/>
                    <a:pt x="95" y="188"/>
                    <a:pt x="108" y="179"/>
                  </a:cubicBezTo>
                  <a:cubicBezTo>
                    <a:pt x="120" y="168"/>
                    <a:pt x="144" y="156"/>
                    <a:pt x="167" y="144"/>
                  </a:cubicBezTo>
                  <a:cubicBezTo>
                    <a:pt x="179" y="144"/>
                    <a:pt x="191" y="144"/>
                    <a:pt x="203" y="132"/>
                  </a:cubicBezTo>
                  <a:lnTo>
                    <a:pt x="227" y="132"/>
                  </a:lnTo>
                  <a:cubicBezTo>
                    <a:pt x="227" y="132"/>
                    <a:pt x="239" y="144"/>
                    <a:pt x="239" y="144"/>
                  </a:cubicBezTo>
                  <a:lnTo>
                    <a:pt x="251" y="144"/>
                  </a:lnTo>
                  <a:cubicBezTo>
                    <a:pt x="263" y="156"/>
                    <a:pt x="263" y="156"/>
                    <a:pt x="275" y="168"/>
                  </a:cubicBezTo>
                  <a:cubicBezTo>
                    <a:pt x="275" y="179"/>
                    <a:pt x="286" y="191"/>
                    <a:pt x="298" y="203"/>
                  </a:cubicBezTo>
                  <a:cubicBezTo>
                    <a:pt x="298" y="227"/>
                    <a:pt x="310" y="239"/>
                    <a:pt x="310" y="263"/>
                  </a:cubicBezTo>
                  <a:cubicBezTo>
                    <a:pt x="310" y="287"/>
                    <a:pt x="310" y="299"/>
                    <a:pt x="310" y="322"/>
                  </a:cubicBezTo>
                  <a:cubicBezTo>
                    <a:pt x="298" y="358"/>
                    <a:pt x="298" y="394"/>
                    <a:pt x="286" y="430"/>
                  </a:cubicBezTo>
                  <a:cubicBezTo>
                    <a:pt x="263" y="453"/>
                    <a:pt x="251" y="489"/>
                    <a:pt x="227" y="525"/>
                  </a:cubicBezTo>
                  <a:cubicBezTo>
                    <a:pt x="215" y="537"/>
                    <a:pt x="203" y="549"/>
                    <a:pt x="191" y="560"/>
                  </a:cubicBezTo>
                  <a:cubicBezTo>
                    <a:pt x="155" y="596"/>
                    <a:pt x="155" y="632"/>
                    <a:pt x="191" y="656"/>
                  </a:cubicBezTo>
                  <a:cubicBezTo>
                    <a:pt x="203" y="674"/>
                    <a:pt x="218" y="683"/>
                    <a:pt x="234" y="683"/>
                  </a:cubicBezTo>
                  <a:cubicBezTo>
                    <a:pt x="251" y="683"/>
                    <a:pt x="269" y="674"/>
                    <a:pt x="286" y="656"/>
                  </a:cubicBezTo>
                  <a:cubicBezTo>
                    <a:pt x="298" y="644"/>
                    <a:pt x="322" y="620"/>
                    <a:pt x="334" y="608"/>
                  </a:cubicBezTo>
                  <a:cubicBezTo>
                    <a:pt x="358" y="572"/>
                    <a:pt x="370" y="549"/>
                    <a:pt x="382" y="525"/>
                  </a:cubicBezTo>
                  <a:cubicBezTo>
                    <a:pt x="429" y="441"/>
                    <a:pt x="453" y="346"/>
                    <a:pt x="453" y="263"/>
                  </a:cubicBezTo>
                  <a:cubicBezTo>
                    <a:pt x="441" y="215"/>
                    <a:pt x="429" y="168"/>
                    <a:pt x="405" y="120"/>
                  </a:cubicBezTo>
                  <a:cubicBezTo>
                    <a:pt x="382" y="84"/>
                    <a:pt x="358" y="37"/>
                    <a:pt x="310" y="13"/>
                  </a:cubicBezTo>
                  <a:cubicBezTo>
                    <a:pt x="286" y="1"/>
                    <a:pt x="251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3791225" y="4230700"/>
              <a:ext cx="4500" cy="13125"/>
            </a:xfrm>
            <a:custGeom>
              <a:avLst/>
              <a:gdLst/>
              <a:ahLst/>
              <a:cxnLst/>
              <a:rect l="l" t="t" r="r" b="b"/>
              <a:pathLst>
                <a:path w="180" h="525" extrusionOk="0">
                  <a:moveTo>
                    <a:pt x="49" y="1"/>
                  </a:moveTo>
                  <a:cubicBezTo>
                    <a:pt x="13" y="13"/>
                    <a:pt x="1" y="48"/>
                    <a:pt x="1" y="84"/>
                  </a:cubicBezTo>
                  <a:cubicBezTo>
                    <a:pt x="13" y="132"/>
                    <a:pt x="25" y="168"/>
                    <a:pt x="37" y="215"/>
                  </a:cubicBezTo>
                  <a:cubicBezTo>
                    <a:pt x="49" y="299"/>
                    <a:pt x="37" y="370"/>
                    <a:pt x="37" y="453"/>
                  </a:cubicBezTo>
                  <a:cubicBezTo>
                    <a:pt x="25" y="465"/>
                    <a:pt x="37" y="489"/>
                    <a:pt x="49" y="501"/>
                  </a:cubicBezTo>
                  <a:cubicBezTo>
                    <a:pt x="60" y="513"/>
                    <a:pt x="84" y="525"/>
                    <a:pt x="96" y="525"/>
                  </a:cubicBezTo>
                  <a:cubicBezTo>
                    <a:pt x="120" y="525"/>
                    <a:pt x="132" y="513"/>
                    <a:pt x="144" y="501"/>
                  </a:cubicBezTo>
                  <a:cubicBezTo>
                    <a:pt x="156" y="489"/>
                    <a:pt x="168" y="477"/>
                    <a:pt x="168" y="453"/>
                  </a:cubicBezTo>
                  <a:cubicBezTo>
                    <a:pt x="168" y="406"/>
                    <a:pt x="180" y="358"/>
                    <a:pt x="180" y="310"/>
                  </a:cubicBezTo>
                  <a:cubicBezTo>
                    <a:pt x="180" y="215"/>
                    <a:pt x="156" y="132"/>
                    <a:pt x="132" y="48"/>
                  </a:cubicBezTo>
                  <a:cubicBezTo>
                    <a:pt x="132" y="25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3734075" y="4313150"/>
              <a:ext cx="22050" cy="21875"/>
            </a:xfrm>
            <a:custGeom>
              <a:avLst/>
              <a:gdLst/>
              <a:ahLst/>
              <a:cxnLst/>
              <a:rect l="l" t="t" r="r" b="b"/>
              <a:pathLst>
                <a:path w="882" h="875" extrusionOk="0">
                  <a:moveTo>
                    <a:pt x="251" y="191"/>
                  </a:moveTo>
                  <a:lnTo>
                    <a:pt x="251" y="191"/>
                  </a:lnTo>
                  <a:cubicBezTo>
                    <a:pt x="227" y="227"/>
                    <a:pt x="191" y="263"/>
                    <a:pt x="168" y="287"/>
                  </a:cubicBezTo>
                  <a:cubicBezTo>
                    <a:pt x="180" y="275"/>
                    <a:pt x="191" y="263"/>
                    <a:pt x="203" y="239"/>
                  </a:cubicBezTo>
                  <a:cubicBezTo>
                    <a:pt x="215" y="227"/>
                    <a:pt x="227" y="215"/>
                    <a:pt x="239" y="203"/>
                  </a:cubicBezTo>
                  <a:cubicBezTo>
                    <a:pt x="251" y="192"/>
                    <a:pt x="251" y="191"/>
                    <a:pt x="251" y="191"/>
                  </a:cubicBezTo>
                  <a:close/>
                  <a:moveTo>
                    <a:pt x="441" y="144"/>
                  </a:moveTo>
                  <a:cubicBezTo>
                    <a:pt x="465" y="144"/>
                    <a:pt x="489" y="156"/>
                    <a:pt x="513" y="156"/>
                  </a:cubicBezTo>
                  <a:cubicBezTo>
                    <a:pt x="549" y="179"/>
                    <a:pt x="584" y="203"/>
                    <a:pt x="620" y="227"/>
                  </a:cubicBezTo>
                  <a:cubicBezTo>
                    <a:pt x="644" y="239"/>
                    <a:pt x="656" y="263"/>
                    <a:pt x="680" y="287"/>
                  </a:cubicBezTo>
                  <a:cubicBezTo>
                    <a:pt x="691" y="310"/>
                    <a:pt x="703" y="334"/>
                    <a:pt x="715" y="358"/>
                  </a:cubicBezTo>
                  <a:cubicBezTo>
                    <a:pt x="727" y="382"/>
                    <a:pt x="739" y="418"/>
                    <a:pt x="739" y="441"/>
                  </a:cubicBezTo>
                  <a:cubicBezTo>
                    <a:pt x="739" y="465"/>
                    <a:pt x="739" y="489"/>
                    <a:pt x="739" y="513"/>
                  </a:cubicBezTo>
                  <a:cubicBezTo>
                    <a:pt x="739" y="525"/>
                    <a:pt x="739" y="537"/>
                    <a:pt x="727" y="549"/>
                  </a:cubicBezTo>
                  <a:cubicBezTo>
                    <a:pt x="727" y="560"/>
                    <a:pt x="715" y="572"/>
                    <a:pt x="715" y="584"/>
                  </a:cubicBezTo>
                  <a:cubicBezTo>
                    <a:pt x="703" y="596"/>
                    <a:pt x="691" y="608"/>
                    <a:pt x="668" y="620"/>
                  </a:cubicBezTo>
                  <a:cubicBezTo>
                    <a:pt x="632" y="656"/>
                    <a:pt x="584" y="691"/>
                    <a:pt x="525" y="703"/>
                  </a:cubicBezTo>
                  <a:cubicBezTo>
                    <a:pt x="501" y="715"/>
                    <a:pt x="465" y="727"/>
                    <a:pt x="430" y="739"/>
                  </a:cubicBezTo>
                  <a:lnTo>
                    <a:pt x="394" y="739"/>
                  </a:lnTo>
                  <a:cubicBezTo>
                    <a:pt x="394" y="703"/>
                    <a:pt x="370" y="680"/>
                    <a:pt x="334" y="680"/>
                  </a:cubicBezTo>
                  <a:cubicBezTo>
                    <a:pt x="310" y="668"/>
                    <a:pt x="287" y="656"/>
                    <a:pt x="263" y="644"/>
                  </a:cubicBezTo>
                  <a:cubicBezTo>
                    <a:pt x="239" y="644"/>
                    <a:pt x="227" y="632"/>
                    <a:pt x="203" y="620"/>
                  </a:cubicBezTo>
                  <a:cubicBezTo>
                    <a:pt x="191" y="608"/>
                    <a:pt x="191" y="596"/>
                    <a:pt x="180" y="596"/>
                  </a:cubicBezTo>
                  <a:cubicBezTo>
                    <a:pt x="168" y="584"/>
                    <a:pt x="168" y="572"/>
                    <a:pt x="156" y="560"/>
                  </a:cubicBezTo>
                  <a:cubicBezTo>
                    <a:pt x="156" y="549"/>
                    <a:pt x="156" y="549"/>
                    <a:pt x="156" y="537"/>
                  </a:cubicBezTo>
                  <a:cubicBezTo>
                    <a:pt x="180" y="501"/>
                    <a:pt x="203" y="465"/>
                    <a:pt x="227" y="430"/>
                  </a:cubicBezTo>
                  <a:cubicBezTo>
                    <a:pt x="239" y="406"/>
                    <a:pt x="263" y="382"/>
                    <a:pt x="275" y="370"/>
                  </a:cubicBezTo>
                  <a:cubicBezTo>
                    <a:pt x="322" y="310"/>
                    <a:pt x="370" y="251"/>
                    <a:pt x="418" y="203"/>
                  </a:cubicBezTo>
                  <a:cubicBezTo>
                    <a:pt x="430" y="179"/>
                    <a:pt x="441" y="156"/>
                    <a:pt x="441" y="144"/>
                  </a:cubicBezTo>
                  <a:close/>
                  <a:moveTo>
                    <a:pt x="406" y="1"/>
                  </a:moveTo>
                  <a:cubicBezTo>
                    <a:pt x="358" y="1"/>
                    <a:pt x="322" y="13"/>
                    <a:pt x="275" y="25"/>
                  </a:cubicBezTo>
                  <a:cubicBezTo>
                    <a:pt x="215" y="49"/>
                    <a:pt x="156" y="84"/>
                    <a:pt x="108" y="132"/>
                  </a:cubicBezTo>
                  <a:cubicBezTo>
                    <a:pt x="84" y="156"/>
                    <a:pt x="72" y="179"/>
                    <a:pt x="49" y="215"/>
                  </a:cubicBezTo>
                  <a:cubicBezTo>
                    <a:pt x="37" y="251"/>
                    <a:pt x="25" y="287"/>
                    <a:pt x="13" y="322"/>
                  </a:cubicBezTo>
                  <a:cubicBezTo>
                    <a:pt x="1" y="394"/>
                    <a:pt x="1" y="465"/>
                    <a:pt x="13" y="537"/>
                  </a:cubicBezTo>
                  <a:cubicBezTo>
                    <a:pt x="13" y="549"/>
                    <a:pt x="13" y="560"/>
                    <a:pt x="25" y="572"/>
                  </a:cubicBezTo>
                  <a:cubicBezTo>
                    <a:pt x="25" y="584"/>
                    <a:pt x="25" y="596"/>
                    <a:pt x="25" y="608"/>
                  </a:cubicBezTo>
                  <a:cubicBezTo>
                    <a:pt x="25" y="632"/>
                    <a:pt x="37" y="656"/>
                    <a:pt x="49" y="680"/>
                  </a:cubicBezTo>
                  <a:cubicBezTo>
                    <a:pt x="72" y="703"/>
                    <a:pt x="84" y="727"/>
                    <a:pt x="108" y="751"/>
                  </a:cubicBezTo>
                  <a:cubicBezTo>
                    <a:pt x="132" y="775"/>
                    <a:pt x="168" y="811"/>
                    <a:pt x="215" y="834"/>
                  </a:cubicBezTo>
                  <a:cubicBezTo>
                    <a:pt x="263" y="858"/>
                    <a:pt x="310" y="870"/>
                    <a:pt x="358" y="870"/>
                  </a:cubicBezTo>
                  <a:cubicBezTo>
                    <a:pt x="376" y="874"/>
                    <a:pt x="392" y="875"/>
                    <a:pt x="408" y="875"/>
                  </a:cubicBezTo>
                  <a:cubicBezTo>
                    <a:pt x="446" y="875"/>
                    <a:pt x="479" y="867"/>
                    <a:pt x="513" y="858"/>
                  </a:cubicBezTo>
                  <a:cubicBezTo>
                    <a:pt x="572" y="846"/>
                    <a:pt x="620" y="811"/>
                    <a:pt x="668" y="787"/>
                  </a:cubicBezTo>
                  <a:cubicBezTo>
                    <a:pt x="715" y="763"/>
                    <a:pt x="751" y="739"/>
                    <a:pt x="787" y="703"/>
                  </a:cubicBezTo>
                  <a:cubicBezTo>
                    <a:pt x="834" y="668"/>
                    <a:pt x="858" y="620"/>
                    <a:pt x="870" y="560"/>
                  </a:cubicBezTo>
                  <a:cubicBezTo>
                    <a:pt x="882" y="513"/>
                    <a:pt x="882" y="453"/>
                    <a:pt x="870" y="406"/>
                  </a:cubicBezTo>
                  <a:cubicBezTo>
                    <a:pt x="870" y="358"/>
                    <a:pt x="846" y="299"/>
                    <a:pt x="822" y="263"/>
                  </a:cubicBezTo>
                  <a:cubicBezTo>
                    <a:pt x="787" y="203"/>
                    <a:pt x="739" y="144"/>
                    <a:pt x="691" y="108"/>
                  </a:cubicBezTo>
                  <a:cubicBezTo>
                    <a:pt x="632" y="60"/>
                    <a:pt x="561" y="25"/>
                    <a:pt x="489" y="13"/>
                  </a:cubicBezTo>
                  <a:cubicBezTo>
                    <a:pt x="465" y="1"/>
                    <a:pt x="44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3738850" y="431852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15" y="215"/>
                  </a:moveTo>
                  <a:cubicBezTo>
                    <a:pt x="215" y="226"/>
                    <a:pt x="215" y="250"/>
                    <a:pt x="227" y="262"/>
                  </a:cubicBezTo>
                  <a:lnTo>
                    <a:pt x="203" y="262"/>
                  </a:lnTo>
                  <a:cubicBezTo>
                    <a:pt x="203" y="250"/>
                    <a:pt x="203" y="250"/>
                    <a:pt x="203" y="238"/>
                  </a:cubicBezTo>
                  <a:cubicBezTo>
                    <a:pt x="203" y="226"/>
                    <a:pt x="203" y="226"/>
                    <a:pt x="203" y="215"/>
                  </a:cubicBezTo>
                  <a:close/>
                  <a:moveTo>
                    <a:pt x="405" y="0"/>
                  </a:moveTo>
                  <a:cubicBezTo>
                    <a:pt x="358" y="0"/>
                    <a:pt x="322" y="24"/>
                    <a:pt x="286" y="60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69" y="30"/>
                    <a:pt x="245" y="19"/>
                    <a:pt x="219" y="19"/>
                  </a:cubicBezTo>
                  <a:cubicBezTo>
                    <a:pt x="210" y="19"/>
                    <a:pt x="200" y="21"/>
                    <a:pt x="191" y="24"/>
                  </a:cubicBezTo>
                  <a:cubicBezTo>
                    <a:pt x="167" y="36"/>
                    <a:pt x="155" y="60"/>
                    <a:pt x="131" y="72"/>
                  </a:cubicBezTo>
                  <a:cubicBezTo>
                    <a:pt x="108" y="84"/>
                    <a:pt x="96" y="107"/>
                    <a:pt x="84" y="131"/>
                  </a:cubicBezTo>
                  <a:cubicBezTo>
                    <a:pt x="48" y="167"/>
                    <a:pt x="24" y="215"/>
                    <a:pt x="12" y="262"/>
                  </a:cubicBezTo>
                  <a:cubicBezTo>
                    <a:pt x="0" y="310"/>
                    <a:pt x="0" y="369"/>
                    <a:pt x="24" y="417"/>
                  </a:cubicBezTo>
                  <a:cubicBezTo>
                    <a:pt x="36" y="429"/>
                    <a:pt x="48" y="453"/>
                    <a:pt x="60" y="465"/>
                  </a:cubicBezTo>
                  <a:cubicBezTo>
                    <a:pt x="84" y="488"/>
                    <a:pt x="119" y="500"/>
                    <a:pt x="143" y="512"/>
                  </a:cubicBezTo>
                  <a:cubicBezTo>
                    <a:pt x="167" y="512"/>
                    <a:pt x="191" y="512"/>
                    <a:pt x="215" y="500"/>
                  </a:cubicBezTo>
                  <a:cubicBezTo>
                    <a:pt x="239" y="500"/>
                    <a:pt x="262" y="488"/>
                    <a:pt x="274" y="476"/>
                  </a:cubicBezTo>
                  <a:cubicBezTo>
                    <a:pt x="298" y="465"/>
                    <a:pt x="322" y="453"/>
                    <a:pt x="346" y="441"/>
                  </a:cubicBezTo>
                  <a:cubicBezTo>
                    <a:pt x="358" y="417"/>
                    <a:pt x="381" y="405"/>
                    <a:pt x="393" y="381"/>
                  </a:cubicBezTo>
                  <a:cubicBezTo>
                    <a:pt x="417" y="357"/>
                    <a:pt x="429" y="345"/>
                    <a:pt x="429" y="310"/>
                  </a:cubicBezTo>
                  <a:cubicBezTo>
                    <a:pt x="429" y="298"/>
                    <a:pt x="441" y="286"/>
                    <a:pt x="441" y="274"/>
                  </a:cubicBezTo>
                  <a:cubicBezTo>
                    <a:pt x="453" y="262"/>
                    <a:pt x="465" y="238"/>
                    <a:pt x="477" y="215"/>
                  </a:cubicBezTo>
                  <a:cubicBezTo>
                    <a:pt x="489" y="203"/>
                    <a:pt x="489" y="179"/>
                    <a:pt x="500" y="155"/>
                  </a:cubicBezTo>
                  <a:cubicBezTo>
                    <a:pt x="500" y="143"/>
                    <a:pt x="500" y="119"/>
                    <a:pt x="500" y="107"/>
                  </a:cubicBezTo>
                  <a:cubicBezTo>
                    <a:pt x="500" y="95"/>
                    <a:pt x="500" y="84"/>
                    <a:pt x="500" y="72"/>
                  </a:cubicBezTo>
                  <a:cubicBezTo>
                    <a:pt x="489" y="60"/>
                    <a:pt x="489" y="48"/>
                    <a:pt x="477" y="36"/>
                  </a:cubicBezTo>
                  <a:cubicBezTo>
                    <a:pt x="477" y="24"/>
                    <a:pt x="465" y="12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3679900" y="4275650"/>
              <a:ext cx="18200" cy="17425"/>
            </a:xfrm>
            <a:custGeom>
              <a:avLst/>
              <a:gdLst/>
              <a:ahLst/>
              <a:cxnLst/>
              <a:rect l="l" t="t" r="r" b="b"/>
              <a:pathLst>
                <a:path w="728" h="697" extrusionOk="0">
                  <a:moveTo>
                    <a:pt x="299" y="203"/>
                  </a:moveTo>
                  <a:cubicBezTo>
                    <a:pt x="287" y="215"/>
                    <a:pt x="287" y="215"/>
                    <a:pt x="287" y="215"/>
                  </a:cubicBezTo>
                  <a:cubicBezTo>
                    <a:pt x="287" y="203"/>
                    <a:pt x="299" y="203"/>
                    <a:pt x="299" y="203"/>
                  </a:cubicBezTo>
                  <a:close/>
                  <a:moveTo>
                    <a:pt x="406" y="191"/>
                  </a:moveTo>
                  <a:cubicBezTo>
                    <a:pt x="406" y="203"/>
                    <a:pt x="418" y="203"/>
                    <a:pt x="418" y="203"/>
                  </a:cubicBezTo>
                  <a:cubicBezTo>
                    <a:pt x="418" y="203"/>
                    <a:pt x="418" y="203"/>
                    <a:pt x="430" y="215"/>
                  </a:cubicBezTo>
                  <a:lnTo>
                    <a:pt x="406" y="215"/>
                  </a:lnTo>
                  <a:cubicBezTo>
                    <a:pt x="394" y="203"/>
                    <a:pt x="394" y="203"/>
                    <a:pt x="382" y="191"/>
                  </a:cubicBezTo>
                  <a:close/>
                  <a:moveTo>
                    <a:pt x="287" y="215"/>
                  </a:moveTo>
                  <a:lnTo>
                    <a:pt x="287" y="215"/>
                  </a:lnTo>
                  <a:cubicBezTo>
                    <a:pt x="275" y="239"/>
                    <a:pt x="263" y="251"/>
                    <a:pt x="251" y="275"/>
                  </a:cubicBezTo>
                  <a:cubicBezTo>
                    <a:pt x="251" y="263"/>
                    <a:pt x="251" y="263"/>
                    <a:pt x="263" y="251"/>
                  </a:cubicBezTo>
                  <a:cubicBezTo>
                    <a:pt x="263" y="251"/>
                    <a:pt x="263" y="239"/>
                    <a:pt x="275" y="227"/>
                  </a:cubicBezTo>
                  <a:cubicBezTo>
                    <a:pt x="275" y="227"/>
                    <a:pt x="287" y="215"/>
                    <a:pt x="287" y="215"/>
                  </a:cubicBezTo>
                  <a:close/>
                  <a:moveTo>
                    <a:pt x="358" y="489"/>
                  </a:moveTo>
                  <a:cubicBezTo>
                    <a:pt x="358" y="501"/>
                    <a:pt x="358" y="501"/>
                    <a:pt x="358" y="501"/>
                  </a:cubicBezTo>
                  <a:cubicBezTo>
                    <a:pt x="358" y="501"/>
                    <a:pt x="358" y="489"/>
                    <a:pt x="346" y="489"/>
                  </a:cubicBezTo>
                  <a:close/>
                  <a:moveTo>
                    <a:pt x="370" y="1"/>
                  </a:moveTo>
                  <a:cubicBezTo>
                    <a:pt x="287" y="1"/>
                    <a:pt x="215" y="25"/>
                    <a:pt x="144" y="72"/>
                  </a:cubicBezTo>
                  <a:cubicBezTo>
                    <a:pt x="108" y="96"/>
                    <a:pt x="72" y="132"/>
                    <a:pt x="49" y="179"/>
                  </a:cubicBezTo>
                  <a:cubicBezTo>
                    <a:pt x="25" y="215"/>
                    <a:pt x="13" y="275"/>
                    <a:pt x="1" y="322"/>
                  </a:cubicBezTo>
                  <a:cubicBezTo>
                    <a:pt x="1" y="370"/>
                    <a:pt x="13" y="417"/>
                    <a:pt x="25" y="465"/>
                  </a:cubicBezTo>
                  <a:cubicBezTo>
                    <a:pt x="25" y="489"/>
                    <a:pt x="37" y="513"/>
                    <a:pt x="37" y="536"/>
                  </a:cubicBezTo>
                  <a:cubicBezTo>
                    <a:pt x="49" y="560"/>
                    <a:pt x="72" y="584"/>
                    <a:pt x="84" y="608"/>
                  </a:cubicBezTo>
                  <a:cubicBezTo>
                    <a:pt x="96" y="632"/>
                    <a:pt x="120" y="644"/>
                    <a:pt x="144" y="656"/>
                  </a:cubicBezTo>
                  <a:cubicBezTo>
                    <a:pt x="168" y="667"/>
                    <a:pt x="191" y="679"/>
                    <a:pt x="215" y="679"/>
                  </a:cubicBezTo>
                  <a:cubicBezTo>
                    <a:pt x="239" y="691"/>
                    <a:pt x="263" y="691"/>
                    <a:pt x="287" y="691"/>
                  </a:cubicBezTo>
                  <a:cubicBezTo>
                    <a:pt x="299" y="695"/>
                    <a:pt x="309" y="697"/>
                    <a:pt x="319" y="697"/>
                  </a:cubicBezTo>
                  <a:cubicBezTo>
                    <a:pt x="340" y="697"/>
                    <a:pt x="358" y="691"/>
                    <a:pt x="382" y="691"/>
                  </a:cubicBezTo>
                  <a:cubicBezTo>
                    <a:pt x="418" y="679"/>
                    <a:pt x="453" y="667"/>
                    <a:pt x="477" y="644"/>
                  </a:cubicBezTo>
                  <a:cubicBezTo>
                    <a:pt x="513" y="644"/>
                    <a:pt x="549" y="620"/>
                    <a:pt x="572" y="596"/>
                  </a:cubicBezTo>
                  <a:cubicBezTo>
                    <a:pt x="620" y="572"/>
                    <a:pt x="644" y="525"/>
                    <a:pt x="680" y="477"/>
                  </a:cubicBezTo>
                  <a:cubicBezTo>
                    <a:pt x="692" y="429"/>
                    <a:pt x="715" y="382"/>
                    <a:pt x="715" y="334"/>
                  </a:cubicBezTo>
                  <a:cubicBezTo>
                    <a:pt x="727" y="275"/>
                    <a:pt x="715" y="227"/>
                    <a:pt x="692" y="179"/>
                  </a:cubicBezTo>
                  <a:cubicBezTo>
                    <a:pt x="644" y="84"/>
                    <a:pt x="549" y="36"/>
                    <a:pt x="453" y="13"/>
                  </a:cubicBezTo>
                  <a:cubicBezTo>
                    <a:pt x="430" y="1"/>
                    <a:pt x="394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50"/>
          <p:cNvGrpSpPr/>
          <p:nvPr/>
        </p:nvGrpSpPr>
        <p:grpSpPr>
          <a:xfrm rot="8870683">
            <a:off x="-298180" y="732775"/>
            <a:ext cx="1404320" cy="770769"/>
            <a:chOff x="1092100" y="1218725"/>
            <a:chExt cx="521200" cy="286075"/>
          </a:xfrm>
        </p:grpSpPr>
        <p:sp>
          <p:nvSpPr>
            <p:cNvPr id="1635" name="Google Shape;1635;p50"/>
            <p:cNvSpPr/>
            <p:nvPr/>
          </p:nvSpPr>
          <p:spPr>
            <a:xfrm>
              <a:off x="1095950" y="1227875"/>
              <a:ext cx="82475" cy="266875"/>
            </a:xfrm>
            <a:custGeom>
              <a:avLst/>
              <a:gdLst/>
              <a:ahLst/>
              <a:cxnLst/>
              <a:rect l="l" t="t" r="r" b="b"/>
              <a:pathLst>
                <a:path w="3299" h="10675" extrusionOk="0">
                  <a:moveTo>
                    <a:pt x="3220" y="1"/>
                  </a:moveTo>
                  <a:cubicBezTo>
                    <a:pt x="3192" y="1"/>
                    <a:pt x="3166" y="22"/>
                    <a:pt x="3156" y="52"/>
                  </a:cubicBezTo>
                  <a:cubicBezTo>
                    <a:pt x="2989" y="575"/>
                    <a:pt x="2835" y="1099"/>
                    <a:pt x="2668" y="1635"/>
                  </a:cubicBezTo>
                  <a:cubicBezTo>
                    <a:pt x="2596" y="1849"/>
                    <a:pt x="2537" y="2076"/>
                    <a:pt x="2465" y="2302"/>
                  </a:cubicBezTo>
                  <a:cubicBezTo>
                    <a:pt x="2394" y="2540"/>
                    <a:pt x="2334" y="2790"/>
                    <a:pt x="2263" y="3028"/>
                  </a:cubicBezTo>
                  <a:cubicBezTo>
                    <a:pt x="2203" y="3266"/>
                    <a:pt x="2132" y="3504"/>
                    <a:pt x="2073" y="3731"/>
                  </a:cubicBezTo>
                  <a:cubicBezTo>
                    <a:pt x="2013" y="3957"/>
                    <a:pt x="1942" y="4195"/>
                    <a:pt x="1870" y="4421"/>
                  </a:cubicBezTo>
                  <a:cubicBezTo>
                    <a:pt x="1739" y="4885"/>
                    <a:pt x="1596" y="5338"/>
                    <a:pt x="1453" y="5802"/>
                  </a:cubicBezTo>
                  <a:cubicBezTo>
                    <a:pt x="1322" y="6255"/>
                    <a:pt x="1180" y="6707"/>
                    <a:pt x="1049" y="7148"/>
                  </a:cubicBezTo>
                  <a:cubicBezTo>
                    <a:pt x="906" y="7612"/>
                    <a:pt x="763" y="8076"/>
                    <a:pt x="620" y="8529"/>
                  </a:cubicBezTo>
                  <a:cubicBezTo>
                    <a:pt x="477" y="8993"/>
                    <a:pt x="334" y="9469"/>
                    <a:pt x="191" y="9934"/>
                  </a:cubicBezTo>
                  <a:cubicBezTo>
                    <a:pt x="168" y="10041"/>
                    <a:pt x="132" y="10148"/>
                    <a:pt x="96" y="10255"/>
                  </a:cubicBezTo>
                  <a:cubicBezTo>
                    <a:pt x="72" y="10362"/>
                    <a:pt x="37" y="10469"/>
                    <a:pt x="13" y="10577"/>
                  </a:cubicBezTo>
                  <a:cubicBezTo>
                    <a:pt x="1" y="10612"/>
                    <a:pt x="25" y="10660"/>
                    <a:pt x="60" y="10672"/>
                  </a:cubicBezTo>
                  <a:cubicBezTo>
                    <a:pt x="67" y="10674"/>
                    <a:pt x="73" y="10675"/>
                    <a:pt x="80" y="10675"/>
                  </a:cubicBezTo>
                  <a:cubicBezTo>
                    <a:pt x="112" y="10675"/>
                    <a:pt x="146" y="10654"/>
                    <a:pt x="156" y="10624"/>
                  </a:cubicBezTo>
                  <a:cubicBezTo>
                    <a:pt x="168" y="10565"/>
                    <a:pt x="191" y="10505"/>
                    <a:pt x="203" y="10446"/>
                  </a:cubicBezTo>
                  <a:cubicBezTo>
                    <a:pt x="215" y="10398"/>
                    <a:pt x="239" y="10338"/>
                    <a:pt x="251" y="10279"/>
                  </a:cubicBezTo>
                  <a:cubicBezTo>
                    <a:pt x="287" y="10172"/>
                    <a:pt x="322" y="10053"/>
                    <a:pt x="346" y="9946"/>
                  </a:cubicBezTo>
                  <a:cubicBezTo>
                    <a:pt x="418" y="9707"/>
                    <a:pt x="489" y="9481"/>
                    <a:pt x="560" y="9255"/>
                  </a:cubicBezTo>
                  <a:cubicBezTo>
                    <a:pt x="691" y="8803"/>
                    <a:pt x="834" y="8350"/>
                    <a:pt x="977" y="7898"/>
                  </a:cubicBezTo>
                  <a:cubicBezTo>
                    <a:pt x="1120" y="7421"/>
                    <a:pt x="1263" y="6945"/>
                    <a:pt x="1406" y="6469"/>
                  </a:cubicBezTo>
                  <a:cubicBezTo>
                    <a:pt x="1537" y="6017"/>
                    <a:pt x="1680" y="5564"/>
                    <a:pt x="1811" y="5124"/>
                  </a:cubicBezTo>
                  <a:cubicBezTo>
                    <a:pt x="1953" y="4659"/>
                    <a:pt x="2084" y="4195"/>
                    <a:pt x="2215" y="3742"/>
                  </a:cubicBezTo>
                  <a:cubicBezTo>
                    <a:pt x="2287" y="3504"/>
                    <a:pt x="2346" y="3266"/>
                    <a:pt x="2406" y="3028"/>
                  </a:cubicBezTo>
                  <a:cubicBezTo>
                    <a:pt x="2442" y="2909"/>
                    <a:pt x="2477" y="2790"/>
                    <a:pt x="2513" y="2671"/>
                  </a:cubicBezTo>
                  <a:cubicBezTo>
                    <a:pt x="2537" y="2540"/>
                    <a:pt x="2573" y="2421"/>
                    <a:pt x="2608" y="2302"/>
                  </a:cubicBezTo>
                  <a:cubicBezTo>
                    <a:pt x="2680" y="2076"/>
                    <a:pt x="2739" y="1849"/>
                    <a:pt x="2811" y="1635"/>
                  </a:cubicBezTo>
                  <a:cubicBezTo>
                    <a:pt x="2894" y="1385"/>
                    <a:pt x="2965" y="1123"/>
                    <a:pt x="3049" y="873"/>
                  </a:cubicBezTo>
                  <a:cubicBezTo>
                    <a:pt x="3120" y="611"/>
                    <a:pt x="3204" y="349"/>
                    <a:pt x="3287" y="87"/>
                  </a:cubicBezTo>
                  <a:cubicBezTo>
                    <a:pt x="3299" y="52"/>
                    <a:pt x="3275" y="16"/>
                    <a:pt x="3239" y="4"/>
                  </a:cubicBezTo>
                  <a:cubicBezTo>
                    <a:pt x="3233" y="2"/>
                    <a:pt x="3227" y="1"/>
                    <a:pt x="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1099525" y="1455075"/>
              <a:ext cx="505450" cy="43775"/>
            </a:xfrm>
            <a:custGeom>
              <a:avLst/>
              <a:gdLst/>
              <a:ahLst/>
              <a:cxnLst/>
              <a:rect l="l" t="t" r="r" b="b"/>
              <a:pathLst>
                <a:path w="20218" h="1751" extrusionOk="0">
                  <a:moveTo>
                    <a:pt x="11064" y="857"/>
                  </a:moveTo>
                  <a:lnTo>
                    <a:pt x="11064" y="857"/>
                  </a:lnTo>
                  <a:cubicBezTo>
                    <a:pt x="11063" y="857"/>
                    <a:pt x="11062" y="857"/>
                    <a:pt x="11062" y="858"/>
                  </a:cubicBezTo>
                  <a:cubicBezTo>
                    <a:pt x="11062" y="858"/>
                    <a:pt x="11063" y="858"/>
                    <a:pt x="11064" y="857"/>
                  </a:cubicBezTo>
                  <a:close/>
                  <a:moveTo>
                    <a:pt x="20146" y="0"/>
                  </a:moveTo>
                  <a:cubicBezTo>
                    <a:pt x="20075" y="12"/>
                    <a:pt x="20003" y="24"/>
                    <a:pt x="19932" y="36"/>
                  </a:cubicBezTo>
                  <a:cubicBezTo>
                    <a:pt x="19848" y="48"/>
                    <a:pt x="19777" y="60"/>
                    <a:pt x="19706" y="72"/>
                  </a:cubicBezTo>
                  <a:cubicBezTo>
                    <a:pt x="19563" y="84"/>
                    <a:pt x="19420" y="107"/>
                    <a:pt x="19277" y="119"/>
                  </a:cubicBezTo>
                  <a:lnTo>
                    <a:pt x="19289" y="119"/>
                  </a:lnTo>
                  <a:cubicBezTo>
                    <a:pt x="19229" y="131"/>
                    <a:pt x="19158" y="131"/>
                    <a:pt x="19098" y="143"/>
                  </a:cubicBezTo>
                  <a:cubicBezTo>
                    <a:pt x="19003" y="155"/>
                    <a:pt x="18908" y="155"/>
                    <a:pt x="18824" y="167"/>
                  </a:cubicBezTo>
                  <a:cubicBezTo>
                    <a:pt x="18717" y="179"/>
                    <a:pt x="18610" y="179"/>
                    <a:pt x="18503" y="191"/>
                  </a:cubicBezTo>
                  <a:cubicBezTo>
                    <a:pt x="18301" y="191"/>
                    <a:pt x="18098" y="203"/>
                    <a:pt x="17896" y="215"/>
                  </a:cubicBezTo>
                  <a:cubicBezTo>
                    <a:pt x="17693" y="227"/>
                    <a:pt x="17503" y="238"/>
                    <a:pt x="17300" y="250"/>
                  </a:cubicBezTo>
                  <a:cubicBezTo>
                    <a:pt x="17086" y="262"/>
                    <a:pt x="16872" y="262"/>
                    <a:pt x="16658" y="274"/>
                  </a:cubicBezTo>
                  <a:cubicBezTo>
                    <a:pt x="16538" y="274"/>
                    <a:pt x="16431" y="286"/>
                    <a:pt x="16312" y="298"/>
                  </a:cubicBezTo>
                  <a:cubicBezTo>
                    <a:pt x="16229" y="298"/>
                    <a:pt x="16146" y="310"/>
                    <a:pt x="16050" y="310"/>
                  </a:cubicBezTo>
                  <a:cubicBezTo>
                    <a:pt x="15967" y="322"/>
                    <a:pt x="15872" y="322"/>
                    <a:pt x="15776" y="334"/>
                  </a:cubicBezTo>
                  <a:cubicBezTo>
                    <a:pt x="15657" y="346"/>
                    <a:pt x="15538" y="358"/>
                    <a:pt x="15407" y="369"/>
                  </a:cubicBezTo>
                  <a:cubicBezTo>
                    <a:pt x="15003" y="405"/>
                    <a:pt x="14586" y="441"/>
                    <a:pt x="14181" y="488"/>
                  </a:cubicBezTo>
                  <a:cubicBezTo>
                    <a:pt x="13991" y="500"/>
                    <a:pt x="13800" y="524"/>
                    <a:pt x="13610" y="536"/>
                  </a:cubicBezTo>
                  <a:cubicBezTo>
                    <a:pt x="13514" y="548"/>
                    <a:pt x="13419" y="560"/>
                    <a:pt x="13312" y="560"/>
                  </a:cubicBezTo>
                  <a:cubicBezTo>
                    <a:pt x="13217" y="560"/>
                    <a:pt x="13121" y="572"/>
                    <a:pt x="13026" y="572"/>
                  </a:cubicBezTo>
                  <a:cubicBezTo>
                    <a:pt x="12800" y="584"/>
                    <a:pt x="12574" y="596"/>
                    <a:pt x="12336" y="608"/>
                  </a:cubicBezTo>
                  <a:cubicBezTo>
                    <a:pt x="12133" y="619"/>
                    <a:pt x="11943" y="631"/>
                    <a:pt x="11740" y="655"/>
                  </a:cubicBezTo>
                  <a:cubicBezTo>
                    <a:pt x="11562" y="667"/>
                    <a:pt x="11395" y="679"/>
                    <a:pt x="11228" y="691"/>
                  </a:cubicBezTo>
                  <a:cubicBezTo>
                    <a:pt x="11050" y="715"/>
                    <a:pt x="10883" y="727"/>
                    <a:pt x="10704" y="750"/>
                  </a:cubicBezTo>
                  <a:cubicBezTo>
                    <a:pt x="10621" y="762"/>
                    <a:pt x="10526" y="774"/>
                    <a:pt x="10431" y="786"/>
                  </a:cubicBezTo>
                  <a:cubicBezTo>
                    <a:pt x="10347" y="798"/>
                    <a:pt x="10252" y="810"/>
                    <a:pt x="10157" y="822"/>
                  </a:cubicBezTo>
                  <a:cubicBezTo>
                    <a:pt x="10061" y="834"/>
                    <a:pt x="9966" y="846"/>
                    <a:pt x="9871" y="858"/>
                  </a:cubicBezTo>
                  <a:cubicBezTo>
                    <a:pt x="9788" y="869"/>
                    <a:pt x="9692" y="881"/>
                    <a:pt x="9609" y="893"/>
                  </a:cubicBezTo>
                  <a:cubicBezTo>
                    <a:pt x="9514" y="893"/>
                    <a:pt x="9419" y="905"/>
                    <a:pt x="9323" y="917"/>
                  </a:cubicBezTo>
                  <a:cubicBezTo>
                    <a:pt x="9228" y="929"/>
                    <a:pt x="9121" y="929"/>
                    <a:pt x="9026" y="941"/>
                  </a:cubicBezTo>
                  <a:cubicBezTo>
                    <a:pt x="8823" y="953"/>
                    <a:pt x="8621" y="965"/>
                    <a:pt x="8418" y="977"/>
                  </a:cubicBezTo>
                  <a:cubicBezTo>
                    <a:pt x="8216" y="977"/>
                    <a:pt x="8002" y="989"/>
                    <a:pt x="7799" y="989"/>
                  </a:cubicBezTo>
                  <a:cubicBezTo>
                    <a:pt x="7597" y="1000"/>
                    <a:pt x="7394" y="1000"/>
                    <a:pt x="7204" y="1012"/>
                  </a:cubicBezTo>
                  <a:cubicBezTo>
                    <a:pt x="7097" y="1024"/>
                    <a:pt x="7002" y="1024"/>
                    <a:pt x="6906" y="1036"/>
                  </a:cubicBezTo>
                  <a:cubicBezTo>
                    <a:pt x="6787" y="1036"/>
                    <a:pt x="6680" y="1048"/>
                    <a:pt x="6573" y="1060"/>
                  </a:cubicBezTo>
                  <a:cubicBezTo>
                    <a:pt x="6406" y="1072"/>
                    <a:pt x="6240" y="1084"/>
                    <a:pt x="6085" y="1096"/>
                  </a:cubicBezTo>
                  <a:cubicBezTo>
                    <a:pt x="5609" y="1131"/>
                    <a:pt x="5132" y="1179"/>
                    <a:pt x="4656" y="1215"/>
                  </a:cubicBezTo>
                  <a:cubicBezTo>
                    <a:pt x="3751" y="1298"/>
                    <a:pt x="2846" y="1370"/>
                    <a:pt x="1941" y="1453"/>
                  </a:cubicBezTo>
                  <a:cubicBezTo>
                    <a:pt x="1322" y="1501"/>
                    <a:pt x="703" y="1560"/>
                    <a:pt x="84" y="1608"/>
                  </a:cubicBezTo>
                  <a:cubicBezTo>
                    <a:pt x="60" y="1608"/>
                    <a:pt x="48" y="1620"/>
                    <a:pt x="25" y="1631"/>
                  </a:cubicBezTo>
                  <a:cubicBezTo>
                    <a:pt x="13" y="1643"/>
                    <a:pt x="1" y="1655"/>
                    <a:pt x="1" y="1679"/>
                  </a:cubicBezTo>
                  <a:cubicBezTo>
                    <a:pt x="1" y="1703"/>
                    <a:pt x="13" y="1715"/>
                    <a:pt x="25" y="1727"/>
                  </a:cubicBezTo>
                  <a:cubicBezTo>
                    <a:pt x="36" y="1739"/>
                    <a:pt x="60" y="1751"/>
                    <a:pt x="72" y="1751"/>
                  </a:cubicBezTo>
                  <a:cubicBezTo>
                    <a:pt x="1334" y="1643"/>
                    <a:pt x="2584" y="1536"/>
                    <a:pt x="3835" y="1429"/>
                  </a:cubicBezTo>
                  <a:cubicBezTo>
                    <a:pt x="4608" y="1370"/>
                    <a:pt x="5394" y="1298"/>
                    <a:pt x="6168" y="1227"/>
                  </a:cubicBezTo>
                  <a:cubicBezTo>
                    <a:pt x="6382" y="1215"/>
                    <a:pt x="6585" y="1203"/>
                    <a:pt x="6799" y="1179"/>
                  </a:cubicBezTo>
                  <a:cubicBezTo>
                    <a:pt x="6871" y="1179"/>
                    <a:pt x="6930" y="1167"/>
                    <a:pt x="7002" y="1167"/>
                  </a:cubicBezTo>
                  <a:cubicBezTo>
                    <a:pt x="7073" y="1167"/>
                    <a:pt x="7144" y="1155"/>
                    <a:pt x="7216" y="1155"/>
                  </a:cubicBezTo>
                  <a:lnTo>
                    <a:pt x="7323" y="1155"/>
                  </a:lnTo>
                  <a:cubicBezTo>
                    <a:pt x="7418" y="1143"/>
                    <a:pt x="7525" y="1143"/>
                    <a:pt x="7621" y="1143"/>
                  </a:cubicBezTo>
                  <a:cubicBezTo>
                    <a:pt x="7728" y="1131"/>
                    <a:pt x="7823" y="1131"/>
                    <a:pt x="7918" y="1131"/>
                  </a:cubicBezTo>
                  <a:cubicBezTo>
                    <a:pt x="8133" y="1120"/>
                    <a:pt x="8347" y="1120"/>
                    <a:pt x="8561" y="1108"/>
                  </a:cubicBezTo>
                  <a:cubicBezTo>
                    <a:pt x="8764" y="1096"/>
                    <a:pt x="8966" y="1084"/>
                    <a:pt x="9169" y="1072"/>
                  </a:cubicBezTo>
                  <a:cubicBezTo>
                    <a:pt x="9383" y="1060"/>
                    <a:pt x="9585" y="1036"/>
                    <a:pt x="9788" y="1012"/>
                  </a:cubicBezTo>
                  <a:cubicBezTo>
                    <a:pt x="10002" y="989"/>
                    <a:pt x="10204" y="953"/>
                    <a:pt x="10419" y="929"/>
                  </a:cubicBezTo>
                  <a:cubicBezTo>
                    <a:pt x="10621" y="905"/>
                    <a:pt x="10823" y="881"/>
                    <a:pt x="11038" y="858"/>
                  </a:cubicBezTo>
                  <a:cubicBezTo>
                    <a:pt x="11050" y="858"/>
                    <a:pt x="11062" y="858"/>
                    <a:pt x="11074" y="846"/>
                  </a:cubicBezTo>
                  <a:lnTo>
                    <a:pt x="11074" y="846"/>
                  </a:lnTo>
                  <a:cubicBezTo>
                    <a:pt x="11074" y="854"/>
                    <a:pt x="11067" y="857"/>
                    <a:pt x="11064" y="857"/>
                  </a:cubicBezTo>
                  <a:lnTo>
                    <a:pt x="11064" y="857"/>
                  </a:lnTo>
                  <a:cubicBezTo>
                    <a:pt x="11265" y="834"/>
                    <a:pt x="11455" y="810"/>
                    <a:pt x="11657" y="798"/>
                  </a:cubicBezTo>
                  <a:cubicBezTo>
                    <a:pt x="11764" y="786"/>
                    <a:pt x="11859" y="774"/>
                    <a:pt x="11966" y="774"/>
                  </a:cubicBezTo>
                  <a:lnTo>
                    <a:pt x="12300" y="750"/>
                  </a:lnTo>
                  <a:cubicBezTo>
                    <a:pt x="12407" y="739"/>
                    <a:pt x="12514" y="739"/>
                    <a:pt x="12621" y="727"/>
                  </a:cubicBezTo>
                  <a:cubicBezTo>
                    <a:pt x="12717" y="727"/>
                    <a:pt x="12812" y="727"/>
                    <a:pt x="12907" y="715"/>
                  </a:cubicBezTo>
                  <a:cubicBezTo>
                    <a:pt x="13098" y="715"/>
                    <a:pt x="13288" y="703"/>
                    <a:pt x="13479" y="691"/>
                  </a:cubicBezTo>
                  <a:cubicBezTo>
                    <a:pt x="13586" y="679"/>
                    <a:pt x="13681" y="679"/>
                    <a:pt x="13788" y="667"/>
                  </a:cubicBezTo>
                  <a:lnTo>
                    <a:pt x="14133" y="631"/>
                  </a:lnTo>
                  <a:cubicBezTo>
                    <a:pt x="14336" y="608"/>
                    <a:pt x="14526" y="584"/>
                    <a:pt x="14717" y="572"/>
                  </a:cubicBezTo>
                  <a:cubicBezTo>
                    <a:pt x="14943" y="548"/>
                    <a:pt x="15157" y="524"/>
                    <a:pt x="15384" y="512"/>
                  </a:cubicBezTo>
                  <a:cubicBezTo>
                    <a:pt x="15562" y="488"/>
                    <a:pt x="15741" y="477"/>
                    <a:pt x="15919" y="453"/>
                  </a:cubicBezTo>
                  <a:cubicBezTo>
                    <a:pt x="15991" y="453"/>
                    <a:pt x="16062" y="453"/>
                    <a:pt x="16134" y="441"/>
                  </a:cubicBezTo>
                  <a:cubicBezTo>
                    <a:pt x="16169" y="441"/>
                    <a:pt x="16205" y="441"/>
                    <a:pt x="16241" y="429"/>
                  </a:cubicBezTo>
                  <a:cubicBezTo>
                    <a:pt x="16360" y="429"/>
                    <a:pt x="16479" y="417"/>
                    <a:pt x="16610" y="417"/>
                  </a:cubicBezTo>
                  <a:cubicBezTo>
                    <a:pt x="16789" y="405"/>
                    <a:pt x="16979" y="405"/>
                    <a:pt x="17170" y="393"/>
                  </a:cubicBezTo>
                  <a:cubicBezTo>
                    <a:pt x="17372" y="381"/>
                    <a:pt x="17574" y="369"/>
                    <a:pt x="17765" y="358"/>
                  </a:cubicBezTo>
                  <a:cubicBezTo>
                    <a:pt x="17967" y="346"/>
                    <a:pt x="18170" y="346"/>
                    <a:pt x="18372" y="334"/>
                  </a:cubicBezTo>
                  <a:cubicBezTo>
                    <a:pt x="18455" y="322"/>
                    <a:pt x="18539" y="322"/>
                    <a:pt x="18610" y="322"/>
                  </a:cubicBezTo>
                  <a:cubicBezTo>
                    <a:pt x="18694" y="310"/>
                    <a:pt x="18777" y="310"/>
                    <a:pt x="18860" y="298"/>
                  </a:cubicBezTo>
                  <a:cubicBezTo>
                    <a:pt x="18932" y="298"/>
                    <a:pt x="19003" y="286"/>
                    <a:pt x="19086" y="286"/>
                  </a:cubicBezTo>
                  <a:cubicBezTo>
                    <a:pt x="19146" y="274"/>
                    <a:pt x="19217" y="262"/>
                    <a:pt x="19289" y="262"/>
                  </a:cubicBezTo>
                  <a:cubicBezTo>
                    <a:pt x="19432" y="238"/>
                    <a:pt x="19575" y="227"/>
                    <a:pt x="19717" y="203"/>
                  </a:cubicBezTo>
                  <a:cubicBezTo>
                    <a:pt x="19789" y="203"/>
                    <a:pt x="19860" y="191"/>
                    <a:pt x="19932" y="179"/>
                  </a:cubicBezTo>
                  <a:cubicBezTo>
                    <a:pt x="19991" y="167"/>
                    <a:pt x="20063" y="155"/>
                    <a:pt x="20134" y="143"/>
                  </a:cubicBezTo>
                  <a:lnTo>
                    <a:pt x="20146" y="143"/>
                  </a:lnTo>
                  <a:cubicBezTo>
                    <a:pt x="20158" y="143"/>
                    <a:pt x="20170" y="143"/>
                    <a:pt x="20194" y="119"/>
                  </a:cubicBezTo>
                  <a:cubicBezTo>
                    <a:pt x="20206" y="107"/>
                    <a:pt x="20206" y="96"/>
                    <a:pt x="20218" y="72"/>
                  </a:cubicBezTo>
                  <a:cubicBezTo>
                    <a:pt x="20218" y="60"/>
                    <a:pt x="20206" y="36"/>
                    <a:pt x="20194" y="24"/>
                  </a:cubicBezTo>
                  <a:cubicBezTo>
                    <a:pt x="20182" y="12"/>
                    <a:pt x="20170" y="12"/>
                    <a:pt x="20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1175725" y="1232425"/>
              <a:ext cx="428350" cy="222675"/>
            </a:xfrm>
            <a:custGeom>
              <a:avLst/>
              <a:gdLst/>
              <a:ahLst/>
              <a:cxnLst/>
              <a:rect l="l" t="t" r="r" b="b"/>
              <a:pathLst>
                <a:path w="17134" h="8907" extrusionOk="0">
                  <a:moveTo>
                    <a:pt x="84" y="0"/>
                  </a:moveTo>
                  <a:cubicBezTo>
                    <a:pt x="72" y="0"/>
                    <a:pt x="48" y="12"/>
                    <a:pt x="36" y="24"/>
                  </a:cubicBezTo>
                  <a:cubicBezTo>
                    <a:pt x="13" y="48"/>
                    <a:pt x="1" y="84"/>
                    <a:pt x="13" y="120"/>
                  </a:cubicBezTo>
                  <a:cubicBezTo>
                    <a:pt x="36" y="143"/>
                    <a:pt x="60" y="155"/>
                    <a:pt x="84" y="179"/>
                  </a:cubicBezTo>
                  <a:cubicBezTo>
                    <a:pt x="96" y="191"/>
                    <a:pt x="120" y="191"/>
                    <a:pt x="144" y="203"/>
                  </a:cubicBezTo>
                  <a:cubicBezTo>
                    <a:pt x="179" y="227"/>
                    <a:pt x="227" y="250"/>
                    <a:pt x="275" y="274"/>
                  </a:cubicBezTo>
                  <a:cubicBezTo>
                    <a:pt x="370" y="322"/>
                    <a:pt x="453" y="370"/>
                    <a:pt x="548" y="417"/>
                  </a:cubicBezTo>
                  <a:cubicBezTo>
                    <a:pt x="715" y="501"/>
                    <a:pt x="882" y="584"/>
                    <a:pt x="1048" y="667"/>
                  </a:cubicBezTo>
                  <a:cubicBezTo>
                    <a:pt x="1227" y="751"/>
                    <a:pt x="1406" y="834"/>
                    <a:pt x="1584" y="917"/>
                  </a:cubicBezTo>
                  <a:cubicBezTo>
                    <a:pt x="1787" y="1012"/>
                    <a:pt x="1977" y="1096"/>
                    <a:pt x="2180" y="1179"/>
                  </a:cubicBezTo>
                  <a:cubicBezTo>
                    <a:pt x="2251" y="1215"/>
                    <a:pt x="2334" y="1251"/>
                    <a:pt x="2406" y="1286"/>
                  </a:cubicBezTo>
                  <a:cubicBezTo>
                    <a:pt x="2501" y="1322"/>
                    <a:pt x="2596" y="1370"/>
                    <a:pt x="2692" y="1417"/>
                  </a:cubicBezTo>
                  <a:cubicBezTo>
                    <a:pt x="2703" y="1417"/>
                    <a:pt x="2715" y="1417"/>
                    <a:pt x="2727" y="1429"/>
                  </a:cubicBezTo>
                  <a:lnTo>
                    <a:pt x="2739" y="1429"/>
                  </a:lnTo>
                  <a:lnTo>
                    <a:pt x="2763" y="1441"/>
                  </a:lnTo>
                  <a:cubicBezTo>
                    <a:pt x="2846" y="1489"/>
                    <a:pt x="2942" y="1524"/>
                    <a:pt x="3025" y="1560"/>
                  </a:cubicBezTo>
                  <a:cubicBezTo>
                    <a:pt x="3203" y="1644"/>
                    <a:pt x="3370" y="1727"/>
                    <a:pt x="3537" y="1810"/>
                  </a:cubicBezTo>
                  <a:cubicBezTo>
                    <a:pt x="3715" y="1905"/>
                    <a:pt x="3894" y="2001"/>
                    <a:pt x="4085" y="2084"/>
                  </a:cubicBezTo>
                  <a:cubicBezTo>
                    <a:pt x="4263" y="2179"/>
                    <a:pt x="4442" y="2263"/>
                    <a:pt x="4608" y="2358"/>
                  </a:cubicBezTo>
                  <a:cubicBezTo>
                    <a:pt x="4704" y="2394"/>
                    <a:pt x="4787" y="2441"/>
                    <a:pt x="4882" y="2489"/>
                  </a:cubicBezTo>
                  <a:cubicBezTo>
                    <a:pt x="4978" y="2536"/>
                    <a:pt x="5073" y="2584"/>
                    <a:pt x="5168" y="2632"/>
                  </a:cubicBezTo>
                  <a:cubicBezTo>
                    <a:pt x="5549" y="2810"/>
                    <a:pt x="5930" y="2989"/>
                    <a:pt x="6311" y="3168"/>
                  </a:cubicBezTo>
                  <a:cubicBezTo>
                    <a:pt x="6478" y="3251"/>
                    <a:pt x="6656" y="3334"/>
                    <a:pt x="6835" y="3418"/>
                  </a:cubicBezTo>
                  <a:cubicBezTo>
                    <a:pt x="7013" y="3513"/>
                    <a:pt x="7192" y="3596"/>
                    <a:pt x="7383" y="3691"/>
                  </a:cubicBezTo>
                  <a:cubicBezTo>
                    <a:pt x="7549" y="3787"/>
                    <a:pt x="7728" y="3858"/>
                    <a:pt x="7895" y="3941"/>
                  </a:cubicBezTo>
                  <a:cubicBezTo>
                    <a:pt x="8085" y="4037"/>
                    <a:pt x="8276" y="4132"/>
                    <a:pt x="8466" y="4227"/>
                  </a:cubicBezTo>
                  <a:cubicBezTo>
                    <a:pt x="8657" y="4322"/>
                    <a:pt x="8859" y="4418"/>
                    <a:pt x="9049" y="4513"/>
                  </a:cubicBezTo>
                  <a:cubicBezTo>
                    <a:pt x="9228" y="4608"/>
                    <a:pt x="9407" y="4692"/>
                    <a:pt x="9573" y="4775"/>
                  </a:cubicBezTo>
                  <a:cubicBezTo>
                    <a:pt x="9942" y="4965"/>
                    <a:pt x="10312" y="5156"/>
                    <a:pt x="10681" y="5346"/>
                  </a:cubicBezTo>
                  <a:cubicBezTo>
                    <a:pt x="10871" y="5442"/>
                    <a:pt x="11062" y="5537"/>
                    <a:pt x="11252" y="5644"/>
                  </a:cubicBezTo>
                  <a:cubicBezTo>
                    <a:pt x="11347" y="5692"/>
                    <a:pt x="11431" y="5739"/>
                    <a:pt x="11514" y="5787"/>
                  </a:cubicBezTo>
                  <a:cubicBezTo>
                    <a:pt x="11585" y="5823"/>
                    <a:pt x="11657" y="5858"/>
                    <a:pt x="11728" y="5906"/>
                  </a:cubicBezTo>
                  <a:cubicBezTo>
                    <a:pt x="11847" y="5965"/>
                    <a:pt x="11966" y="6037"/>
                    <a:pt x="12086" y="6096"/>
                  </a:cubicBezTo>
                  <a:cubicBezTo>
                    <a:pt x="12157" y="6144"/>
                    <a:pt x="12228" y="6180"/>
                    <a:pt x="12288" y="6227"/>
                  </a:cubicBezTo>
                  <a:cubicBezTo>
                    <a:pt x="12478" y="6335"/>
                    <a:pt x="12669" y="6454"/>
                    <a:pt x="12859" y="6561"/>
                  </a:cubicBezTo>
                  <a:cubicBezTo>
                    <a:pt x="13050" y="6680"/>
                    <a:pt x="13229" y="6787"/>
                    <a:pt x="13419" y="6894"/>
                  </a:cubicBezTo>
                  <a:cubicBezTo>
                    <a:pt x="13467" y="6930"/>
                    <a:pt x="13526" y="6966"/>
                    <a:pt x="13586" y="7001"/>
                  </a:cubicBezTo>
                  <a:cubicBezTo>
                    <a:pt x="13717" y="7061"/>
                    <a:pt x="13836" y="7132"/>
                    <a:pt x="13955" y="7204"/>
                  </a:cubicBezTo>
                  <a:cubicBezTo>
                    <a:pt x="14133" y="7299"/>
                    <a:pt x="14324" y="7394"/>
                    <a:pt x="14503" y="7501"/>
                  </a:cubicBezTo>
                  <a:cubicBezTo>
                    <a:pt x="14669" y="7597"/>
                    <a:pt x="14848" y="7692"/>
                    <a:pt x="15014" y="7787"/>
                  </a:cubicBezTo>
                  <a:cubicBezTo>
                    <a:pt x="15384" y="7990"/>
                    <a:pt x="15753" y="8204"/>
                    <a:pt x="16122" y="8406"/>
                  </a:cubicBezTo>
                  <a:cubicBezTo>
                    <a:pt x="16241" y="8478"/>
                    <a:pt x="16360" y="8537"/>
                    <a:pt x="16479" y="8597"/>
                  </a:cubicBezTo>
                  <a:cubicBezTo>
                    <a:pt x="16658" y="8704"/>
                    <a:pt x="16836" y="8799"/>
                    <a:pt x="17015" y="8894"/>
                  </a:cubicBezTo>
                  <a:cubicBezTo>
                    <a:pt x="17027" y="8903"/>
                    <a:pt x="17042" y="8907"/>
                    <a:pt x="17056" y="8907"/>
                  </a:cubicBezTo>
                  <a:cubicBezTo>
                    <a:pt x="17081" y="8907"/>
                    <a:pt x="17107" y="8894"/>
                    <a:pt x="17122" y="8871"/>
                  </a:cubicBezTo>
                  <a:cubicBezTo>
                    <a:pt x="17134" y="8835"/>
                    <a:pt x="17134" y="8787"/>
                    <a:pt x="17098" y="8763"/>
                  </a:cubicBezTo>
                  <a:cubicBezTo>
                    <a:pt x="16693" y="8549"/>
                    <a:pt x="16288" y="8323"/>
                    <a:pt x="15884" y="8097"/>
                  </a:cubicBezTo>
                  <a:cubicBezTo>
                    <a:pt x="15503" y="7870"/>
                    <a:pt x="15110" y="7656"/>
                    <a:pt x="14717" y="7442"/>
                  </a:cubicBezTo>
                  <a:cubicBezTo>
                    <a:pt x="14538" y="7335"/>
                    <a:pt x="14360" y="7239"/>
                    <a:pt x="14181" y="7144"/>
                  </a:cubicBezTo>
                  <a:cubicBezTo>
                    <a:pt x="14002" y="7049"/>
                    <a:pt x="13824" y="6942"/>
                    <a:pt x="13645" y="6847"/>
                  </a:cubicBezTo>
                  <a:cubicBezTo>
                    <a:pt x="13586" y="6811"/>
                    <a:pt x="13514" y="6775"/>
                    <a:pt x="13455" y="6727"/>
                  </a:cubicBezTo>
                  <a:cubicBezTo>
                    <a:pt x="13348" y="6668"/>
                    <a:pt x="13240" y="6608"/>
                    <a:pt x="13133" y="6537"/>
                  </a:cubicBezTo>
                  <a:cubicBezTo>
                    <a:pt x="12967" y="6442"/>
                    <a:pt x="12812" y="6346"/>
                    <a:pt x="12645" y="6251"/>
                  </a:cubicBezTo>
                  <a:cubicBezTo>
                    <a:pt x="12478" y="6144"/>
                    <a:pt x="12312" y="6037"/>
                    <a:pt x="12133" y="5942"/>
                  </a:cubicBezTo>
                  <a:cubicBezTo>
                    <a:pt x="12026" y="5882"/>
                    <a:pt x="11907" y="5811"/>
                    <a:pt x="11788" y="5751"/>
                  </a:cubicBezTo>
                  <a:cubicBezTo>
                    <a:pt x="11716" y="5704"/>
                    <a:pt x="11633" y="5656"/>
                    <a:pt x="11550" y="5620"/>
                  </a:cubicBezTo>
                  <a:cubicBezTo>
                    <a:pt x="11359" y="5513"/>
                    <a:pt x="11169" y="5406"/>
                    <a:pt x="10978" y="5311"/>
                  </a:cubicBezTo>
                  <a:cubicBezTo>
                    <a:pt x="10812" y="5227"/>
                    <a:pt x="10657" y="5144"/>
                    <a:pt x="10490" y="5061"/>
                  </a:cubicBezTo>
                  <a:cubicBezTo>
                    <a:pt x="10121" y="4870"/>
                    <a:pt x="9752" y="4668"/>
                    <a:pt x="9371" y="4489"/>
                  </a:cubicBezTo>
                  <a:cubicBezTo>
                    <a:pt x="8990" y="4299"/>
                    <a:pt x="8621" y="4108"/>
                    <a:pt x="8240" y="3918"/>
                  </a:cubicBezTo>
                  <a:cubicBezTo>
                    <a:pt x="8049" y="3834"/>
                    <a:pt x="7871" y="3739"/>
                    <a:pt x="7680" y="3656"/>
                  </a:cubicBezTo>
                  <a:cubicBezTo>
                    <a:pt x="7514" y="3572"/>
                    <a:pt x="7335" y="3477"/>
                    <a:pt x="7168" y="3394"/>
                  </a:cubicBezTo>
                  <a:cubicBezTo>
                    <a:pt x="6990" y="3298"/>
                    <a:pt x="6811" y="3215"/>
                    <a:pt x="6632" y="3132"/>
                  </a:cubicBezTo>
                  <a:cubicBezTo>
                    <a:pt x="6454" y="3048"/>
                    <a:pt x="6263" y="2965"/>
                    <a:pt x="6085" y="2870"/>
                  </a:cubicBezTo>
                  <a:cubicBezTo>
                    <a:pt x="5906" y="2787"/>
                    <a:pt x="5716" y="2703"/>
                    <a:pt x="5537" y="2620"/>
                  </a:cubicBezTo>
                  <a:cubicBezTo>
                    <a:pt x="5442" y="2572"/>
                    <a:pt x="5347" y="2525"/>
                    <a:pt x="5251" y="2477"/>
                  </a:cubicBezTo>
                  <a:cubicBezTo>
                    <a:pt x="5156" y="2429"/>
                    <a:pt x="5049" y="2382"/>
                    <a:pt x="4954" y="2334"/>
                  </a:cubicBezTo>
                  <a:cubicBezTo>
                    <a:pt x="4585" y="2155"/>
                    <a:pt x="4227" y="1977"/>
                    <a:pt x="3870" y="1786"/>
                  </a:cubicBezTo>
                  <a:cubicBezTo>
                    <a:pt x="3775" y="1739"/>
                    <a:pt x="3680" y="1691"/>
                    <a:pt x="3584" y="1644"/>
                  </a:cubicBezTo>
                  <a:cubicBezTo>
                    <a:pt x="3489" y="1596"/>
                    <a:pt x="3394" y="1548"/>
                    <a:pt x="3287" y="1501"/>
                  </a:cubicBezTo>
                  <a:cubicBezTo>
                    <a:pt x="3192" y="1453"/>
                    <a:pt x="3096" y="1405"/>
                    <a:pt x="3001" y="1370"/>
                  </a:cubicBezTo>
                  <a:cubicBezTo>
                    <a:pt x="2942" y="1334"/>
                    <a:pt x="2870" y="1310"/>
                    <a:pt x="2811" y="1286"/>
                  </a:cubicBezTo>
                  <a:cubicBezTo>
                    <a:pt x="2811" y="1274"/>
                    <a:pt x="2799" y="1274"/>
                    <a:pt x="2799" y="1274"/>
                  </a:cubicBezTo>
                  <a:cubicBezTo>
                    <a:pt x="2763" y="1263"/>
                    <a:pt x="2727" y="1239"/>
                    <a:pt x="2680" y="1227"/>
                  </a:cubicBezTo>
                  <a:cubicBezTo>
                    <a:pt x="2477" y="1132"/>
                    <a:pt x="2263" y="1036"/>
                    <a:pt x="2037" y="941"/>
                  </a:cubicBezTo>
                  <a:cubicBezTo>
                    <a:pt x="1846" y="846"/>
                    <a:pt x="1656" y="762"/>
                    <a:pt x="1465" y="679"/>
                  </a:cubicBezTo>
                  <a:cubicBezTo>
                    <a:pt x="1346" y="631"/>
                    <a:pt x="1227" y="572"/>
                    <a:pt x="1120" y="512"/>
                  </a:cubicBezTo>
                  <a:cubicBezTo>
                    <a:pt x="1013" y="465"/>
                    <a:pt x="906" y="405"/>
                    <a:pt x="798" y="358"/>
                  </a:cubicBezTo>
                  <a:cubicBezTo>
                    <a:pt x="679" y="298"/>
                    <a:pt x="572" y="239"/>
                    <a:pt x="453" y="179"/>
                  </a:cubicBezTo>
                  <a:cubicBezTo>
                    <a:pt x="394" y="155"/>
                    <a:pt x="346" y="120"/>
                    <a:pt x="286" y="96"/>
                  </a:cubicBezTo>
                  <a:cubicBezTo>
                    <a:pt x="263" y="84"/>
                    <a:pt x="239" y="72"/>
                    <a:pt x="203" y="60"/>
                  </a:cubicBezTo>
                  <a:cubicBezTo>
                    <a:pt x="191" y="48"/>
                    <a:pt x="179" y="48"/>
                    <a:pt x="167" y="36"/>
                  </a:cubicBezTo>
                  <a:cubicBezTo>
                    <a:pt x="155" y="36"/>
                    <a:pt x="144" y="24"/>
                    <a:pt x="132" y="12"/>
                  </a:cubicBezTo>
                  <a:lnTo>
                    <a:pt x="108" y="12"/>
                  </a:lnTo>
                  <a:cubicBezTo>
                    <a:pt x="108" y="0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1092100" y="1490075"/>
              <a:ext cx="13400" cy="14725"/>
            </a:xfrm>
            <a:custGeom>
              <a:avLst/>
              <a:gdLst/>
              <a:ahLst/>
              <a:cxnLst/>
              <a:rect l="l" t="t" r="r" b="b"/>
              <a:pathLst>
                <a:path w="536" h="589" extrusionOk="0">
                  <a:moveTo>
                    <a:pt x="262" y="1"/>
                  </a:moveTo>
                  <a:cubicBezTo>
                    <a:pt x="219" y="1"/>
                    <a:pt x="178" y="12"/>
                    <a:pt x="143" y="29"/>
                  </a:cubicBezTo>
                  <a:cubicBezTo>
                    <a:pt x="119" y="53"/>
                    <a:pt x="95" y="77"/>
                    <a:pt x="71" y="101"/>
                  </a:cubicBezTo>
                  <a:cubicBezTo>
                    <a:pt x="48" y="124"/>
                    <a:pt x="36" y="148"/>
                    <a:pt x="24" y="184"/>
                  </a:cubicBezTo>
                  <a:cubicBezTo>
                    <a:pt x="12" y="208"/>
                    <a:pt x="0" y="231"/>
                    <a:pt x="0" y="267"/>
                  </a:cubicBezTo>
                  <a:cubicBezTo>
                    <a:pt x="0" y="279"/>
                    <a:pt x="0" y="291"/>
                    <a:pt x="0" y="303"/>
                  </a:cubicBezTo>
                  <a:cubicBezTo>
                    <a:pt x="0" y="315"/>
                    <a:pt x="0" y="327"/>
                    <a:pt x="12" y="339"/>
                  </a:cubicBezTo>
                  <a:cubicBezTo>
                    <a:pt x="12" y="374"/>
                    <a:pt x="24" y="398"/>
                    <a:pt x="48" y="422"/>
                  </a:cubicBezTo>
                  <a:cubicBezTo>
                    <a:pt x="60" y="434"/>
                    <a:pt x="71" y="446"/>
                    <a:pt x="83" y="458"/>
                  </a:cubicBezTo>
                  <a:cubicBezTo>
                    <a:pt x="83" y="470"/>
                    <a:pt x="95" y="482"/>
                    <a:pt x="95" y="482"/>
                  </a:cubicBezTo>
                  <a:cubicBezTo>
                    <a:pt x="131" y="529"/>
                    <a:pt x="179" y="565"/>
                    <a:pt x="226" y="577"/>
                  </a:cubicBezTo>
                  <a:cubicBezTo>
                    <a:pt x="250" y="577"/>
                    <a:pt x="262" y="577"/>
                    <a:pt x="274" y="589"/>
                  </a:cubicBezTo>
                  <a:cubicBezTo>
                    <a:pt x="286" y="589"/>
                    <a:pt x="298" y="589"/>
                    <a:pt x="322" y="577"/>
                  </a:cubicBezTo>
                  <a:cubicBezTo>
                    <a:pt x="345" y="577"/>
                    <a:pt x="381" y="565"/>
                    <a:pt x="405" y="553"/>
                  </a:cubicBezTo>
                  <a:cubicBezTo>
                    <a:pt x="452" y="541"/>
                    <a:pt x="500" y="493"/>
                    <a:pt x="512" y="446"/>
                  </a:cubicBezTo>
                  <a:cubicBezTo>
                    <a:pt x="536" y="386"/>
                    <a:pt x="524" y="327"/>
                    <a:pt x="500" y="267"/>
                  </a:cubicBezTo>
                  <a:cubicBezTo>
                    <a:pt x="500" y="243"/>
                    <a:pt x="500" y="231"/>
                    <a:pt x="488" y="220"/>
                  </a:cubicBezTo>
                  <a:cubicBezTo>
                    <a:pt x="488" y="196"/>
                    <a:pt x="476" y="172"/>
                    <a:pt x="464" y="148"/>
                  </a:cubicBezTo>
                  <a:cubicBezTo>
                    <a:pt x="452" y="112"/>
                    <a:pt x="441" y="101"/>
                    <a:pt x="417" y="77"/>
                  </a:cubicBezTo>
                  <a:cubicBezTo>
                    <a:pt x="405" y="77"/>
                    <a:pt x="393" y="65"/>
                    <a:pt x="393" y="65"/>
                  </a:cubicBezTo>
                  <a:cubicBezTo>
                    <a:pt x="369" y="41"/>
                    <a:pt x="345" y="29"/>
                    <a:pt x="310" y="17"/>
                  </a:cubicBezTo>
                  <a:cubicBezTo>
                    <a:pt x="310" y="17"/>
                    <a:pt x="310" y="5"/>
                    <a:pt x="310" y="5"/>
                  </a:cubicBezTo>
                  <a:cubicBezTo>
                    <a:pt x="294" y="2"/>
                    <a:pt x="278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1095950" y="1490500"/>
              <a:ext cx="11950" cy="12475"/>
            </a:xfrm>
            <a:custGeom>
              <a:avLst/>
              <a:gdLst/>
              <a:ahLst/>
              <a:cxnLst/>
              <a:rect l="l" t="t" r="r" b="b"/>
              <a:pathLst>
                <a:path w="478" h="499" extrusionOk="0">
                  <a:moveTo>
                    <a:pt x="203" y="0"/>
                  </a:moveTo>
                  <a:cubicBezTo>
                    <a:pt x="191" y="12"/>
                    <a:pt x="179" y="12"/>
                    <a:pt x="156" y="24"/>
                  </a:cubicBezTo>
                  <a:cubicBezTo>
                    <a:pt x="144" y="24"/>
                    <a:pt x="120" y="36"/>
                    <a:pt x="108" y="48"/>
                  </a:cubicBezTo>
                  <a:cubicBezTo>
                    <a:pt x="84" y="60"/>
                    <a:pt x="72" y="72"/>
                    <a:pt x="60" y="84"/>
                  </a:cubicBezTo>
                  <a:cubicBezTo>
                    <a:pt x="48" y="95"/>
                    <a:pt x="37" y="107"/>
                    <a:pt x="25" y="131"/>
                  </a:cubicBezTo>
                  <a:cubicBezTo>
                    <a:pt x="1" y="167"/>
                    <a:pt x="1" y="203"/>
                    <a:pt x="37" y="226"/>
                  </a:cubicBezTo>
                  <a:cubicBezTo>
                    <a:pt x="50" y="235"/>
                    <a:pt x="64" y="239"/>
                    <a:pt x="77" y="239"/>
                  </a:cubicBezTo>
                  <a:cubicBezTo>
                    <a:pt x="98" y="239"/>
                    <a:pt x="117" y="229"/>
                    <a:pt x="132" y="214"/>
                  </a:cubicBezTo>
                  <a:cubicBezTo>
                    <a:pt x="144" y="203"/>
                    <a:pt x="144" y="191"/>
                    <a:pt x="156" y="179"/>
                  </a:cubicBezTo>
                  <a:cubicBezTo>
                    <a:pt x="156" y="179"/>
                    <a:pt x="168" y="167"/>
                    <a:pt x="168" y="167"/>
                  </a:cubicBezTo>
                  <a:cubicBezTo>
                    <a:pt x="191" y="155"/>
                    <a:pt x="203" y="155"/>
                    <a:pt x="215" y="143"/>
                  </a:cubicBezTo>
                  <a:lnTo>
                    <a:pt x="251" y="143"/>
                  </a:lnTo>
                  <a:cubicBezTo>
                    <a:pt x="251" y="143"/>
                    <a:pt x="263" y="143"/>
                    <a:pt x="263" y="155"/>
                  </a:cubicBezTo>
                  <a:cubicBezTo>
                    <a:pt x="275" y="155"/>
                    <a:pt x="275" y="155"/>
                    <a:pt x="275" y="167"/>
                  </a:cubicBezTo>
                  <a:cubicBezTo>
                    <a:pt x="287" y="167"/>
                    <a:pt x="298" y="179"/>
                    <a:pt x="298" y="191"/>
                  </a:cubicBezTo>
                  <a:cubicBezTo>
                    <a:pt x="310" y="203"/>
                    <a:pt x="310" y="214"/>
                    <a:pt x="322" y="226"/>
                  </a:cubicBezTo>
                  <a:cubicBezTo>
                    <a:pt x="322" y="250"/>
                    <a:pt x="334" y="274"/>
                    <a:pt x="334" y="286"/>
                  </a:cubicBezTo>
                  <a:cubicBezTo>
                    <a:pt x="334" y="298"/>
                    <a:pt x="334" y="310"/>
                    <a:pt x="334" y="322"/>
                  </a:cubicBezTo>
                  <a:cubicBezTo>
                    <a:pt x="322" y="322"/>
                    <a:pt x="322" y="334"/>
                    <a:pt x="322" y="345"/>
                  </a:cubicBezTo>
                  <a:cubicBezTo>
                    <a:pt x="310" y="345"/>
                    <a:pt x="310" y="357"/>
                    <a:pt x="298" y="369"/>
                  </a:cubicBezTo>
                  <a:cubicBezTo>
                    <a:pt x="287" y="381"/>
                    <a:pt x="275" y="405"/>
                    <a:pt x="275" y="417"/>
                  </a:cubicBezTo>
                  <a:cubicBezTo>
                    <a:pt x="275" y="441"/>
                    <a:pt x="275" y="453"/>
                    <a:pt x="287" y="476"/>
                  </a:cubicBezTo>
                  <a:cubicBezTo>
                    <a:pt x="300" y="489"/>
                    <a:pt x="320" y="499"/>
                    <a:pt x="341" y="499"/>
                  </a:cubicBezTo>
                  <a:cubicBezTo>
                    <a:pt x="359" y="499"/>
                    <a:pt x="378" y="493"/>
                    <a:pt x="394" y="476"/>
                  </a:cubicBezTo>
                  <a:cubicBezTo>
                    <a:pt x="406" y="465"/>
                    <a:pt x="429" y="441"/>
                    <a:pt x="441" y="417"/>
                  </a:cubicBezTo>
                  <a:cubicBezTo>
                    <a:pt x="465" y="381"/>
                    <a:pt x="477" y="345"/>
                    <a:pt x="477" y="298"/>
                  </a:cubicBezTo>
                  <a:cubicBezTo>
                    <a:pt x="477" y="262"/>
                    <a:pt x="465" y="226"/>
                    <a:pt x="453" y="191"/>
                  </a:cubicBezTo>
                  <a:cubicBezTo>
                    <a:pt x="441" y="155"/>
                    <a:pt x="429" y="119"/>
                    <a:pt x="406" y="95"/>
                  </a:cubicBezTo>
                  <a:cubicBezTo>
                    <a:pt x="394" y="84"/>
                    <a:pt x="382" y="72"/>
                    <a:pt x="370" y="60"/>
                  </a:cubicBezTo>
                  <a:cubicBezTo>
                    <a:pt x="358" y="36"/>
                    <a:pt x="346" y="36"/>
                    <a:pt x="322" y="24"/>
                  </a:cubicBezTo>
                  <a:cubicBezTo>
                    <a:pt x="310" y="12"/>
                    <a:pt x="310" y="12"/>
                    <a:pt x="298" y="12"/>
                  </a:cubicBezTo>
                  <a:cubicBezTo>
                    <a:pt x="263" y="0"/>
                    <a:pt x="23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1596025" y="1448300"/>
              <a:ext cx="17275" cy="15925"/>
            </a:xfrm>
            <a:custGeom>
              <a:avLst/>
              <a:gdLst/>
              <a:ahLst/>
              <a:cxnLst/>
              <a:rect l="l" t="t" r="r" b="b"/>
              <a:pathLst>
                <a:path w="691" h="637" extrusionOk="0">
                  <a:moveTo>
                    <a:pt x="411" y="0"/>
                  </a:moveTo>
                  <a:cubicBezTo>
                    <a:pt x="402" y="0"/>
                    <a:pt x="393" y="3"/>
                    <a:pt x="381" y="9"/>
                  </a:cubicBezTo>
                  <a:cubicBezTo>
                    <a:pt x="369" y="9"/>
                    <a:pt x="358" y="21"/>
                    <a:pt x="346" y="21"/>
                  </a:cubicBezTo>
                  <a:cubicBezTo>
                    <a:pt x="334" y="33"/>
                    <a:pt x="310" y="33"/>
                    <a:pt x="298" y="33"/>
                  </a:cubicBezTo>
                  <a:cubicBezTo>
                    <a:pt x="274" y="45"/>
                    <a:pt x="250" y="45"/>
                    <a:pt x="227" y="69"/>
                  </a:cubicBezTo>
                  <a:cubicBezTo>
                    <a:pt x="179" y="81"/>
                    <a:pt x="131" y="117"/>
                    <a:pt x="107" y="140"/>
                  </a:cubicBezTo>
                  <a:cubicBezTo>
                    <a:pt x="60" y="188"/>
                    <a:pt x="24" y="236"/>
                    <a:pt x="12" y="283"/>
                  </a:cubicBezTo>
                  <a:cubicBezTo>
                    <a:pt x="12" y="307"/>
                    <a:pt x="12" y="319"/>
                    <a:pt x="0" y="331"/>
                  </a:cubicBezTo>
                  <a:cubicBezTo>
                    <a:pt x="0" y="355"/>
                    <a:pt x="0" y="367"/>
                    <a:pt x="12" y="378"/>
                  </a:cubicBezTo>
                  <a:cubicBezTo>
                    <a:pt x="12" y="390"/>
                    <a:pt x="12" y="402"/>
                    <a:pt x="12" y="426"/>
                  </a:cubicBezTo>
                  <a:cubicBezTo>
                    <a:pt x="24" y="438"/>
                    <a:pt x="36" y="450"/>
                    <a:pt x="36" y="462"/>
                  </a:cubicBezTo>
                  <a:cubicBezTo>
                    <a:pt x="60" y="498"/>
                    <a:pt x="72" y="521"/>
                    <a:pt x="107" y="533"/>
                  </a:cubicBezTo>
                  <a:cubicBezTo>
                    <a:pt x="107" y="545"/>
                    <a:pt x="119" y="557"/>
                    <a:pt x="131" y="557"/>
                  </a:cubicBezTo>
                  <a:cubicBezTo>
                    <a:pt x="143" y="581"/>
                    <a:pt x="179" y="593"/>
                    <a:pt x="203" y="605"/>
                  </a:cubicBezTo>
                  <a:cubicBezTo>
                    <a:pt x="227" y="617"/>
                    <a:pt x="262" y="629"/>
                    <a:pt x="286" y="629"/>
                  </a:cubicBezTo>
                  <a:cubicBezTo>
                    <a:pt x="311" y="633"/>
                    <a:pt x="335" y="636"/>
                    <a:pt x="360" y="636"/>
                  </a:cubicBezTo>
                  <a:cubicBezTo>
                    <a:pt x="395" y="636"/>
                    <a:pt x="430" y="631"/>
                    <a:pt x="465" y="617"/>
                  </a:cubicBezTo>
                  <a:cubicBezTo>
                    <a:pt x="500" y="605"/>
                    <a:pt x="524" y="593"/>
                    <a:pt x="548" y="569"/>
                  </a:cubicBezTo>
                  <a:cubicBezTo>
                    <a:pt x="560" y="557"/>
                    <a:pt x="584" y="545"/>
                    <a:pt x="596" y="521"/>
                  </a:cubicBezTo>
                  <a:cubicBezTo>
                    <a:pt x="608" y="509"/>
                    <a:pt x="631" y="498"/>
                    <a:pt x="643" y="474"/>
                  </a:cubicBezTo>
                  <a:cubicBezTo>
                    <a:pt x="667" y="450"/>
                    <a:pt x="679" y="426"/>
                    <a:pt x="691" y="402"/>
                  </a:cubicBezTo>
                  <a:cubicBezTo>
                    <a:pt x="691" y="378"/>
                    <a:pt x="691" y="343"/>
                    <a:pt x="691" y="307"/>
                  </a:cubicBezTo>
                  <a:cubicBezTo>
                    <a:pt x="691" y="248"/>
                    <a:pt x="667" y="200"/>
                    <a:pt x="631" y="152"/>
                  </a:cubicBezTo>
                  <a:cubicBezTo>
                    <a:pt x="608" y="128"/>
                    <a:pt x="584" y="105"/>
                    <a:pt x="560" y="93"/>
                  </a:cubicBezTo>
                  <a:cubicBezTo>
                    <a:pt x="536" y="69"/>
                    <a:pt x="512" y="57"/>
                    <a:pt x="477" y="45"/>
                  </a:cubicBezTo>
                  <a:cubicBezTo>
                    <a:pt x="477" y="21"/>
                    <a:pt x="453" y="9"/>
                    <a:pt x="441" y="9"/>
                  </a:cubicBezTo>
                  <a:cubicBezTo>
                    <a:pt x="429" y="3"/>
                    <a:pt x="420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1165300" y="1219350"/>
              <a:ext cx="27725" cy="25425"/>
            </a:xfrm>
            <a:custGeom>
              <a:avLst/>
              <a:gdLst/>
              <a:ahLst/>
              <a:cxnLst/>
              <a:rect l="l" t="t" r="r" b="b"/>
              <a:pathLst>
                <a:path w="1109" h="1017" extrusionOk="0">
                  <a:moveTo>
                    <a:pt x="489" y="214"/>
                  </a:moveTo>
                  <a:cubicBezTo>
                    <a:pt x="477" y="214"/>
                    <a:pt x="465" y="226"/>
                    <a:pt x="453" y="226"/>
                  </a:cubicBezTo>
                  <a:cubicBezTo>
                    <a:pt x="437" y="226"/>
                    <a:pt x="426" y="232"/>
                    <a:pt x="413" y="239"/>
                  </a:cubicBezTo>
                  <a:lnTo>
                    <a:pt x="413" y="239"/>
                  </a:lnTo>
                  <a:cubicBezTo>
                    <a:pt x="416" y="235"/>
                    <a:pt x="418" y="231"/>
                    <a:pt x="418" y="226"/>
                  </a:cubicBezTo>
                  <a:lnTo>
                    <a:pt x="442" y="226"/>
                  </a:lnTo>
                  <a:cubicBezTo>
                    <a:pt x="465" y="214"/>
                    <a:pt x="477" y="214"/>
                    <a:pt x="489" y="214"/>
                  </a:cubicBezTo>
                  <a:close/>
                  <a:moveTo>
                    <a:pt x="489" y="512"/>
                  </a:moveTo>
                  <a:cubicBezTo>
                    <a:pt x="489" y="512"/>
                    <a:pt x="489" y="512"/>
                    <a:pt x="489" y="523"/>
                  </a:cubicBezTo>
                  <a:cubicBezTo>
                    <a:pt x="489" y="535"/>
                    <a:pt x="477" y="547"/>
                    <a:pt x="477" y="559"/>
                  </a:cubicBezTo>
                  <a:cubicBezTo>
                    <a:pt x="477" y="559"/>
                    <a:pt x="477" y="559"/>
                    <a:pt x="477" y="571"/>
                  </a:cubicBezTo>
                  <a:lnTo>
                    <a:pt x="465" y="571"/>
                  </a:lnTo>
                  <a:cubicBezTo>
                    <a:pt x="465" y="559"/>
                    <a:pt x="465" y="559"/>
                    <a:pt x="465" y="559"/>
                  </a:cubicBezTo>
                  <a:cubicBezTo>
                    <a:pt x="465" y="559"/>
                    <a:pt x="465" y="547"/>
                    <a:pt x="465" y="547"/>
                  </a:cubicBezTo>
                  <a:cubicBezTo>
                    <a:pt x="465" y="535"/>
                    <a:pt x="465" y="535"/>
                    <a:pt x="465" y="535"/>
                  </a:cubicBezTo>
                  <a:cubicBezTo>
                    <a:pt x="477" y="523"/>
                    <a:pt x="489" y="512"/>
                    <a:pt x="489" y="512"/>
                  </a:cubicBezTo>
                  <a:close/>
                  <a:moveTo>
                    <a:pt x="906" y="416"/>
                  </a:moveTo>
                  <a:lnTo>
                    <a:pt x="906" y="416"/>
                  </a:lnTo>
                  <a:cubicBezTo>
                    <a:pt x="918" y="428"/>
                    <a:pt x="930" y="440"/>
                    <a:pt x="930" y="464"/>
                  </a:cubicBezTo>
                  <a:cubicBezTo>
                    <a:pt x="942" y="476"/>
                    <a:pt x="942" y="500"/>
                    <a:pt x="942" y="523"/>
                  </a:cubicBezTo>
                  <a:cubicBezTo>
                    <a:pt x="942" y="535"/>
                    <a:pt x="942" y="559"/>
                    <a:pt x="942" y="583"/>
                  </a:cubicBezTo>
                  <a:lnTo>
                    <a:pt x="930" y="583"/>
                  </a:lnTo>
                  <a:cubicBezTo>
                    <a:pt x="942" y="559"/>
                    <a:pt x="930" y="523"/>
                    <a:pt x="930" y="500"/>
                  </a:cubicBezTo>
                  <a:cubicBezTo>
                    <a:pt x="930" y="476"/>
                    <a:pt x="918" y="440"/>
                    <a:pt x="906" y="416"/>
                  </a:cubicBezTo>
                  <a:close/>
                  <a:moveTo>
                    <a:pt x="471" y="1"/>
                  </a:moveTo>
                  <a:cubicBezTo>
                    <a:pt x="256" y="1"/>
                    <a:pt x="67" y="182"/>
                    <a:pt x="25" y="381"/>
                  </a:cubicBezTo>
                  <a:cubicBezTo>
                    <a:pt x="13" y="416"/>
                    <a:pt x="13" y="440"/>
                    <a:pt x="1" y="476"/>
                  </a:cubicBezTo>
                  <a:cubicBezTo>
                    <a:pt x="1" y="500"/>
                    <a:pt x="1" y="523"/>
                    <a:pt x="13" y="559"/>
                  </a:cubicBezTo>
                  <a:cubicBezTo>
                    <a:pt x="13" y="619"/>
                    <a:pt x="49" y="678"/>
                    <a:pt x="84" y="726"/>
                  </a:cubicBezTo>
                  <a:cubicBezTo>
                    <a:pt x="96" y="726"/>
                    <a:pt x="96" y="738"/>
                    <a:pt x="96" y="738"/>
                  </a:cubicBezTo>
                  <a:cubicBezTo>
                    <a:pt x="120" y="773"/>
                    <a:pt x="132" y="797"/>
                    <a:pt x="156" y="821"/>
                  </a:cubicBezTo>
                  <a:cubicBezTo>
                    <a:pt x="168" y="845"/>
                    <a:pt x="191" y="869"/>
                    <a:pt x="215" y="881"/>
                  </a:cubicBezTo>
                  <a:cubicBezTo>
                    <a:pt x="239" y="904"/>
                    <a:pt x="263" y="916"/>
                    <a:pt x="287" y="940"/>
                  </a:cubicBezTo>
                  <a:cubicBezTo>
                    <a:pt x="334" y="964"/>
                    <a:pt x="394" y="988"/>
                    <a:pt x="453" y="1000"/>
                  </a:cubicBezTo>
                  <a:cubicBezTo>
                    <a:pt x="477" y="1012"/>
                    <a:pt x="513" y="1012"/>
                    <a:pt x="549" y="1012"/>
                  </a:cubicBezTo>
                  <a:cubicBezTo>
                    <a:pt x="561" y="1016"/>
                    <a:pt x="572" y="1017"/>
                    <a:pt x="584" y="1017"/>
                  </a:cubicBezTo>
                  <a:cubicBezTo>
                    <a:pt x="608" y="1017"/>
                    <a:pt x="632" y="1012"/>
                    <a:pt x="656" y="1012"/>
                  </a:cubicBezTo>
                  <a:cubicBezTo>
                    <a:pt x="703" y="1012"/>
                    <a:pt x="763" y="988"/>
                    <a:pt x="811" y="964"/>
                  </a:cubicBezTo>
                  <a:cubicBezTo>
                    <a:pt x="846" y="952"/>
                    <a:pt x="870" y="940"/>
                    <a:pt x="894" y="916"/>
                  </a:cubicBezTo>
                  <a:cubicBezTo>
                    <a:pt x="918" y="904"/>
                    <a:pt x="942" y="881"/>
                    <a:pt x="965" y="857"/>
                  </a:cubicBezTo>
                  <a:cubicBezTo>
                    <a:pt x="1049" y="773"/>
                    <a:pt x="1108" y="654"/>
                    <a:pt x="1108" y="523"/>
                  </a:cubicBezTo>
                  <a:cubicBezTo>
                    <a:pt x="1108" y="464"/>
                    <a:pt x="1096" y="404"/>
                    <a:pt x="1073" y="357"/>
                  </a:cubicBezTo>
                  <a:cubicBezTo>
                    <a:pt x="1049" y="297"/>
                    <a:pt x="1001" y="250"/>
                    <a:pt x="953" y="214"/>
                  </a:cubicBezTo>
                  <a:cubicBezTo>
                    <a:pt x="918" y="178"/>
                    <a:pt x="870" y="142"/>
                    <a:pt x="823" y="119"/>
                  </a:cubicBezTo>
                  <a:cubicBezTo>
                    <a:pt x="763" y="83"/>
                    <a:pt x="703" y="71"/>
                    <a:pt x="644" y="47"/>
                  </a:cubicBezTo>
                  <a:lnTo>
                    <a:pt x="632" y="47"/>
                  </a:lnTo>
                  <a:cubicBezTo>
                    <a:pt x="620" y="35"/>
                    <a:pt x="596" y="23"/>
                    <a:pt x="572" y="12"/>
                  </a:cubicBezTo>
                  <a:lnTo>
                    <a:pt x="561" y="12"/>
                  </a:lnTo>
                  <a:cubicBezTo>
                    <a:pt x="531" y="4"/>
                    <a:pt x="501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1169175" y="1218725"/>
              <a:ext cx="22650" cy="22075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77" y="1"/>
                  </a:moveTo>
                  <a:cubicBezTo>
                    <a:pt x="429" y="1"/>
                    <a:pt x="370" y="1"/>
                    <a:pt x="322" y="25"/>
                  </a:cubicBezTo>
                  <a:cubicBezTo>
                    <a:pt x="287" y="48"/>
                    <a:pt x="239" y="72"/>
                    <a:pt x="215" y="108"/>
                  </a:cubicBezTo>
                  <a:cubicBezTo>
                    <a:pt x="156" y="179"/>
                    <a:pt x="108" y="251"/>
                    <a:pt x="72" y="322"/>
                  </a:cubicBezTo>
                  <a:cubicBezTo>
                    <a:pt x="48" y="370"/>
                    <a:pt x="25" y="406"/>
                    <a:pt x="13" y="453"/>
                  </a:cubicBezTo>
                  <a:cubicBezTo>
                    <a:pt x="1" y="489"/>
                    <a:pt x="13" y="525"/>
                    <a:pt x="48" y="548"/>
                  </a:cubicBezTo>
                  <a:cubicBezTo>
                    <a:pt x="55" y="551"/>
                    <a:pt x="61" y="552"/>
                    <a:pt x="68" y="552"/>
                  </a:cubicBezTo>
                  <a:cubicBezTo>
                    <a:pt x="100" y="552"/>
                    <a:pt x="134" y="530"/>
                    <a:pt x="144" y="501"/>
                  </a:cubicBezTo>
                  <a:cubicBezTo>
                    <a:pt x="167" y="453"/>
                    <a:pt x="179" y="406"/>
                    <a:pt x="203" y="370"/>
                  </a:cubicBezTo>
                  <a:cubicBezTo>
                    <a:pt x="239" y="310"/>
                    <a:pt x="263" y="263"/>
                    <a:pt x="310" y="227"/>
                  </a:cubicBezTo>
                  <a:cubicBezTo>
                    <a:pt x="322" y="203"/>
                    <a:pt x="346" y="179"/>
                    <a:pt x="370" y="167"/>
                  </a:cubicBezTo>
                  <a:cubicBezTo>
                    <a:pt x="382" y="167"/>
                    <a:pt x="394" y="156"/>
                    <a:pt x="406" y="156"/>
                  </a:cubicBezTo>
                  <a:cubicBezTo>
                    <a:pt x="406" y="156"/>
                    <a:pt x="417" y="144"/>
                    <a:pt x="429" y="144"/>
                  </a:cubicBezTo>
                  <a:cubicBezTo>
                    <a:pt x="441" y="144"/>
                    <a:pt x="441" y="144"/>
                    <a:pt x="453" y="156"/>
                  </a:cubicBezTo>
                  <a:cubicBezTo>
                    <a:pt x="465" y="156"/>
                    <a:pt x="477" y="156"/>
                    <a:pt x="489" y="167"/>
                  </a:cubicBezTo>
                  <a:cubicBezTo>
                    <a:pt x="525" y="179"/>
                    <a:pt x="560" y="203"/>
                    <a:pt x="584" y="227"/>
                  </a:cubicBezTo>
                  <a:cubicBezTo>
                    <a:pt x="608" y="251"/>
                    <a:pt x="632" y="263"/>
                    <a:pt x="656" y="287"/>
                  </a:cubicBezTo>
                  <a:cubicBezTo>
                    <a:pt x="679" y="310"/>
                    <a:pt x="715" y="346"/>
                    <a:pt x="739" y="382"/>
                  </a:cubicBezTo>
                  <a:cubicBezTo>
                    <a:pt x="739" y="394"/>
                    <a:pt x="751" y="418"/>
                    <a:pt x="763" y="429"/>
                  </a:cubicBezTo>
                  <a:cubicBezTo>
                    <a:pt x="763" y="441"/>
                    <a:pt x="763" y="453"/>
                    <a:pt x="763" y="465"/>
                  </a:cubicBezTo>
                  <a:cubicBezTo>
                    <a:pt x="763" y="489"/>
                    <a:pt x="763" y="513"/>
                    <a:pt x="751" y="537"/>
                  </a:cubicBezTo>
                  <a:cubicBezTo>
                    <a:pt x="751" y="584"/>
                    <a:pt x="727" y="620"/>
                    <a:pt x="715" y="656"/>
                  </a:cubicBezTo>
                  <a:cubicBezTo>
                    <a:pt x="691" y="703"/>
                    <a:pt x="668" y="739"/>
                    <a:pt x="632" y="775"/>
                  </a:cubicBezTo>
                  <a:cubicBezTo>
                    <a:pt x="620" y="810"/>
                    <a:pt x="620" y="846"/>
                    <a:pt x="656" y="870"/>
                  </a:cubicBezTo>
                  <a:cubicBezTo>
                    <a:pt x="665" y="879"/>
                    <a:pt x="677" y="883"/>
                    <a:pt x="691" y="883"/>
                  </a:cubicBezTo>
                  <a:cubicBezTo>
                    <a:pt x="712" y="883"/>
                    <a:pt x="736" y="873"/>
                    <a:pt x="751" y="858"/>
                  </a:cubicBezTo>
                  <a:cubicBezTo>
                    <a:pt x="810" y="775"/>
                    <a:pt x="858" y="691"/>
                    <a:pt x="882" y="584"/>
                  </a:cubicBezTo>
                  <a:cubicBezTo>
                    <a:pt x="894" y="560"/>
                    <a:pt x="894" y="537"/>
                    <a:pt x="906" y="513"/>
                  </a:cubicBezTo>
                  <a:cubicBezTo>
                    <a:pt x="906" y="489"/>
                    <a:pt x="906" y="453"/>
                    <a:pt x="906" y="429"/>
                  </a:cubicBezTo>
                  <a:cubicBezTo>
                    <a:pt x="894" y="382"/>
                    <a:pt x="870" y="334"/>
                    <a:pt x="846" y="298"/>
                  </a:cubicBezTo>
                  <a:cubicBezTo>
                    <a:pt x="798" y="215"/>
                    <a:pt x="727" y="156"/>
                    <a:pt x="644" y="96"/>
                  </a:cubicBezTo>
                  <a:cubicBezTo>
                    <a:pt x="632" y="84"/>
                    <a:pt x="620" y="72"/>
                    <a:pt x="608" y="72"/>
                  </a:cubicBezTo>
                  <a:cubicBezTo>
                    <a:pt x="596" y="60"/>
                    <a:pt x="572" y="48"/>
                    <a:pt x="560" y="37"/>
                  </a:cubicBezTo>
                  <a:cubicBezTo>
                    <a:pt x="548" y="37"/>
                    <a:pt x="537" y="25"/>
                    <a:pt x="513" y="13"/>
                  </a:cubicBezTo>
                  <a:cubicBezTo>
                    <a:pt x="501" y="13"/>
                    <a:pt x="489" y="13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" name="Picture 6" descr="Alice in Borderland: 2ª temporada estreia em 2022 – JBox">
            <a:extLst>
              <a:ext uri="{FF2B5EF4-FFF2-40B4-BE49-F238E27FC236}">
                <a16:creationId xmlns:a16="http://schemas.microsoft.com/office/drawing/2014/main" id="{24CA64B9-71AE-499B-AE6D-106B8CE73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5" r="17666" b="-2"/>
          <a:stretch/>
        </p:blipFill>
        <p:spPr bwMode="auto">
          <a:xfrm>
            <a:off x="2979248" y="1294468"/>
            <a:ext cx="1572301" cy="1572301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1610;p50">
            <a:extLst>
              <a:ext uri="{FF2B5EF4-FFF2-40B4-BE49-F238E27FC236}">
                <a16:creationId xmlns:a16="http://schemas.microsoft.com/office/drawing/2014/main" id="{66139A2C-8A4A-4045-8EF6-B2DB0B5FEB87}"/>
              </a:ext>
            </a:extLst>
          </p:cNvPr>
          <p:cNvSpPr/>
          <p:nvPr/>
        </p:nvSpPr>
        <p:spPr>
          <a:xfrm>
            <a:off x="2810737" y="1280486"/>
            <a:ext cx="1909321" cy="1520972"/>
          </a:xfrm>
          <a:custGeom>
            <a:avLst/>
            <a:gdLst/>
            <a:ahLst/>
            <a:cxnLst/>
            <a:rect l="l" t="t" r="r" b="b"/>
            <a:pathLst>
              <a:path w="23095" h="18397" extrusionOk="0">
                <a:moveTo>
                  <a:pt x="11145" y="0"/>
                </a:moveTo>
                <a:cubicBezTo>
                  <a:pt x="7135" y="0"/>
                  <a:pt x="3117" y="2194"/>
                  <a:pt x="1650" y="6087"/>
                </a:cubicBezTo>
                <a:cubicBezTo>
                  <a:pt x="0" y="10475"/>
                  <a:pt x="2090" y="15743"/>
                  <a:pt x="5796" y="18382"/>
                </a:cubicBezTo>
                <a:cubicBezTo>
                  <a:pt x="5811" y="18392"/>
                  <a:pt x="5829" y="18397"/>
                  <a:pt x="5848" y="18397"/>
                </a:cubicBezTo>
                <a:cubicBezTo>
                  <a:pt x="5930" y="18397"/>
                  <a:pt x="6030" y="18314"/>
                  <a:pt x="5950" y="18261"/>
                </a:cubicBezTo>
                <a:cubicBezTo>
                  <a:pt x="3355" y="16413"/>
                  <a:pt x="1705" y="13455"/>
                  <a:pt x="1364" y="10299"/>
                </a:cubicBezTo>
                <a:cubicBezTo>
                  <a:pt x="1001" y="7011"/>
                  <a:pt x="2398" y="3877"/>
                  <a:pt x="5103" y="1963"/>
                </a:cubicBezTo>
                <a:cubicBezTo>
                  <a:pt x="6820" y="755"/>
                  <a:pt x="8917" y="164"/>
                  <a:pt x="11014" y="164"/>
                </a:cubicBezTo>
                <a:cubicBezTo>
                  <a:pt x="12182" y="164"/>
                  <a:pt x="13349" y="348"/>
                  <a:pt x="14451" y="710"/>
                </a:cubicBezTo>
                <a:cubicBezTo>
                  <a:pt x="17563" y="1743"/>
                  <a:pt x="19817" y="4383"/>
                  <a:pt x="20763" y="7473"/>
                </a:cubicBezTo>
                <a:cubicBezTo>
                  <a:pt x="21621" y="10310"/>
                  <a:pt x="21247" y="13488"/>
                  <a:pt x="19575" y="15952"/>
                </a:cubicBezTo>
                <a:cubicBezTo>
                  <a:pt x="19527" y="16021"/>
                  <a:pt x="19583" y="16059"/>
                  <a:pt x="19645" y="16059"/>
                </a:cubicBezTo>
                <a:cubicBezTo>
                  <a:pt x="19681" y="16059"/>
                  <a:pt x="19720" y="16046"/>
                  <a:pt x="19740" y="16018"/>
                </a:cubicBezTo>
                <a:cubicBezTo>
                  <a:pt x="23094" y="11091"/>
                  <a:pt x="21115" y="3877"/>
                  <a:pt x="15891" y="1138"/>
                </a:cubicBezTo>
                <a:cubicBezTo>
                  <a:pt x="14428" y="368"/>
                  <a:pt x="12787" y="0"/>
                  <a:pt x="11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1611;p50">
            <a:extLst>
              <a:ext uri="{FF2B5EF4-FFF2-40B4-BE49-F238E27FC236}">
                <a16:creationId xmlns:a16="http://schemas.microsoft.com/office/drawing/2014/main" id="{EABFB521-8CC4-43CA-A457-4C7BB2AFDE1B}"/>
              </a:ext>
            </a:extLst>
          </p:cNvPr>
          <p:cNvSpPr/>
          <p:nvPr/>
        </p:nvSpPr>
        <p:spPr>
          <a:xfrm>
            <a:off x="1408663" y="2704242"/>
            <a:ext cx="1247032" cy="1292045"/>
          </a:xfrm>
          <a:custGeom>
            <a:avLst/>
            <a:gdLst/>
            <a:ahLst/>
            <a:cxnLst/>
            <a:rect l="l" t="t" r="r" b="b"/>
            <a:pathLst>
              <a:path w="15084" h="15628" extrusionOk="0">
                <a:moveTo>
                  <a:pt x="9890" y="1"/>
                </a:moveTo>
                <a:cubicBezTo>
                  <a:pt x="9820" y="1"/>
                  <a:pt x="9708" y="62"/>
                  <a:pt x="9772" y="108"/>
                </a:cubicBezTo>
                <a:cubicBezTo>
                  <a:pt x="13357" y="2670"/>
                  <a:pt x="14622" y="7872"/>
                  <a:pt x="12401" y="11721"/>
                </a:cubicBezTo>
                <a:cubicBezTo>
                  <a:pt x="10928" y="14276"/>
                  <a:pt x="8189" y="15501"/>
                  <a:pt x="5410" y="15501"/>
                </a:cubicBezTo>
                <a:cubicBezTo>
                  <a:pt x="3584" y="15501"/>
                  <a:pt x="1740" y="14972"/>
                  <a:pt x="227" y="13942"/>
                </a:cubicBezTo>
                <a:cubicBezTo>
                  <a:pt x="215" y="13933"/>
                  <a:pt x="198" y="13929"/>
                  <a:pt x="179" y="13929"/>
                </a:cubicBezTo>
                <a:cubicBezTo>
                  <a:pt x="106" y="13929"/>
                  <a:pt x="1" y="13987"/>
                  <a:pt x="62" y="14030"/>
                </a:cubicBezTo>
                <a:cubicBezTo>
                  <a:pt x="1616" y="15092"/>
                  <a:pt x="3467" y="15628"/>
                  <a:pt x="5305" y="15628"/>
                </a:cubicBezTo>
                <a:cubicBezTo>
                  <a:pt x="7864" y="15628"/>
                  <a:pt x="10396" y="14590"/>
                  <a:pt x="12060" y="12491"/>
                </a:cubicBezTo>
                <a:cubicBezTo>
                  <a:pt x="15084" y="8686"/>
                  <a:pt x="13742" y="2736"/>
                  <a:pt x="9926" y="9"/>
                </a:cubicBezTo>
                <a:cubicBezTo>
                  <a:pt x="9917" y="3"/>
                  <a:pt x="9905" y="1"/>
                  <a:pt x="98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50"/>
          <p:cNvSpPr/>
          <p:nvPr/>
        </p:nvSpPr>
        <p:spPr>
          <a:xfrm>
            <a:off x="3324538" y="1476910"/>
            <a:ext cx="1247032" cy="1292045"/>
          </a:xfrm>
          <a:custGeom>
            <a:avLst/>
            <a:gdLst/>
            <a:ahLst/>
            <a:cxnLst/>
            <a:rect l="l" t="t" r="r" b="b"/>
            <a:pathLst>
              <a:path w="15084" h="15628" extrusionOk="0">
                <a:moveTo>
                  <a:pt x="9890" y="1"/>
                </a:moveTo>
                <a:cubicBezTo>
                  <a:pt x="9820" y="1"/>
                  <a:pt x="9708" y="62"/>
                  <a:pt x="9772" y="108"/>
                </a:cubicBezTo>
                <a:cubicBezTo>
                  <a:pt x="13357" y="2670"/>
                  <a:pt x="14622" y="7872"/>
                  <a:pt x="12401" y="11721"/>
                </a:cubicBezTo>
                <a:cubicBezTo>
                  <a:pt x="10928" y="14276"/>
                  <a:pt x="8189" y="15501"/>
                  <a:pt x="5410" y="15501"/>
                </a:cubicBezTo>
                <a:cubicBezTo>
                  <a:pt x="3584" y="15501"/>
                  <a:pt x="1740" y="14972"/>
                  <a:pt x="227" y="13942"/>
                </a:cubicBezTo>
                <a:cubicBezTo>
                  <a:pt x="215" y="13933"/>
                  <a:pt x="198" y="13929"/>
                  <a:pt x="179" y="13929"/>
                </a:cubicBezTo>
                <a:cubicBezTo>
                  <a:pt x="106" y="13929"/>
                  <a:pt x="1" y="13987"/>
                  <a:pt x="62" y="14030"/>
                </a:cubicBezTo>
                <a:cubicBezTo>
                  <a:pt x="1616" y="15092"/>
                  <a:pt x="3467" y="15628"/>
                  <a:pt x="5305" y="15628"/>
                </a:cubicBezTo>
                <a:cubicBezTo>
                  <a:pt x="7864" y="15628"/>
                  <a:pt x="10396" y="14590"/>
                  <a:pt x="12060" y="12491"/>
                </a:cubicBezTo>
                <a:cubicBezTo>
                  <a:pt x="15084" y="8686"/>
                  <a:pt x="13742" y="2736"/>
                  <a:pt x="9926" y="9"/>
                </a:cubicBezTo>
                <a:cubicBezTo>
                  <a:pt x="9917" y="3"/>
                  <a:pt x="9905" y="1"/>
                  <a:pt x="98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Picture 2" descr="Venom: Dos quadrinhos para os games e cinema">
            <a:extLst>
              <a:ext uri="{FF2B5EF4-FFF2-40B4-BE49-F238E27FC236}">
                <a16:creationId xmlns:a16="http://schemas.microsoft.com/office/drawing/2014/main" id="{982AC814-FCC8-44EF-8CB1-1897AD3BD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9" r="21349" b="-2"/>
          <a:stretch/>
        </p:blipFill>
        <p:spPr bwMode="auto">
          <a:xfrm>
            <a:off x="6672495" y="1089704"/>
            <a:ext cx="1655486" cy="1655486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1613;p50">
            <a:extLst>
              <a:ext uri="{FF2B5EF4-FFF2-40B4-BE49-F238E27FC236}">
                <a16:creationId xmlns:a16="http://schemas.microsoft.com/office/drawing/2014/main" id="{884797FB-BB92-4673-B65C-B5EDC2A1A64D}"/>
              </a:ext>
            </a:extLst>
          </p:cNvPr>
          <p:cNvSpPr/>
          <p:nvPr/>
        </p:nvSpPr>
        <p:spPr>
          <a:xfrm rot="11836728" flipH="1">
            <a:off x="7093334" y="1280748"/>
            <a:ext cx="1247032" cy="1292045"/>
          </a:xfrm>
          <a:custGeom>
            <a:avLst/>
            <a:gdLst/>
            <a:ahLst/>
            <a:cxnLst/>
            <a:rect l="l" t="t" r="r" b="b"/>
            <a:pathLst>
              <a:path w="15084" h="15628" extrusionOk="0">
                <a:moveTo>
                  <a:pt x="9890" y="1"/>
                </a:moveTo>
                <a:cubicBezTo>
                  <a:pt x="9820" y="1"/>
                  <a:pt x="9708" y="62"/>
                  <a:pt x="9772" y="108"/>
                </a:cubicBezTo>
                <a:cubicBezTo>
                  <a:pt x="13357" y="2670"/>
                  <a:pt x="14622" y="7872"/>
                  <a:pt x="12401" y="11721"/>
                </a:cubicBezTo>
                <a:cubicBezTo>
                  <a:pt x="10928" y="14276"/>
                  <a:pt x="8189" y="15501"/>
                  <a:pt x="5410" y="15501"/>
                </a:cubicBezTo>
                <a:cubicBezTo>
                  <a:pt x="3584" y="15501"/>
                  <a:pt x="1740" y="14972"/>
                  <a:pt x="227" y="13942"/>
                </a:cubicBezTo>
                <a:cubicBezTo>
                  <a:pt x="215" y="13933"/>
                  <a:pt x="198" y="13929"/>
                  <a:pt x="179" y="13929"/>
                </a:cubicBezTo>
                <a:cubicBezTo>
                  <a:pt x="106" y="13929"/>
                  <a:pt x="1" y="13987"/>
                  <a:pt x="62" y="14030"/>
                </a:cubicBezTo>
                <a:cubicBezTo>
                  <a:pt x="1616" y="15092"/>
                  <a:pt x="3467" y="15628"/>
                  <a:pt x="5305" y="15628"/>
                </a:cubicBezTo>
                <a:cubicBezTo>
                  <a:pt x="7864" y="15628"/>
                  <a:pt x="10396" y="14590"/>
                  <a:pt x="12060" y="12491"/>
                </a:cubicBezTo>
                <a:cubicBezTo>
                  <a:pt x="15084" y="8686"/>
                  <a:pt x="13742" y="2736"/>
                  <a:pt x="9926" y="9"/>
                </a:cubicBezTo>
                <a:cubicBezTo>
                  <a:pt x="9917" y="3"/>
                  <a:pt x="9905" y="1"/>
                  <a:pt x="98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1612;p50">
            <a:extLst>
              <a:ext uri="{FF2B5EF4-FFF2-40B4-BE49-F238E27FC236}">
                <a16:creationId xmlns:a16="http://schemas.microsoft.com/office/drawing/2014/main" id="{74BA3CED-BF52-42D3-BCE0-7B753C013DF4}"/>
              </a:ext>
            </a:extLst>
          </p:cNvPr>
          <p:cNvSpPr/>
          <p:nvPr/>
        </p:nvSpPr>
        <p:spPr>
          <a:xfrm rot="10800000" flipH="1">
            <a:off x="6571782" y="1252710"/>
            <a:ext cx="1909321" cy="1520972"/>
          </a:xfrm>
          <a:custGeom>
            <a:avLst/>
            <a:gdLst/>
            <a:ahLst/>
            <a:cxnLst/>
            <a:rect l="l" t="t" r="r" b="b"/>
            <a:pathLst>
              <a:path w="23095" h="18397" extrusionOk="0">
                <a:moveTo>
                  <a:pt x="11145" y="0"/>
                </a:moveTo>
                <a:cubicBezTo>
                  <a:pt x="7135" y="0"/>
                  <a:pt x="3117" y="2194"/>
                  <a:pt x="1650" y="6087"/>
                </a:cubicBezTo>
                <a:cubicBezTo>
                  <a:pt x="0" y="10475"/>
                  <a:pt x="2090" y="15743"/>
                  <a:pt x="5796" y="18382"/>
                </a:cubicBezTo>
                <a:cubicBezTo>
                  <a:pt x="5811" y="18392"/>
                  <a:pt x="5829" y="18397"/>
                  <a:pt x="5848" y="18397"/>
                </a:cubicBezTo>
                <a:cubicBezTo>
                  <a:pt x="5930" y="18397"/>
                  <a:pt x="6030" y="18314"/>
                  <a:pt x="5950" y="18261"/>
                </a:cubicBezTo>
                <a:cubicBezTo>
                  <a:pt x="3355" y="16413"/>
                  <a:pt x="1705" y="13455"/>
                  <a:pt x="1364" y="10299"/>
                </a:cubicBezTo>
                <a:cubicBezTo>
                  <a:pt x="1001" y="7011"/>
                  <a:pt x="2398" y="3877"/>
                  <a:pt x="5103" y="1963"/>
                </a:cubicBezTo>
                <a:cubicBezTo>
                  <a:pt x="6820" y="755"/>
                  <a:pt x="8917" y="164"/>
                  <a:pt x="11014" y="164"/>
                </a:cubicBezTo>
                <a:cubicBezTo>
                  <a:pt x="12182" y="164"/>
                  <a:pt x="13349" y="348"/>
                  <a:pt x="14451" y="710"/>
                </a:cubicBezTo>
                <a:cubicBezTo>
                  <a:pt x="17563" y="1743"/>
                  <a:pt x="19817" y="4383"/>
                  <a:pt x="20763" y="7473"/>
                </a:cubicBezTo>
                <a:cubicBezTo>
                  <a:pt x="21621" y="10310"/>
                  <a:pt x="21247" y="13488"/>
                  <a:pt x="19575" y="15952"/>
                </a:cubicBezTo>
                <a:cubicBezTo>
                  <a:pt x="19527" y="16021"/>
                  <a:pt x="19583" y="16059"/>
                  <a:pt x="19645" y="16059"/>
                </a:cubicBezTo>
                <a:cubicBezTo>
                  <a:pt x="19681" y="16059"/>
                  <a:pt x="19720" y="16046"/>
                  <a:pt x="19740" y="16018"/>
                </a:cubicBezTo>
                <a:cubicBezTo>
                  <a:pt x="23094" y="11091"/>
                  <a:pt x="21115" y="3877"/>
                  <a:pt x="15891" y="1138"/>
                </a:cubicBezTo>
                <a:cubicBezTo>
                  <a:pt x="14428" y="368"/>
                  <a:pt x="12787" y="0"/>
                  <a:pt x="11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783;p52">
            <a:extLst>
              <a:ext uri="{FF2B5EF4-FFF2-40B4-BE49-F238E27FC236}">
                <a16:creationId xmlns:a16="http://schemas.microsoft.com/office/drawing/2014/main" id="{DAD4F543-5769-4FA0-86A2-FC90AABFBB44}"/>
              </a:ext>
            </a:extLst>
          </p:cNvPr>
          <p:cNvSpPr txBox="1">
            <a:spLocks/>
          </p:cNvSpPr>
          <p:nvPr/>
        </p:nvSpPr>
        <p:spPr>
          <a:xfrm>
            <a:off x="1082249" y="3686685"/>
            <a:ext cx="3203436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just"/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Raphaela Neves</a:t>
            </a:r>
            <a:endParaRPr lang="pt-BR" dirty="0"/>
          </a:p>
        </p:txBody>
      </p:sp>
      <p:sp>
        <p:nvSpPr>
          <p:cNvPr id="101" name="Google Shape;1783;p52">
            <a:extLst>
              <a:ext uri="{FF2B5EF4-FFF2-40B4-BE49-F238E27FC236}">
                <a16:creationId xmlns:a16="http://schemas.microsoft.com/office/drawing/2014/main" id="{F19B254C-D0C1-4516-A74E-1ECFA9FCF3D5}"/>
              </a:ext>
            </a:extLst>
          </p:cNvPr>
          <p:cNvSpPr txBox="1">
            <a:spLocks/>
          </p:cNvSpPr>
          <p:nvPr/>
        </p:nvSpPr>
        <p:spPr>
          <a:xfrm>
            <a:off x="3113542" y="2633602"/>
            <a:ext cx="1653134" cy="82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just"/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Lucas Daniel</a:t>
            </a:r>
            <a:endParaRPr lang="pt-BR" dirty="0"/>
          </a:p>
        </p:txBody>
      </p:sp>
      <p:sp>
        <p:nvSpPr>
          <p:cNvPr id="102" name="Google Shape;1783;p52">
            <a:extLst>
              <a:ext uri="{FF2B5EF4-FFF2-40B4-BE49-F238E27FC236}">
                <a16:creationId xmlns:a16="http://schemas.microsoft.com/office/drawing/2014/main" id="{70343936-0E67-4559-93BE-449E6D78E474}"/>
              </a:ext>
            </a:extLst>
          </p:cNvPr>
          <p:cNvSpPr txBox="1">
            <a:spLocks/>
          </p:cNvSpPr>
          <p:nvPr/>
        </p:nvSpPr>
        <p:spPr>
          <a:xfrm>
            <a:off x="5089251" y="3805070"/>
            <a:ext cx="3203436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just"/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Tiago Ricardo</a:t>
            </a:r>
            <a:endParaRPr lang="pt-BR" dirty="0"/>
          </a:p>
        </p:txBody>
      </p:sp>
      <p:sp>
        <p:nvSpPr>
          <p:cNvPr id="103" name="Google Shape;1783;p52">
            <a:extLst>
              <a:ext uri="{FF2B5EF4-FFF2-40B4-BE49-F238E27FC236}">
                <a16:creationId xmlns:a16="http://schemas.microsoft.com/office/drawing/2014/main" id="{788461BE-AE36-4C81-A6BB-444640AB93FE}"/>
              </a:ext>
            </a:extLst>
          </p:cNvPr>
          <p:cNvSpPr txBox="1">
            <a:spLocks/>
          </p:cNvSpPr>
          <p:nvPr/>
        </p:nvSpPr>
        <p:spPr>
          <a:xfrm>
            <a:off x="6855081" y="2393392"/>
            <a:ext cx="3203436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just"/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Richard Lago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5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SSFilms</a:t>
            </a:r>
          </a:p>
        </p:txBody>
      </p:sp>
      <p:grpSp>
        <p:nvGrpSpPr>
          <p:cNvPr id="2059" name="Google Shape;2059;p57"/>
          <p:cNvGrpSpPr/>
          <p:nvPr/>
        </p:nvGrpSpPr>
        <p:grpSpPr>
          <a:xfrm>
            <a:off x="924308" y="1374017"/>
            <a:ext cx="3785370" cy="3061832"/>
            <a:chOff x="924308" y="1297817"/>
            <a:chExt cx="3785370" cy="3061832"/>
          </a:xfrm>
        </p:grpSpPr>
        <p:sp>
          <p:nvSpPr>
            <p:cNvPr id="2060" name="Google Shape;2060;p57"/>
            <p:cNvSpPr/>
            <p:nvPr/>
          </p:nvSpPr>
          <p:spPr>
            <a:xfrm>
              <a:off x="2144556" y="3930128"/>
              <a:ext cx="1370447" cy="429521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7"/>
            <p:cNvSpPr/>
            <p:nvPr/>
          </p:nvSpPr>
          <p:spPr>
            <a:xfrm>
              <a:off x="924308" y="3594592"/>
              <a:ext cx="3785370" cy="335550"/>
            </a:xfrm>
            <a:custGeom>
              <a:avLst/>
              <a:gdLst/>
              <a:ahLst/>
              <a:cxnLst/>
              <a:rect l="l" t="t" r="r" b="b"/>
              <a:pathLst>
                <a:path w="260970" h="22753" extrusionOk="0">
                  <a:moveTo>
                    <a:pt x="0" y="14846"/>
                  </a:moveTo>
                  <a:cubicBezTo>
                    <a:pt x="0" y="19169"/>
                    <a:pt x="4039" y="22753"/>
                    <a:pt x="8305" y="22753"/>
                  </a:cubicBezTo>
                  <a:lnTo>
                    <a:pt x="253120" y="22753"/>
                  </a:lnTo>
                  <a:cubicBezTo>
                    <a:pt x="257443" y="22696"/>
                    <a:pt x="260913" y="19169"/>
                    <a:pt x="260970" y="14846"/>
                  </a:cubicBezTo>
                  <a:lnTo>
                    <a:pt x="2609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7"/>
            <p:cNvSpPr/>
            <p:nvPr/>
          </p:nvSpPr>
          <p:spPr>
            <a:xfrm>
              <a:off x="924308" y="1297817"/>
              <a:ext cx="3785370" cy="2296790"/>
            </a:xfrm>
            <a:custGeom>
              <a:avLst/>
              <a:gdLst/>
              <a:ahLst/>
              <a:cxnLst/>
              <a:rect l="l" t="t" r="r" b="b"/>
              <a:pathLst>
                <a:path w="260970" h="155741" extrusionOk="0">
                  <a:moveTo>
                    <a:pt x="249594" y="9954"/>
                  </a:moveTo>
                  <a:lnTo>
                    <a:pt x="249594" y="144364"/>
                  </a:lnTo>
                  <a:lnTo>
                    <a:pt x="11376" y="144364"/>
                  </a:lnTo>
                  <a:lnTo>
                    <a:pt x="11376" y="9954"/>
                  </a:lnTo>
                  <a:close/>
                  <a:moveTo>
                    <a:pt x="8305" y="0"/>
                  </a:moveTo>
                  <a:cubicBezTo>
                    <a:pt x="4039" y="0"/>
                    <a:pt x="0" y="2844"/>
                    <a:pt x="0" y="7110"/>
                  </a:cubicBezTo>
                  <a:lnTo>
                    <a:pt x="0" y="155740"/>
                  </a:lnTo>
                  <a:lnTo>
                    <a:pt x="260970" y="155740"/>
                  </a:lnTo>
                  <a:lnTo>
                    <a:pt x="260970" y="7110"/>
                  </a:lnTo>
                  <a:cubicBezTo>
                    <a:pt x="260970" y="2844"/>
                    <a:pt x="257386" y="0"/>
                    <a:pt x="253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7"/>
            <p:cNvSpPr/>
            <p:nvPr/>
          </p:nvSpPr>
          <p:spPr>
            <a:xfrm>
              <a:off x="2739633" y="3666278"/>
              <a:ext cx="154384" cy="134407"/>
            </a:xfrm>
            <a:custGeom>
              <a:avLst/>
              <a:gdLst/>
              <a:ahLst/>
              <a:cxnLst/>
              <a:rect l="l" t="t" r="r" b="b"/>
              <a:pathLst>
                <a:path w="10627" h="9100" extrusionOk="0">
                  <a:moveTo>
                    <a:pt x="6092" y="0"/>
                  </a:moveTo>
                  <a:cubicBezTo>
                    <a:pt x="2020" y="0"/>
                    <a:pt x="0" y="4900"/>
                    <a:pt x="2881" y="7747"/>
                  </a:cubicBezTo>
                  <a:cubicBezTo>
                    <a:pt x="3804" y="8681"/>
                    <a:pt x="4944" y="9100"/>
                    <a:pt x="6063" y="9100"/>
                  </a:cubicBezTo>
                  <a:cubicBezTo>
                    <a:pt x="8391" y="9100"/>
                    <a:pt x="10627" y="7286"/>
                    <a:pt x="10627" y="4536"/>
                  </a:cubicBezTo>
                  <a:cubicBezTo>
                    <a:pt x="10627" y="2020"/>
                    <a:pt x="8608" y="0"/>
                    <a:pt x="6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57"/>
          <p:cNvSpPr/>
          <p:nvPr/>
        </p:nvSpPr>
        <p:spPr>
          <a:xfrm>
            <a:off x="962400" y="1549150"/>
            <a:ext cx="113724" cy="1918788"/>
          </a:xfrm>
          <a:custGeom>
            <a:avLst/>
            <a:gdLst/>
            <a:ahLst/>
            <a:cxnLst/>
            <a:rect l="l" t="t" r="r" b="b"/>
            <a:pathLst>
              <a:path w="1082" h="15954" extrusionOk="0">
                <a:moveTo>
                  <a:pt x="361" y="0"/>
                </a:moveTo>
                <a:cubicBezTo>
                  <a:pt x="287" y="0"/>
                  <a:pt x="188" y="39"/>
                  <a:pt x="188" y="95"/>
                </a:cubicBezTo>
                <a:cubicBezTo>
                  <a:pt x="342" y="2910"/>
                  <a:pt x="122" y="5681"/>
                  <a:pt x="56" y="8486"/>
                </a:cubicBezTo>
                <a:cubicBezTo>
                  <a:pt x="1" y="10960"/>
                  <a:pt x="320" y="13489"/>
                  <a:pt x="825" y="15909"/>
                </a:cubicBezTo>
                <a:cubicBezTo>
                  <a:pt x="829" y="15940"/>
                  <a:pt x="864" y="15953"/>
                  <a:pt x="906" y="15953"/>
                </a:cubicBezTo>
                <a:cubicBezTo>
                  <a:pt x="982" y="15953"/>
                  <a:pt x="1082" y="15910"/>
                  <a:pt x="1067" y="15854"/>
                </a:cubicBezTo>
                <a:cubicBezTo>
                  <a:pt x="584" y="13511"/>
                  <a:pt x="309" y="11103"/>
                  <a:pt x="298" y="8706"/>
                </a:cubicBezTo>
                <a:cubicBezTo>
                  <a:pt x="298" y="5813"/>
                  <a:pt x="595" y="2943"/>
                  <a:pt x="441" y="40"/>
                </a:cubicBezTo>
                <a:cubicBezTo>
                  <a:pt x="437" y="12"/>
                  <a:pt x="403" y="0"/>
                  <a:pt x="3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57"/>
          <p:cNvSpPr/>
          <p:nvPr/>
        </p:nvSpPr>
        <p:spPr>
          <a:xfrm>
            <a:off x="1125213" y="1441345"/>
            <a:ext cx="3550867" cy="2191560"/>
          </a:xfrm>
          <a:custGeom>
            <a:avLst/>
            <a:gdLst/>
            <a:ahLst/>
            <a:cxnLst/>
            <a:rect l="l" t="t" r="r" b="b"/>
            <a:pathLst>
              <a:path w="33784" h="18222" extrusionOk="0">
                <a:moveTo>
                  <a:pt x="32721" y="1"/>
                </a:moveTo>
                <a:cubicBezTo>
                  <a:pt x="32647" y="1"/>
                  <a:pt x="32534" y="28"/>
                  <a:pt x="32541" y="65"/>
                </a:cubicBezTo>
                <a:cubicBezTo>
                  <a:pt x="33003" y="4266"/>
                  <a:pt x="33377" y="8489"/>
                  <a:pt x="33498" y="12701"/>
                </a:cubicBezTo>
                <a:cubicBezTo>
                  <a:pt x="33531" y="13801"/>
                  <a:pt x="33542" y="14900"/>
                  <a:pt x="33454" y="15989"/>
                </a:cubicBezTo>
                <a:cubicBezTo>
                  <a:pt x="33432" y="16308"/>
                  <a:pt x="33421" y="17386"/>
                  <a:pt x="33003" y="17485"/>
                </a:cubicBezTo>
                <a:cubicBezTo>
                  <a:pt x="31738" y="17793"/>
                  <a:pt x="30298" y="17716"/>
                  <a:pt x="29011" y="17771"/>
                </a:cubicBezTo>
                <a:cubicBezTo>
                  <a:pt x="19619" y="18122"/>
                  <a:pt x="10217" y="18111"/>
                  <a:pt x="836" y="18133"/>
                </a:cubicBezTo>
                <a:cubicBezTo>
                  <a:pt x="649" y="18144"/>
                  <a:pt x="462" y="18144"/>
                  <a:pt x="275" y="18144"/>
                </a:cubicBezTo>
                <a:cubicBezTo>
                  <a:pt x="220" y="18144"/>
                  <a:pt x="0" y="18221"/>
                  <a:pt x="165" y="18221"/>
                </a:cubicBezTo>
                <a:cubicBezTo>
                  <a:pt x="8765" y="18210"/>
                  <a:pt x="17365" y="18166"/>
                  <a:pt x="25954" y="17946"/>
                </a:cubicBezTo>
                <a:cubicBezTo>
                  <a:pt x="27867" y="17891"/>
                  <a:pt x="29770" y="17847"/>
                  <a:pt x="31672" y="17705"/>
                </a:cubicBezTo>
                <a:cubicBezTo>
                  <a:pt x="32387" y="17661"/>
                  <a:pt x="33322" y="17771"/>
                  <a:pt x="33553" y="16957"/>
                </a:cubicBezTo>
                <a:cubicBezTo>
                  <a:pt x="33762" y="16187"/>
                  <a:pt x="33751" y="15329"/>
                  <a:pt x="33762" y="14526"/>
                </a:cubicBezTo>
                <a:cubicBezTo>
                  <a:pt x="33784" y="13251"/>
                  <a:pt x="33740" y="11975"/>
                  <a:pt x="33674" y="10710"/>
                </a:cubicBezTo>
                <a:cubicBezTo>
                  <a:pt x="33542" y="8038"/>
                  <a:pt x="33311" y="5377"/>
                  <a:pt x="33058" y="2715"/>
                </a:cubicBezTo>
                <a:cubicBezTo>
                  <a:pt x="32970" y="1814"/>
                  <a:pt x="32882" y="912"/>
                  <a:pt x="32783" y="21"/>
                </a:cubicBezTo>
                <a:cubicBezTo>
                  <a:pt x="32783" y="7"/>
                  <a:pt x="32757" y="1"/>
                  <a:pt x="327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57"/>
          <p:cNvSpPr/>
          <p:nvPr/>
        </p:nvSpPr>
        <p:spPr>
          <a:xfrm>
            <a:off x="1201424" y="1388325"/>
            <a:ext cx="3231138" cy="144805"/>
          </a:xfrm>
          <a:custGeom>
            <a:avLst/>
            <a:gdLst/>
            <a:ahLst/>
            <a:cxnLst/>
            <a:rect l="l" t="t" r="r" b="b"/>
            <a:pathLst>
              <a:path w="30742" h="1204" extrusionOk="0">
                <a:moveTo>
                  <a:pt x="29386" y="0"/>
                </a:moveTo>
                <a:cubicBezTo>
                  <a:pt x="29074" y="0"/>
                  <a:pt x="28766" y="23"/>
                  <a:pt x="28505" y="32"/>
                </a:cubicBezTo>
                <a:cubicBezTo>
                  <a:pt x="26954" y="76"/>
                  <a:pt x="25393" y="252"/>
                  <a:pt x="23853" y="406"/>
                </a:cubicBezTo>
                <a:cubicBezTo>
                  <a:pt x="20658" y="720"/>
                  <a:pt x="17474" y="1066"/>
                  <a:pt x="14259" y="1066"/>
                </a:cubicBezTo>
                <a:cubicBezTo>
                  <a:pt x="14209" y="1066"/>
                  <a:pt x="14159" y="1066"/>
                  <a:pt x="14109" y="1066"/>
                </a:cubicBezTo>
                <a:cubicBezTo>
                  <a:pt x="9502" y="1033"/>
                  <a:pt x="4861" y="714"/>
                  <a:pt x="264" y="318"/>
                </a:cubicBezTo>
                <a:cubicBezTo>
                  <a:pt x="165" y="318"/>
                  <a:pt x="0" y="450"/>
                  <a:pt x="165" y="461"/>
                </a:cubicBezTo>
                <a:cubicBezTo>
                  <a:pt x="4509" y="835"/>
                  <a:pt x="8864" y="1121"/>
                  <a:pt x="13219" y="1198"/>
                </a:cubicBezTo>
                <a:cubicBezTo>
                  <a:pt x="13460" y="1201"/>
                  <a:pt x="13701" y="1203"/>
                  <a:pt x="13942" y="1203"/>
                </a:cubicBezTo>
                <a:cubicBezTo>
                  <a:pt x="16729" y="1203"/>
                  <a:pt x="19484" y="976"/>
                  <a:pt x="22247" y="703"/>
                </a:cubicBezTo>
                <a:cubicBezTo>
                  <a:pt x="23941" y="538"/>
                  <a:pt x="25623" y="351"/>
                  <a:pt x="27317" y="230"/>
                </a:cubicBezTo>
                <a:cubicBezTo>
                  <a:pt x="27801" y="200"/>
                  <a:pt x="28481" y="94"/>
                  <a:pt x="29122" y="94"/>
                </a:cubicBezTo>
                <a:cubicBezTo>
                  <a:pt x="29631" y="94"/>
                  <a:pt x="30117" y="160"/>
                  <a:pt x="30462" y="384"/>
                </a:cubicBezTo>
                <a:cubicBezTo>
                  <a:pt x="30474" y="392"/>
                  <a:pt x="30490" y="395"/>
                  <a:pt x="30509" y="395"/>
                </a:cubicBezTo>
                <a:cubicBezTo>
                  <a:pt x="30598" y="395"/>
                  <a:pt x="30742" y="320"/>
                  <a:pt x="30660" y="274"/>
                </a:cubicBezTo>
                <a:cubicBezTo>
                  <a:pt x="30319" y="51"/>
                  <a:pt x="29848" y="0"/>
                  <a:pt x="29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57"/>
          <p:cNvSpPr/>
          <p:nvPr/>
        </p:nvSpPr>
        <p:spPr>
          <a:xfrm>
            <a:off x="899500" y="1285875"/>
            <a:ext cx="3948706" cy="2762264"/>
          </a:xfrm>
          <a:custGeom>
            <a:avLst/>
            <a:gdLst/>
            <a:ahLst/>
            <a:cxnLst/>
            <a:rect l="l" t="t" r="r" b="b"/>
            <a:pathLst>
              <a:path w="32134" h="15623" extrusionOk="0">
                <a:moveTo>
                  <a:pt x="30594" y="174"/>
                </a:moveTo>
                <a:cubicBezTo>
                  <a:pt x="30751" y="174"/>
                  <a:pt x="30899" y="189"/>
                  <a:pt x="30946" y="247"/>
                </a:cubicBezTo>
                <a:cubicBezTo>
                  <a:pt x="31298" y="676"/>
                  <a:pt x="31254" y="1709"/>
                  <a:pt x="31320" y="2215"/>
                </a:cubicBezTo>
                <a:cubicBezTo>
                  <a:pt x="31606" y="4866"/>
                  <a:pt x="31716" y="7527"/>
                  <a:pt x="31804" y="10188"/>
                </a:cubicBezTo>
                <a:cubicBezTo>
                  <a:pt x="31837" y="11365"/>
                  <a:pt x="31870" y="12542"/>
                  <a:pt x="31848" y="13707"/>
                </a:cubicBezTo>
                <a:cubicBezTo>
                  <a:pt x="31837" y="14026"/>
                  <a:pt x="31826" y="14345"/>
                  <a:pt x="31793" y="14664"/>
                </a:cubicBezTo>
                <a:cubicBezTo>
                  <a:pt x="31771" y="14851"/>
                  <a:pt x="31804" y="14917"/>
                  <a:pt x="31716" y="14928"/>
                </a:cubicBezTo>
                <a:cubicBezTo>
                  <a:pt x="30484" y="15115"/>
                  <a:pt x="29187" y="15071"/>
                  <a:pt x="27955" y="15115"/>
                </a:cubicBezTo>
                <a:cubicBezTo>
                  <a:pt x="22731" y="15280"/>
                  <a:pt x="17508" y="15357"/>
                  <a:pt x="12284" y="15412"/>
                </a:cubicBezTo>
                <a:cubicBezTo>
                  <a:pt x="9810" y="15445"/>
                  <a:pt x="7324" y="15456"/>
                  <a:pt x="4850" y="15456"/>
                </a:cubicBezTo>
                <a:cubicBezTo>
                  <a:pt x="4704" y="15455"/>
                  <a:pt x="4557" y="15454"/>
                  <a:pt x="4410" y="15454"/>
                </a:cubicBezTo>
                <a:cubicBezTo>
                  <a:pt x="4009" y="15454"/>
                  <a:pt x="3606" y="15457"/>
                  <a:pt x="3204" y="15457"/>
                </a:cubicBezTo>
                <a:cubicBezTo>
                  <a:pt x="2359" y="15457"/>
                  <a:pt x="1515" y="15443"/>
                  <a:pt x="682" y="15357"/>
                </a:cubicBezTo>
                <a:cubicBezTo>
                  <a:pt x="231" y="15313"/>
                  <a:pt x="385" y="14114"/>
                  <a:pt x="374" y="13740"/>
                </a:cubicBezTo>
                <a:cubicBezTo>
                  <a:pt x="319" y="12047"/>
                  <a:pt x="308" y="10364"/>
                  <a:pt x="308" y="8671"/>
                </a:cubicBezTo>
                <a:cubicBezTo>
                  <a:pt x="297" y="5998"/>
                  <a:pt x="297" y="3315"/>
                  <a:pt x="319" y="642"/>
                </a:cubicBezTo>
                <a:lnTo>
                  <a:pt x="319" y="642"/>
                </a:lnTo>
                <a:cubicBezTo>
                  <a:pt x="621" y="498"/>
                  <a:pt x="1050" y="471"/>
                  <a:pt x="1465" y="471"/>
                </a:cubicBezTo>
                <a:cubicBezTo>
                  <a:pt x="1717" y="471"/>
                  <a:pt x="1964" y="481"/>
                  <a:pt x="2174" y="481"/>
                </a:cubicBezTo>
                <a:cubicBezTo>
                  <a:pt x="2234" y="481"/>
                  <a:pt x="2290" y="480"/>
                  <a:pt x="2343" y="478"/>
                </a:cubicBezTo>
                <a:cubicBezTo>
                  <a:pt x="3640" y="434"/>
                  <a:pt x="4949" y="423"/>
                  <a:pt x="6247" y="423"/>
                </a:cubicBezTo>
                <a:cubicBezTo>
                  <a:pt x="6873" y="418"/>
                  <a:pt x="7501" y="416"/>
                  <a:pt x="8129" y="416"/>
                </a:cubicBezTo>
                <a:cubicBezTo>
                  <a:pt x="10364" y="416"/>
                  <a:pt x="12605" y="443"/>
                  <a:pt x="14846" y="478"/>
                </a:cubicBezTo>
                <a:cubicBezTo>
                  <a:pt x="15334" y="485"/>
                  <a:pt x="15822" y="488"/>
                  <a:pt x="16309" y="488"/>
                </a:cubicBezTo>
                <a:cubicBezTo>
                  <a:pt x="20438" y="488"/>
                  <a:pt x="24562" y="261"/>
                  <a:pt x="28703" y="192"/>
                </a:cubicBezTo>
                <a:cubicBezTo>
                  <a:pt x="28945" y="186"/>
                  <a:pt x="29187" y="184"/>
                  <a:pt x="29430" y="184"/>
                </a:cubicBezTo>
                <a:cubicBezTo>
                  <a:pt x="29673" y="184"/>
                  <a:pt x="29918" y="186"/>
                  <a:pt x="30165" y="192"/>
                </a:cubicBezTo>
                <a:cubicBezTo>
                  <a:pt x="30240" y="192"/>
                  <a:pt x="30422" y="174"/>
                  <a:pt x="30594" y="174"/>
                </a:cubicBezTo>
                <a:close/>
                <a:moveTo>
                  <a:pt x="29818" y="1"/>
                </a:moveTo>
                <a:cubicBezTo>
                  <a:pt x="29305" y="1"/>
                  <a:pt x="28789" y="25"/>
                  <a:pt x="28285" y="38"/>
                </a:cubicBezTo>
                <a:cubicBezTo>
                  <a:pt x="26811" y="60"/>
                  <a:pt x="25338" y="115"/>
                  <a:pt x="23875" y="159"/>
                </a:cubicBezTo>
                <a:cubicBezTo>
                  <a:pt x="21013" y="256"/>
                  <a:pt x="18169" y="293"/>
                  <a:pt x="15322" y="293"/>
                </a:cubicBezTo>
                <a:cubicBezTo>
                  <a:pt x="14295" y="293"/>
                  <a:pt x="13268" y="289"/>
                  <a:pt x="12240" y="280"/>
                </a:cubicBezTo>
                <a:cubicBezTo>
                  <a:pt x="10725" y="261"/>
                  <a:pt x="9207" y="249"/>
                  <a:pt x="7689" y="249"/>
                </a:cubicBezTo>
                <a:cubicBezTo>
                  <a:pt x="6595" y="249"/>
                  <a:pt x="5502" y="255"/>
                  <a:pt x="4410" y="269"/>
                </a:cubicBezTo>
                <a:cubicBezTo>
                  <a:pt x="3431" y="280"/>
                  <a:pt x="2442" y="302"/>
                  <a:pt x="1463" y="357"/>
                </a:cubicBezTo>
                <a:cubicBezTo>
                  <a:pt x="1078" y="378"/>
                  <a:pt x="555" y="359"/>
                  <a:pt x="183" y="525"/>
                </a:cubicBezTo>
                <a:lnTo>
                  <a:pt x="183" y="525"/>
                </a:lnTo>
                <a:cubicBezTo>
                  <a:pt x="140" y="531"/>
                  <a:pt x="99" y="552"/>
                  <a:pt x="84" y="583"/>
                </a:cubicBezTo>
                <a:lnTo>
                  <a:pt x="84" y="583"/>
                </a:lnTo>
                <a:cubicBezTo>
                  <a:pt x="68" y="600"/>
                  <a:pt x="68" y="617"/>
                  <a:pt x="77" y="632"/>
                </a:cubicBezTo>
                <a:lnTo>
                  <a:pt x="77" y="632"/>
                </a:lnTo>
                <a:cubicBezTo>
                  <a:pt x="44" y="4859"/>
                  <a:pt x="0" y="9096"/>
                  <a:pt x="110" y="13311"/>
                </a:cubicBezTo>
                <a:cubicBezTo>
                  <a:pt x="132" y="13971"/>
                  <a:pt x="99" y="14686"/>
                  <a:pt x="231" y="15335"/>
                </a:cubicBezTo>
                <a:cubicBezTo>
                  <a:pt x="275" y="15544"/>
                  <a:pt x="561" y="15522"/>
                  <a:pt x="737" y="15533"/>
                </a:cubicBezTo>
                <a:cubicBezTo>
                  <a:pt x="1758" y="15611"/>
                  <a:pt x="2796" y="15623"/>
                  <a:pt x="3831" y="15623"/>
                </a:cubicBezTo>
                <a:cubicBezTo>
                  <a:pt x="4245" y="15623"/>
                  <a:pt x="4658" y="15621"/>
                  <a:pt x="5070" y="15621"/>
                </a:cubicBezTo>
                <a:cubicBezTo>
                  <a:pt x="5409" y="15621"/>
                  <a:pt x="5747" y="15622"/>
                  <a:pt x="6086" y="15622"/>
                </a:cubicBezTo>
                <a:cubicBezTo>
                  <a:pt x="11060" y="15622"/>
                  <a:pt x="16044" y="15548"/>
                  <a:pt x="21027" y="15445"/>
                </a:cubicBezTo>
                <a:cubicBezTo>
                  <a:pt x="23402" y="15401"/>
                  <a:pt x="25778" y="15346"/>
                  <a:pt x="28153" y="15269"/>
                </a:cubicBezTo>
                <a:cubicBezTo>
                  <a:pt x="29341" y="15225"/>
                  <a:pt x="30561" y="15247"/>
                  <a:pt x="31749" y="15082"/>
                </a:cubicBezTo>
                <a:cubicBezTo>
                  <a:pt x="32035" y="15038"/>
                  <a:pt x="32035" y="14796"/>
                  <a:pt x="32057" y="14532"/>
                </a:cubicBezTo>
                <a:cubicBezTo>
                  <a:pt x="32134" y="13685"/>
                  <a:pt x="32101" y="12816"/>
                  <a:pt x="32090" y="11970"/>
                </a:cubicBezTo>
                <a:cubicBezTo>
                  <a:pt x="32057" y="9253"/>
                  <a:pt x="31925" y="6526"/>
                  <a:pt x="31716" y="3821"/>
                </a:cubicBezTo>
                <a:cubicBezTo>
                  <a:pt x="31639" y="2820"/>
                  <a:pt x="31562" y="1819"/>
                  <a:pt x="31386" y="841"/>
                </a:cubicBezTo>
                <a:cubicBezTo>
                  <a:pt x="31320" y="489"/>
                  <a:pt x="31298" y="104"/>
                  <a:pt x="30891" y="49"/>
                </a:cubicBezTo>
                <a:cubicBezTo>
                  <a:pt x="30538" y="13"/>
                  <a:pt x="30178" y="1"/>
                  <a:pt x="29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0" name="Google Shape;2070;p57"/>
          <p:cNvGrpSpPr/>
          <p:nvPr/>
        </p:nvGrpSpPr>
        <p:grpSpPr>
          <a:xfrm rot="2075949">
            <a:off x="6105127" y="4025473"/>
            <a:ext cx="3349346" cy="1278165"/>
            <a:chOff x="1721925" y="1149975"/>
            <a:chExt cx="857275" cy="327150"/>
          </a:xfrm>
        </p:grpSpPr>
        <p:sp>
          <p:nvSpPr>
            <p:cNvPr id="2071" name="Google Shape;2071;p57"/>
            <p:cNvSpPr/>
            <p:nvPr/>
          </p:nvSpPr>
          <p:spPr>
            <a:xfrm>
              <a:off x="2193425" y="1294625"/>
              <a:ext cx="82775" cy="168725"/>
            </a:xfrm>
            <a:custGeom>
              <a:avLst/>
              <a:gdLst/>
              <a:ahLst/>
              <a:cxnLst/>
              <a:rect l="l" t="t" r="r" b="b"/>
              <a:pathLst>
                <a:path w="3311" h="6749" extrusionOk="0">
                  <a:moveTo>
                    <a:pt x="60" y="1"/>
                  </a:moveTo>
                  <a:cubicBezTo>
                    <a:pt x="60" y="1"/>
                    <a:pt x="48" y="1"/>
                    <a:pt x="36" y="13"/>
                  </a:cubicBezTo>
                  <a:cubicBezTo>
                    <a:pt x="24" y="25"/>
                    <a:pt x="12" y="37"/>
                    <a:pt x="12" y="60"/>
                  </a:cubicBezTo>
                  <a:cubicBezTo>
                    <a:pt x="0" y="72"/>
                    <a:pt x="12" y="96"/>
                    <a:pt x="12" y="108"/>
                  </a:cubicBezTo>
                  <a:cubicBezTo>
                    <a:pt x="72" y="227"/>
                    <a:pt x="131" y="346"/>
                    <a:pt x="179" y="465"/>
                  </a:cubicBezTo>
                  <a:cubicBezTo>
                    <a:pt x="214" y="537"/>
                    <a:pt x="250" y="596"/>
                    <a:pt x="286" y="668"/>
                  </a:cubicBezTo>
                  <a:cubicBezTo>
                    <a:pt x="381" y="870"/>
                    <a:pt x="488" y="1084"/>
                    <a:pt x="584" y="1287"/>
                  </a:cubicBezTo>
                  <a:cubicBezTo>
                    <a:pt x="703" y="1537"/>
                    <a:pt x="834" y="1775"/>
                    <a:pt x="953" y="2025"/>
                  </a:cubicBezTo>
                  <a:cubicBezTo>
                    <a:pt x="1048" y="2227"/>
                    <a:pt x="1155" y="2430"/>
                    <a:pt x="1250" y="2620"/>
                  </a:cubicBezTo>
                  <a:cubicBezTo>
                    <a:pt x="1286" y="2704"/>
                    <a:pt x="1334" y="2787"/>
                    <a:pt x="1369" y="2858"/>
                  </a:cubicBezTo>
                  <a:cubicBezTo>
                    <a:pt x="1465" y="3061"/>
                    <a:pt x="1560" y="3251"/>
                    <a:pt x="1655" y="3454"/>
                  </a:cubicBezTo>
                  <a:cubicBezTo>
                    <a:pt x="1703" y="3549"/>
                    <a:pt x="1750" y="3656"/>
                    <a:pt x="1798" y="3763"/>
                  </a:cubicBezTo>
                  <a:cubicBezTo>
                    <a:pt x="1881" y="3942"/>
                    <a:pt x="1977" y="4120"/>
                    <a:pt x="2060" y="4299"/>
                  </a:cubicBezTo>
                  <a:cubicBezTo>
                    <a:pt x="2072" y="4347"/>
                    <a:pt x="2096" y="4394"/>
                    <a:pt x="2119" y="4442"/>
                  </a:cubicBezTo>
                  <a:cubicBezTo>
                    <a:pt x="2167" y="4537"/>
                    <a:pt x="2215" y="4644"/>
                    <a:pt x="2262" y="4751"/>
                  </a:cubicBezTo>
                  <a:cubicBezTo>
                    <a:pt x="2274" y="4787"/>
                    <a:pt x="2286" y="4823"/>
                    <a:pt x="2298" y="4859"/>
                  </a:cubicBezTo>
                  <a:cubicBezTo>
                    <a:pt x="2298" y="4847"/>
                    <a:pt x="2298" y="4847"/>
                    <a:pt x="2298" y="4835"/>
                  </a:cubicBezTo>
                  <a:cubicBezTo>
                    <a:pt x="2429" y="5132"/>
                    <a:pt x="2548" y="5430"/>
                    <a:pt x="2679" y="5728"/>
                  </a:cubicBezTo>
                  <a:cubicBezTo>
                    <a:pt x="2822" y="6025"/>
                    <a:pt x="2953" y="6311"/>
                    <a:pt x="3096" y="6609"/>
                  </a:cubicBezTo>
                  <a:cubicBezTo>
                    <a:pt x="3108" y="6621"/>
                    <a:pt x="3120" y="6645"/>
                    <a:pt x="3132" y="6668"/>
                  </a:cubicBezTo>
                  <a:cubicBezTo>
                    <a:pt x="3132" y="6680"/>
                    <a:pt x="3132" y="6692"/>
                    <a:pt x="3143" y="6692"/>
                  </a:cubicBezTo>
                  <a:cubicBezTo>
                    <a:pt x="3143" y="6704"/>
                    <a:pt x="3143" y="6704"/>
                    <a:pt x="3155" y="6704"/>
                  </a:cubicBezTo>
                  <a:cubicBezTo>
                    <a:pt x="3155" y="6716"/>
                    <a:pt x="3167" y="6728"/>
                    <a:pt x="3179" y="6740"/>
                  </a:cubicBezTo>
                  <a:cubicBezTo>
                    <a:pt x="3191" y="6746"/>
                    <a:pt x="3206" y="6749"/>
                    <a:pt x="3221" y="6749"/>
                  </a:cubicBezTo>
                  <a:cubicBezTo>
                    <a:pt x="3236" y="6749"/>
                    <a:pt x="3251" y="6746"/>
                    <a:pt x="3262" y="6740"/>
                  </a:cubicBezTo>
                  <a:cubicBezTo>
                    <a:pt x="3298" y="6716"/>
                    <a:pt x="3310" y="6668"/>
                    <a:pt x="3286" y="6633"/>
                  </a:cubicBezTo>
                  <a:cubicBezTo>
                    <a:pt x="3274" y="6621"/>
                    <a:pt x="3274" y="6621"/>
                    <a:pt x="3262" y="6609"/>
                  </a:cubicBezTo>
                  <a:cubicBezTo>
                    <a:pt x="3251" y="6597"/>
                    <a:pt x="3239" y="6573"/>
                    <a:pt x="3239" y="6561"/>
                  </a:cubicBezTo>
                  <a:cubicBezTo>
                    <a:pt x="3227" y="6537"/>
                    <a:pt x="3215" y="6525"/>
                    <a:pt x="3203" y="6502"/>
                  </a:cubicBezTo>
                  <a:cubicBezTo>
                    <a:pt x="3191" y="6466"/>
                    <a:pt x="3167" y="6430"/>
                    <a:pt x="3155" y="6395"/>
                  </a:cubicBezTo>
                  <a:cubicBezTo>
                    <a:pt x="3120" y="6323"/>
                    <a:pt x="3084" y="6240"/>
                    <a:pt x="3048" y="6168"/>
                  </a:cubicBezTo>
                  <a:cubicBezTo>
                    <a:pt x="2989" y="6037"/>
                    <a:pt x="2929" y="5906"/>
                    <a:pt x="2870" y="5775"/>
                  </a:cubicBezTo>
                  <a:cubicBezTo>
                    <a:pt x="2834" y="5704"/>
                    <a:pt x="2798" y="5633"/>
                    <a:pt x="2774" y="5561"/>
                  </a:cubicBezTo>
                  <a:cubicBezTo>
                    <a:pt x="2762" y="5561"/>
                    <a:pt x="2762" y="5549"/>
                    <a:pt x="2762" y="5549"/>
                  </a:cubicBezTo>
                  <a:cubicBezTo>
                    <a:pt x="2715" y="5430"/>
                    <a:pt x="2667" y="5323"/>
                    <a:pt x="2620" y="5216"/>
                  </a:cubicBezTo>
                  <a:cubicBezTo>
                    <a:pt x="2560" y="5073"/>
                    <a:pt x="2500" y="4930"/>
                    <a:pt x="2429" y="4775"/>
                  </a:cubicBezTo>
                  <a:cubicBezTo>
                    <a:pt x="2358" y="4609"/>
                    <a:pt x="2286" y="4442"/>
                    <a:pt x="2203" y="4275"/>
                  </a:cubicBezTo>
                  <a:cubicBezTo>
                    <a:pt x="2143" y="4144"/>
                    <a:pt x="2084" y="4013"/>
                    <a:pt x="2024" y="3870"/>
                  </a:cubicBezTo>
                  <a:cubicBezTo>
                    <a:pt x="1965" y="3763"/>
                    <a:pt x="1917" y="3644"/>
                    <a:pt x="1858" y="3537"/>
                  </a:cubicBezTo>
                  <a:cubicBezTo>
                    <a:pt x="1762" y="3335"/>
                    <a:pt x="1667" y="3144"/>
                    <a:pt x="1572" y="2954"/>
                  </a:cubicBezTo>
                  <a:cubicBezTo>
                    <a:pt x="1536" y="2858"/>
                    <a:pt x="1488" y="2763"/>
                    <a:pt x="1441" y="2668"/>
                  </a:cubicBezTo>
                  <a:cubicBezTo>
                    <a:pt x="1262" y="2311"/>
                    <a:pt x="1084" y="1953"/>
                    <a:pt x="905" y="1584"/>
                  </a:cubicBezTo>
                  <a:cubicBezTo>
                    <a:pt x="762" y="1322"/>
                    <a:pt x="631" y="1049"/>
                    <a:pt x="500" y="787"/>
                  </a:cubicBezTo>
                  <a:cubicBezTo>
                    <a:pt x="453" y="668"/>
                    <a:pt x="393" y="560"/>
                    <a:pt x="334" y="441"/>
                  </a:cubicBezTo>
                  <a:cubicBezTo>
                    <a:pt x="274" y="310"/>
                    <a:pt x="203" y="168"/>
                    <a:pt x="143" y="37"/>
                  </a:cubicBezTo>
                  <a:cubicBezTo>
                    <a:pt x="131" y="25"/>
                    <a:pt x="119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7"/>
            <p:cNvSpPr/>
            <p:nvPr/>
          </p:nvSpPr>
          <p:spPr>
            <a:xfrm>
              <a:off x="2562800" y="1163975"/>
              <a:ext cx="7775" cy="231000"/>
            </a:xfrm>
            <a:custGeom>
              <a:avLst/>
              <a:gdLst/>
              <a:ahLst/>
              <a:cxnLst/>
              <a:rect l="l" t="t" r="r" b="b"/>
              <a:pathLst>
                <a:path w="311" h="9240" extrusionOk="0">
                  <a:moveTo>
                    <a:pt x="156" y="0"/>
                  </a:moveTo>
                  <a:cubicBezTo>
                    <a:pt x="120" y="12"/>
                    <a:pt x="96" y="48"/>
                    <a:pt x="96" y="83"/>
                  </a:cubicBezTo>
                  <a:cubicBezTo>
                    <a:pt x="84" y="393"/>
                    <a:pt x="72" y="691"/>
                    <a:pt x="60" y="1000"/>
                  </a:cubicBezTo>
                  <a:cubicBezTo>
                    <a:pt x="48" y="1203"/>
                    <a:pt x="48" y="1393"/>
                    <a:pt x="37" y="1584"/>
                  </a:cubicBezTo>
                  <a:cubicBezTo>
                    <a:pt x="25" y="1786"/>
                    <a:pt x="25" y="1988"/>
                    <a:pt x="13" y="2191"/>
                  </a:cubicBezTo>
                  <a:cubicBezTo>
                    <a:pt x="13" y="2286"/>
                    <a:pt x="13" y="2381"/>
                    <a:pt x="13" y="2477"/>
                  </a:cubicBezTo>
                  <a:cubicBezTo>
                    <a:pt x="1" y="2560"/>
                    <a:pt x="1" y="2643"/>
                    <a:pt x="1" y="2727"/>
                  </a:cubicBezTo>
                  <a:cubicBezTo>
                    <a:pt x="13" y="2977"/>
                    <a:pt x="25" y="3215"/>
                    <a:pt x="25" y="3465"/>
                  </a:cubicBezTo>
                  <a:cubicBezTo>
                    <a:pt x="37" y="3596"/>
                    <a:pt x="37" y="3727"/>
                    <a:pt x="37" y="3846"/>
                  </a:cubicBezTo>
                  <a:cubicBezTo>
                    <a:pt x="60" y="4120"/>
                    <a:pt x="72" y="4382"/>
                    <a:pt x="84" y="4655"/>
                  </a:cubicBezTo>
                  <a:cubicBezTo>
                    <a:pt x="84" y="4798"/>
                    <a:pt x="96" y="4929"/>
                    <a:pt x="96" y="5072"/>
                  </a:cubicBezTo>
                  <a:cubicBezTo>
                    <a:pt x="108" y="5322"/>
                    <a:pt x="120" y="5572"/>
                    <a:pt x="132" y="5822"/>
                  </a:cubicBezTo>
                  <a:cubicBezTo>
                    <a:pt x="132" y="6001"/>
                    <a:pt x="144" y="6191"/>
                    <a:pt x="144" y="6370"/>
                  </a:cubicBezTo>
                  <a:cubicBezTo>
                    <a:pt x="144" y="6441"/>
                    <a:pt x="156" y="6513"/>
                    <a:pt x="156" y="6572"/>
                  </a:cubicBezTo>
                  <a:cubicBezTo>
                    <a:pt x="156" y="6703"/>
                    <a:pt x="156" y="6834"/>
                    <a:pt x="156" y="6953"/>
                  </a:cubicBezTo>
                  <a:cubicBezTo>
                    <a:pt x="156" y="7037"/>
                    <a:pt x="156" y="7120"/>
                    <a:pt x="156" y="7215"/>
                  </a:cubicBezTo>
                  <a:cubicBezTo>
                    <a:pt x="144" y="7299"/>
                    <a:pt x="144" y="7394"/>
                    <a:pt x="144" y="7477"/>
                  </a:cubicBezTo>
                  <a:cubicBezTo>
                    <a:pt x="132" y="7870"/>
                    <a:pt x="120" y="8263"/>
                    <a:pt x="108" y="8644"/>
                  </a:cubicBezTo>
                  <a:cubicBezTo>
                    <a:pt x="96" y="8727"/>
                    <a:pt x="96" y="8811"/>
                    <a:pt x="96" y="8882"/>
                  </a:cubicBezTo>
                  <a:cubicBezTo>
                    <a:pt x="96" y="8942"/>
                    <a:pt x="96" y="9001"/>
                    <a:pt x="96" y="9049"/>
                  </a:cubicBezTo>
                  <a:cubicBezTo>
                    <a:pt x="96" y="9049"/>
                    <a:pt x="84" y="9049"/>
                    <a:pt x="84" y="9061"/>
                  </a:cubicBezTo>
                  <a:cubicBezTo>
                    <a:pt x="72" y="9061"/>
                    <a:pt x="60" y="9084"/>
                    <a:pt x="48" y="9108"/>
                  </a:cubicBezTo>
                  <a:cubicBezTo>
                    <a:pt x="48" y="9120"/>
                    <a:pt x="48" y="9144"/>
                    <a:pt x="60" y="9168"/>
                  </a:cubicBezTo>
                  <a:cubicBezTo>
                    <a:pt x="60" y="9168"/>
                    <a:pt x="72" y="9180"/>
                    <a:pt x="72" y="9180"/>
                  </a:cubicBezTo>
                  <a:cubicBezTo>
                    <a:pt x="72" y="9192"/>
                    <a:pt x="84" y="9204"/>
                    <a:pt x="96" y="9204"/>
                  </a:cubicBezTo>
                  <a:cubicBezTo>
                    <a:pt x="96" y="9227"/>
                    <a:pt x="120" y="9227"/>
                    <a:pt x="144" y="9239"/>
                  </a:cubicBezTo>
                  <a:cubicBezTo>
                    <a:pt x="156" y="9239"/>
                    <a:pt x="179" y="9239"/>
                    <a:pt x="203" y="9227"/>
                  </a:cubicBezTo>
                  <a:cubicBezTo>
                    <a:pt x="227" y="9215"/>
                    <a:pt x="227" y="9192"/>
                    <a:pt x="239" y="9180"/>
                  </a:cubicBezTo>
                  <a:cubicBezTo>
                    <a:pt x="251" y="9144"/>
                    <a:pt x="251" y="9096"/>
                    <a:pt x="263" y="9061"/>
                  </a:cubicBezTo>
                  <a:cubicBezTo>
                    <a:pt x="263" y="9037"/>
                    <a:pt x="263" y="9013"/>
                    <a:pt x="263" y="8989"/>
                  </a:cubicBezTo>
                  <a:cubicBezTo>
                    <a:pt x="263" y="8942"/>
                    <a:pt x="263" y="8894"/>
                    <a:pt x="263" y="8846"/>
                  </a:cubicBezTo>
                  <a:cubicBezTo>
                    <a:pt x="275" y="8751"/>
                    <a:pt x="275" y="8656"/>
                    <a:pt x="275" y="8561"/>
                  </a:cubicBezTo>
                  <a:cubicBezTo>
                    <a:pt x="275" y="8370"/>
                    <a:pt x="287" y="8180"/>
                    <a:pt x="287" y="7977"/>
                  </a:cubicBezTo>
                  <a:cubicBezTo>
                    <a:pt x="298" y="7787"/>
                    <a:pt x="298" y="7584"/>
                    <a:pt x="310" y="7382"/>
                  </a:cubicBezTo>
                  <a:cubicBezTo>
                    <a:pt x="310" y="7203"/>
                    <a:pt x="310" y="7025"/>
                    <a:pt x="310" y="6846"/>
                  </a:cubicBezTo>
                  <a:cubicBezTo>
                    <a:pt x="310" y="6775"/>
                    <a:pt x="310" y="6703"/>
                    <a:pt x="310" y="6632"/>
                  </a:cubicBezTo>
                  <a:cubicBezTo>
                    <a:pt x="310" y="6608"/>
                    <a:pt x="310" y="6572"/>
                    <a:pt x="310" y="6537"/>
                  </a:cubicBezTo>
                  <a:cubicBezTo>
                    <a:pt x="310" y="6441"/>
                    <a:pt x="310" y="6346"/>
                    <a:pt x="298" y="6239"/>
                  </a:cubicBezTo>
                  <a:cubicBezTo>
                    <a:pt x="298" y="6072"/>
                    <a:pt x="287" y="5894"/>
                    <a:pt x="287" y="5727"/>
                  </a:cubicBezTo>
                  <a:cubicBezTo>
                    <a:pt x="275" y="5489"/>
                    <a:pt x="263" y="5251"/>
                    <a:pt x="251" y="5024"/>
                  </a:cubicBezTo>
                  <a:cubicBezTo>
                    <a:pt x="251" y="4858"/>
                    <a:pt x="239" y="4691"/>
                    <a:pt x="227" y="4524"/>
                  </a:cubicBezTo>
                  <a:cubicBezTo>
                    <a:pt x="215" y="4274"/>
                    <a:pt x="203" y="4024"/>
                    <a:pt x="191" y="3774"/>
                  </a:cubicBezTo>
                  <a:cubicBezTo>
                    <a:pt x="191" y="3631"/>
                    <a:pt x="179" y="3489"/>
                    <a:pt x="179" y="3346"/>
                  </a:cubicBezTo>
                  <a:cubicBezTo>
                    <a:pt x="179" y="3131"/>
                    <a:pt x="168" y="2917"/>
                    <a:pt x="156" y="2703"/>
                  </a:cubicBezTo>
                  <a:cubicBezTo>
                    <a:pt x="156" y="2655"/>
                    <a:pt x="168" y="2608"/>
                    <a:pt x="168" y="2560"/>
                  </a:cubicBezTo>
                  <a:cubicBezTo>
                    <a:pt x="168" y="2512"/>
                    <a:pt x="168" y="2465"/>
                    <a:pt x="168" y="2417"/>
                  </a:cubicBezTo>
                  <a:cubicBezTo>
                    <a:pt x="168" y="2310"/>
                    <a:pt x="168" y="2203"/>
                    <a:pt x="179" y="2096"/>
                  </a:cubicBezTo>
                  <a:cubicBezTo>
                    <a:pt x="191" y="1691"/>
                    <a:pt x="203" y="1286"/>
                    <a:pt x="227" y="881"/>
                  </a:cubicBezTo>
                  <a:cubicBezTo>
                    <a:pt x="227" y="607"/>
                    <a:pt x="239" y="345"/>
                    <a:pt x="251" y="71"/>
                  </a:cubicBezTo>
                  <a:cubicBezTo>
                    <a:pt x="263" y="36"/>
                    <a:pt x="215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7"/>
            <p:cNvSpPr/>
            <p:nvPr/>
          </p:nvSpPr>
          <p:spPr>
            <a:xfrm>
              <a:off x="2274675" y="1396050"/>
              <a:ext cx="289950" cy="74525"/>
            </a:xfrm>
            <a:custGeom>
              <a:avLst/>
              <a:gdLst/>
              <a:ahLst/>
              <a:cxnLst/>
              <a:rect l="l" t="t" r="r" b="b"/>
              <a:pathLst>
                <a:path w="11598" h="2981" extrusionOk="0">
                  <a:moveTo>
                    <a:pt x="11514" y="1"/>
                  </a:moveTo>
                  <a:cubicBezTo>
                    <a:pt x="11507" y="1"/>
                    <a:pt x="11499" y="2"/>
                    <a:pt x="11490" y="4"/>
                  </a:cubicBezTo>
                  <a:cubicBezTo>
                    <a:pt x="11288" y="63"/>
                    <a:pt x="11097" y="123"/>
                    <a:pt x="10895" y="171"/>
                  </a:cubicBezTo>
                  <a:cubicBezTo>
                    <a:pt x="10752" y="218"/>
                    <a:pt x="10597" y="254"/>
                    <a:pt x="10442" y="302"/>
                  </a:cubicBezTo>
                  <a:cubicBezTo>
                    <a:pt x="10180" y="373"/>
                    <a:pt x="9918" y="456"/>
                    <a:pt x="9645" y="528"/>
                  </a:cubicBezTo>
                  <a:cubicBezTo>
                    <a:pt x="9561" y="552"/>
                    <a:pt x="9466" y="575"/>
                    <a:pt x="9383" y="587"/>
                  </a:cubicBezTo>
                  <a:cubicBezTo>
                    <a:pt x="9204" y="635"/>
                    <a:pt x="9026" y="683"/>
                    <a:pt x="8847" y="730"/>
                  </a:cubicBezTo>
                  <a:cubicBezTo>
                    <a:pt x="8633" y="778"/>
                    <a:pt x="8430" y="837"/>
                    <a:pt x="8216" y="885"/>
                  </a:cubicBezTo>
                  <a:cubicBezTo>
                    <a:pt x="7954" y="956"/>
                    <a:pt x="7692" y="1028"/>
                    <a:pt x="7442" y="1087"/>
                  </a:cubicBezTo>
                  <a:cubicBezTo>
                    <a:pt x="7287" y="1135"/>
                    <a:pt x="7132" y="1171"/>
                    <a:pt x="6990" y="1218"/>
                  </a:cubicBezTo>
                  <a:cubicBezTo>
                    <a:pt x="6859" y="1254"/>
                    <a:pt x="6728" y="1290"/>
                    <a:pt x="6597" y="1325"/>
                  </a:cubicBezTo>
                  <a:cubicBezTo>
                    <a:pt x="6501" y="1349"/>
                    <a:pt x="6394" y="1385"/>
                    <a:pt x="6287" y="1409"/>
                  </a:cubicBezTo>
                  <a:cubicBezTo>
                    <a:pt x="6204" y="1433"/>
                    <a:pt x="6120" y="1456"/>
                    <a:pt x="6025" y="1480"/>
                  </a:cubicBezTo>
                  <a:cubicBezTo>
                    <a:pt x="6001" y="1480"/>
                    <a:pt x="5966" y="1492"/>
                    <a:pt x="5930" y="1504"/>
                  </a:cubicBezTo>
                  <a:cubicBezTo>
                    <a:pt x="5656" y="1564"/>
                    <a:pt x="5370" y="1623"/>
                    <a:pt x="5096" y="1695"/>
                  </a:cubicBezTo>
                  <a:cubicBezTo>
                    <a:pt x="5061" y="1695"/>
                    <a:pt x="5025" y="1706"/>
                    <a:pt x="4989" y="1718"/>
                  </a:cubicBezTo>
                  <a:cubicBezTo>
                    <a:pt x="4894" y="1742"/>
                    <a:pt x="4811" y="1766"/>
                    <a:pt x="4715" y="1790"/>
                  </a:cubicBezTo>
                  <a:cubicBezTo>
                    <a:pt x="4596" y="1826"/>
                    <a:pt x="4489" y="1861"/>
                    <a:pt x="4370" y="1897"/>
                  </a:cubicBezTo>
                  <a:cubicBezTo>
                    <a:pt x="4251" y="1933"/>
                    <a:pt x="4120" y="1968"/>
                    <a:pt x="4001" y="2004"/>
                  </a:cubicBezTo>
                  <a:cubicBezTo>
                    <a:pt x="3942" y="2016"/>
                    <a:pt x="3894" y="2028"/>
                    <a:pt x="3846" y="2052"/>
                  </a:cubicBezTo>
                  <a:cubicBezTo>
                    <a:pt x="3763" y="2064"/>
                    <a:pt x="3680" y="2087"/>
                    <a:pt x="3608" y="2111"/>
                  </a:cubicBezTo>
                  <a:cubicBezTo>
                    <a:pt x="3489" y="2135"/>
                    <a:pt x="3370" y="2159"/>
                    <a:pt x="3251" y="2195"/>
                  </a:cubicBezTo>
                  <a:cubicBezTo>
                    <a:pt x="3132" y="2218"/>
                    <a:pt x="3013" y="2242"/>
                    <a:pt x="2894" y="2266"/>
                  </a:cubicBezTo>
                  <a:cubicBezTo>
                    <a:pt x="2644" y="2326"/>
                    <a:pt x="2382" y="2385"/>
                    <a:pt x="2132" y="2445"/>
                  </a:cubicBezTo>
                  <a:cubicBezTo>
                    <a:pt x="1882" y="2504"/>
                    <a:pt x="1632" y="2564"/>
                    <a:pt x="1370" y="2611"/>
                  </a:cubicBezTo>
                  <a:cubicBezTo>
                    <a:pt x="1120" y="2659"/>
                    <a:pt x="870" y="2707"/>
                    <a:pt x="608" y="2742"/>
                  </a:cubicBezTo>
                  <a:cubicBezTo>
                    <a:pt x="524" y="2766"/>
                    <a:pt x="429" y="2778"/>
                    <a:pt x="334" y="2790"/>
                  </a:cubicBezTo>
                  <a:cubicBezTo>
                    <a:pt x="358" y="2778"/>
                    <a:pt x="382" y="2766"/>
                    <a:pt x="405" y="2754"/>
                  </a:cubicBezTo>
                  <a:cubicBezTo>
                    <a:pt x="441" y="2742"/>
                    <a:pt x="453" y="2683"/>
                    <a:pt x="429" y="2647"/>
                  </a:cubicBezTo>
                  <a:cubicBezTo>
                    <a:pt x="411" y="2620"/>
                    <a:pt x="380" y="2607"/>
                    <a:pt x="350" y="2607"/>
                  </a:cubicBezTo>
                  <a:cubicBezTo>
                    <a:pt x="341" y="2607"/>
                    <a:pt x="331" y="2608"/>
                    <a:pt x="322" y="2611"/>
                  </a:cubicBezTo>
                  <a:cubicBezTo>
                    <a:pt x="286" y="2635"/>
                    <a:pt x="239" y="2659"/>
                    <a:pt x="203" y="2683"/>
                  </a:cubicBezTo>
                  <a:cubicBezTo>
                    <a:pt x="179" y="2695"/>
                    <a:pt x="143" y="2719"/>
                    <a:pt x="108" y="2730"/>
                  </a:cubicBezTo>
                  <a:cubicBezTo>
                    <a:pt x="72" y="2754"/>
                    <a:pt x="48" y="2778"/>
                    <a:pt x="24" y="2826"/>
                  </a:cubicBezTo>
                  <a:cubicBezTo>
                    <a:pt x="12" y="2849"/>
                    <a:pt x="1" y="2897"/>
                    <a:pt x="24" y="2933"/>
                  </a:cubicBezTo>
                  <a:cubicBezTo>
                    <a:pt x="36" y="2957"/>
                    <a:pt x="84" y="2980"/>
                    <a:pt x="120" y="2980"/>
                  </a:cubicBezTo>
                  <a:cubicBezTo>
                    <a:pt x="155" y="2980"/>
                    <a:pt x="203" y="2980"/>
                    <a:pt x="239" y="2969"/>
                  </a:cubicBezTo>
                  <a:cubicBezTo>
                    <a:pt x="370" y="2957"/>
                    <a:pt x="489" y="2933"/>
                    <a:pt x="620" y="2909"/>
                  </a:cubicBezTo>
                  <a:cubicBezTo>
                    <a:pt x="870" y="2873"/>
                    <a:pt x="1120" y="2826"/>
                    <a:pt x="1382" y="2778"/>
                  </a:cubicBezTo>
                  <a:cubicBezTo>
                    <a:pt x="1632" y="2730"/>
                    <a:pt x="1882" y="2671"/>
                    <a:pt x="2132" y="2611"/>
                  </a:cubicBezTo>
                  <a:cubicBezTo>
                    <a:pt x="2394" y="2552"/>
                    <a:pt x="2656" y="2492"/>
                    <a:pt x="2918" y="2433"/>
                  </a:cubicBezTo>
                  <a:cubicBezTo>
                    <a:pt x="3037" y="2409"/>
                    <a:pt x="3156" y="2373"/>
                    <a:pt x="3287" y="2349"/>
                  </a:cubicBezTo>
                  <a:cubicBezTo>
                    <a:pt x="3394" y="2326"/>
                    <a:pt x="3501" y="2302"/>
                    <a:pt x="3620" y="2266"/>
                  </a:cubicBezTo>
                  <a:cubicBezTo>
                    <a:pt x="3692" y="2254"/>
                    <a:pt x="3775" y="2230"/>
                    <a:pt x="3858" y="2207"/>
                  </a:cubicBezTo>
                  <a:cubicBezTo>
                    <a:pt x="3906" y="2195"/>
                    <a:pt x="3953" y="2183"/>
                    <a:pt x="4001" y="2171"/>
                  </a:cubicBezTo>
                  <a:cubicBezTo>
                    <a:pt x="4120" y="2135"/>
                    <a:pt x="4239" y="2099"/>
                    <a:pt x="4370" y="2064"/>
                  </a:cubicBezTo>
                  <a:cubicBezTo>
                    <a:pt x="4489" y="2028"/>
                    <a:pt x="4608" y="1992"/>
                    <a:pt x="4727" y="1957"/>
                  </a:cubicBezTo>
                  <a:cubicBezTo>
                    <a:pt x="4811" y="1933"/>
                    <a:pt x="4894" y="1909"/>
                    <a:pt x="4989" y="1885"/>
                  </a:cubicBezTo>
                  <a:cubicBezTo>
                    <a:pt x="5025" y="1873"/>
                    <a:pt x="5073" y="1861"/>
                    <a:pt x="5120" y="1849"/>
                  </a:cubicBezTo>
                  <a:cubicBezTo>
                    <a:pt x="5394" y="1778"/>
                    <a:pt x="5668" y="1718"/>
                    <a:pt x="5942" y="1659"/>
                  </a:cubicBezTo>
                  <a:cubicBezTo>
                    <a:pt x="6061" y="1635"/>
                    <a:pt x="6168" y="1599"/>
                    <a:pt x="6287" y="1576"/>
                  </a:cubicBezTo>
                  <a:cubicBezTo>
                    <a:pt x="6394" y="1540"/>
                    <a:pt x="6501" y="1516"/>
                    <a:pt x="6597" y="1492"/>
                  </a:cubicBezTo>
                  <a:cubicBezTo>
                    <a:pt x="6740" y="1445"/>
                    <a:pt x="6882" y="1409"/>
                    <a:pt x="7025" y="1373"/>
                  </a:cubicBezTo>
                  <a:cubicBezTo>
                    <a:pt x="7168" y="1325"/>
                    <a:pt x="7299" y="1290"/>
                    <a:pt x="7442" y="1254"/>
                  </a:cubicBezTo>
                  <a:cubicBezTo>
                    <a:pt x="7704" y="1183"/>
                    <a:pt x="7966" y="1123"/>
                    <a:pt x="8216" y="1052"/>
                  </a:cubicBezTo>
                  <a:cubicBezTo>
                    <a:pt x="8430" y="1004"/>
                    <a:pt x="8633" y="944"/>
                    <a:pt x="8835" y="897"/>
                  </a:cubicBezTo>
                  <a:cubicBezTo>
                    <a:pt x="9121" y="825"/>
                    <a:pt x="9407" y="754"/>
                    <a:pt x="9680" y="683"/>
                  </a:cubicBezTo>
                  <a:cubicBezTo>
                    <a:pt x="9764" y="659"/>
                    <a:pt x="9835" y="635"/>
                    <a:pt x="9918" y="611"/>
                  </a:cubicBezTo>
                  <a:cubicBezTo>
                    <a:pt x="10085" y="563"/>
                    <a:pt x="10264" y="516"/>
                    <a:pt x="10442" y="468"/>
                  </a:cubicBezTo>
                  <a:cubicBezTo>
                    <a:pt x="10609" y="421"/>
                    <a:pt x="10764" y="373"/>
                    <a:pt x="10931" y="325"/>
                  </a:cubicBezTo>
                  <a:cubicBezTo>
                    <a:pt x="11133" y="278"/>
                    <a:pt x="11323" y="218"/>
                    <a:pt x="11526" y="159"/>
                  </a:cubicBezTo>
                  <a:cubicBezTo>
                    <a:pt x="11573" y="135"/>
                    <a:pt x="11597" y="99"/>
                    <a:pt x="11585" y="52"/>
                  </a:cubicBezTo>
                  <a:cubicBezTo>
                    <a:pt x="11576" y="22"/>
                    <a:pt x="11550" y="1"/>
                    <a:pt x="1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7"/>
            <p:cNvSpPr/>
            <p:nvPr/>
          </p:nvSpPr>
          <p:spPr>
            <a:xfrm>
              <a:off x="2195800" y="1156825"/>
              <a:ext cx="370900" cy="140800"/>
            </a:xfrm>
            <a:custGeom>
              <a:avLst/>
              <a:gdLst/>
              <a:ahLst/>
              <a:cxnLst/>
              <a:rect l="l" t="t" r="r" b="b"/>
              <a:pathLst>
                <a:path w="14836" h="5632" extrusionOk="0">
                  <a:moveTo>
                    <a:pt x="14740" y="0"/>
                  </a:moveTo>
                  <a:cubicBezTo>
                    <a:pt x="14359" y="155"/>
                    <a:pt x="13978" y="310"/>
                    <a:pt x="13597" y="453"/>
                  </a:cubicBezTo>
                  <a:cubicBezTo>
                    <a:pt x="13395" y="536"/>
                    <a:pt x="13204" y="608"/>
                    <a:pt x="13014" y="679"/>
                  </a:cubicBezTo>
                  <a:cubicBezTo>
                    <a:pt x="12883" y="738"/>
                    <a:pt x="12752" y="786"/>
                    <a:pt x="12621" y="834"/>
                  </a:cubicBezTo>
                  <a:cubicBezTo>
                    <a:pt x="12514" y="881"/>
                    <a:pt x="12407" y="917"/>
                    <a:pt x="12300" y="965"/>
                  </a:cubicBezTo>
                  <a:cubicBezTo>
                    <a:pt x="12252" y="977"/>
                    <a:pt x="12216" y="989"/>
                    <a:pt x="12181" y="1000"/>
                  </a:cubicBezTo>
                  <a:cubicBezTo>
                    <a:pt x="11978" y="1072"/>
                    <a:pt x="11788" y="1131"/>
                    <a:pt x="11585" y="1191"/>
                  </a:cubicBezTo>
                  <a:cubicBezTo>
                    <a:pt x="11538" y="1215"/>
                    <a:pt x="11490" y="1227"/>
                    <a:pt x="11430" y="1239"/>
                  </a:cubicBezTo>
                  <a:cubicBezTo>
                    <a:pt x="11323" y="1286"/>
                    <a:pt x="11204" y="1322"/>
                    <a:pt x="11085" y="1358"/>
                  </a:cubicBezTo>
                  <a:cubicBezTo>
                    <a:pt x="11026" y="1370"/>
                    <a:pt x="10978" y="1381"/>
                    <a:pt x="10918" y="1405"/>
                  </a:cubicBezTo>
                  <a:cubicBezTo>
                    <a:pt x="10835" y="1429"/>
                    <a:pt x="10740" y="1465"/>
                    <a:pt x="10657" y="1489"/>
                  </a:cubicBezTo>
                  <a:cubicBezTo>
                    <a:pt x="10502" y="1536"/>
                    <a:pt x="10359" y="1584"/>
                    <a:pt x="10204" y="1643"/>
                  </a:cubicBezTo>
                  <a:cubicBezTo>
                    <a:pt x="10049" y="1703"/>
                    <a:pt x="9883" y="1751"/>
                    <a:pt x="9728" y="1810"/>
                  </a:cubicBezTo>
                  <a:cubicBezTo>
                    <a:pt x="9561" y="1881"/>
                    <a:pt x="9406" y="1941"/>
                    <a:pt x="9240" y="2001"/>
                  </a:cubicBezTo>
                  <a:cubicBezTo>
                    <a:pt x="9085" y="2072"/>
                    <a:pt x="8918" y="2132"/>
                    <a:pt x="8763" y="2203"/>
                  </a:cubicBezTo>
                  <a:cubicBezTo>
                    <a:pt x="8644" y="2251"/>
                    <a:pt x="8513" y="2298"/>
                    <a:pt x="8394" y="2358"/>
                  </a:cubicBezTo>
                  <a:cubicBezTo>
                    <a:pt x="8228" y="2417"/>
                    <a:pt x="8073" y="2477"/>
                    <a:pt x="7906" y="2536"/>
                  </a:cubicBezTo>
                  <a:cubicBezTo>
                    <a:pt x="7835" y="2560"/>
                    <a:pt x="7763" y="2584"/>
                    <a:pt x="7680" y="2620"/>
                  </a:cubicBezTo>
                  <a:cubicBezTo>
                    <a:pt x="7597" y="2643"/>
                    <a:pt x="7513" y="2679"/>
                    <a:pt x="7430" y="2703"/>
                  </a:cubicBezTo>
                  <a:cubicBezTo>
                    <a:pt x="7120" y="2822"/>
                    <a:pt x="6811" y="2929"/>
                    <a:pt x="6513" y="3048"/>
                  </a:cubicBezTo>
                  <a:cubicBezTo>
                    <a:pt x="6335" y="3108"/>
                    <a:pt x="6156" y="3179"/>
                    <a:pt x="5977" y="3239"/>
                  </a:cubicBezTo>
                  <a:cubicBezTo>
                    <a:pt x="5858" y="3286"/>
                    <a:pt x="5751" y="3322"/>
                    <a:pt x="5644" y="3370"/>
                  </a:cubicBezTo>
                  <a:lnTo>
                    <a:pt x="5632" y="3370"/>
                  </a:lnTo>
                  <a:cubicBezTo>
                    <a:pt x="5632" y="3382"/>
                    <a:pt x="5620" y="3382"/>
                    <a:pt x="5620" y="3382"/>
                  </a:cubicBezTo>
                  <a:lnTo>
                    <a:pt x="5608" y="3382"/>
                  </a:lnTo>
                  <a:cubicBezTo>
                    <a:pt x="5596" y="3394"/>
                    <a:pt x="5584" y="3394"/>
                    <a:pt x="5573" y="3394"/>
                  </a:cubicBezTo>
                  <a:cubicBezTo>
                    <a:pt x="5573" y="3394"/>
                    <a:pt x="5573" y="3405"/>
                    <a:pt x="5561" y="3405"/>
                  </a:cubicBezTo>
                  <a:cubicBezTo>
                    <a:pt x="5537" y="3405"/>
                    <a:pt x="5513" y="3417"/>
                    <a:pt x="5489" y="3429"/>
                  </a:cubicBezTo>
                  <a:cubicBezTo>
                    <a:pt x="5418" y="3453"/>
                    <a:pt x="5358" y="3489"/>
                    <a:pt x="5287" y="3513"/>
                  </a:cubicBezTo>
                  <a:cubicBezTo>
                    <a:pt x="5215" y="3548"/>
                    <a:pt x="5132" y="3584"/>
                    <a:pt x="5061" y="3620"/>
                  </a:cubicBezTo>
                  <a:cubicBezTo>
                    <a:pt x="4906" y="3679"/>
                    <a:pt x="4751" y="3751"/>
                    <a:pt x="4596" y="3822"/>
                  </a:cubicBezTo>
                  <a:cubicBezTo>
                    <a:pt x="4525" y="3846"/>
                    <a:pt x="4453" y="3882"/>
                    <a:pt x="4382" y="3906"/>
                  </a:cubicBezTo>
                  <a:cubicBezTo>
                    <a:pt x="4227" y="3965"/>
                    <a:pt x="4072" y="4025"/>
                    <a:pt x="3918" y="4084"/>
                  </a:cubicBezTo>
                  <a:cubicBezTo>
                    <a:pt x="3751" y="4144"/>
                    <a:pt x="3584" y="4203"/>
                    <a:pt x="3429" y="4263"/>
                  </a:cubicBezTo>
                  <a:cubicBezTo>
                    <a:pt x="3120" y="4382"/>
                    <a:pt x="2810" y="4489"/>
                    <a:pt x="2501" y="4596"/>
                  </a:cubicBezTo>
                  <a:cubicBezTo>
                    <a:pt x="2203" y="4691"/>
                    <a:pt x="1917" y="4775"/>
                    <a:pt x="1632" y="4894"/>
                  </a:cubicBezTo>
                  <a:cubicBezTo>
                    <a:pt x="1477" y="4953"/>
                    <a:pt x="1334" y="5013"/>
                    <a:pt x="1191" y="5072"/>
                  </a:cubicBezTo>
                  <a:cubicBezTo>
                    <a:pt x="1036" y="5132"/>
                    <a:pt x="893" y="5191"/>
                    <a:pt x="751" y="5251"/>
                  </a:cubicBezTo>
                  <a:cubicBezTo>
                    <a:pt x="643" y="5287"/>
                    <a:pt x="536" y="5334"/>
                    <a:pt x="429" y="5370"/>
                  </a:cubicBezTo>
                  <a:cubicBezTo>
                    <a:pt x="381" y="5382"/>
                    <a:pt x="322" y="5406"/>
                    <a:pt x="274" y="5418"/>
                  </a:cubicBezTo>
                  <a:cubicBezTo>
                    <a:pt x="215" y="5441"/>
                    <a:pt x="167" y="5453"/>
                    <a:pt x="119" y="5465"/>
                  </a:cubicBezTo>
                  <a:cubicBezTo>
                    <a:pt x="112" y="5461"/>
                    <a:pt x="104" y="5460"/>
                    <a:pt x="96" y="5460"/>
                  </a:cubicBezTo>
                  <a:cubicBezTo>
                    <a:pt x="81" y="5460"/>
                    <a:pt x="68" y="5465"/>
                    <a:pt x="60" y="5465"/>
                  </a:cubicBezTo>
                  <a:cubicBezTo>
                    <a:pt x="48" y="5477"/>
                    <a:pt x="36" y="5489"/>
                    <a:pt x="24" y="5489"/>
                  </a:cubicBezTo>
                  <a:cubicBezTo>
                    <a:pt x="0" y="5513"/>
                    <a:pt x="0" y="5560"/>
                    <a:pt x="12" y="5584"/>
                  </a:cubicBezTo>
                  <a:cubicBezTo>
                    <a:pt x="12" y="5584"/>
                    <a:pt x="12" y="5584"/>
                    <a:pt x="12" y="5596"/>
                  </a:cubicBezTo>
                  <a:cubicBezTo>
                    <a:pt x="24" y="5620"/>
                    <a:pt x="60" y="5632"/>
                    <a:pt x="84" y="5632"/>
                  </a:cubicBezTo>
                  <a:cubicBezTo>
                    <a:pt x="119" y="5632"/>
                    <a:pt x="167" y="5620"/>
                    <a:pt x="203" y="5608"/>
                  </a:cubicBezTo>
                  <a:cubicBezTo>
                    <a:pt x="239" y="5596"/>
                    <a:pt x="262" y="5584"/>
                    <a:pt x="298" y="5584"/>
                  </a:cubicBezTo>
                  <a:cubicBezTo>
                    <a:pt x="358" y="5560"/>
                    <a:pt x="417" y="5537"/>
                    <a:pt x="477" y="5525"/>
                  </a:cubicBezTo>
                  <a:cubicBezTo>
                    <a:pt x="596" y="5477"/>
                    <a:pt x="715" y="5430"/>
                    <a:pt x="834" y="5382"/>
                  </a:cubicBezTo>
                  <a:cubicBezTo>
                    <a:pt x="1072" y="5287"/>
                    <a:pt x="1310" y="5179"/>
                    <a:pt x="1560" y="5084"/>
                  </a:cubicBezTo>
                  <a:cubicBezTo>
                    <a:pt x="1632" y="5060"/>
                    <a:pt x="1703" y="5025"/>
                    <a:pt x="1774" y="5001"/>
                  </a:cubicBezTo>
                  <a:cubicBezTo>
                    <a:pt x="1870" y="4965"/>
                    <a:pt x="1953" y="4941"/>
                    <a:pt x="2036" y="4906"/>
                  </a:cubicBezTo>
                  <a:cubicBezTo>
                    <a:pt x="2203" y="4846"/>
                    <a:pt x="2358" y="4798"/>
                    <a:pt x="2525" y="4751"/>
                  </a:cubicBezTo>
                  <a:cubicBezTo>
                    <a:pt x="2679" y="4691"/>
                    <a:pt x="2846" y="4644"/>
                    <a:pt x="3001" y="4584"/>
                  </a:cubicBezTo>
                  <a:cubicBezTo>
                    <a:pt x="3156" y="4537"/>
                    <a:pt x="3310" y="4477"/>
                    <a:pt x="3453" y="4417"/>
                  </a:cubicBezTo>
                  <a:cubicBezTo>
                    <a:pt x="3620" y="4358"/>
                    <a:pt x="3775" y="4298"/>
                    <a:pt x="3929" y="4239"/>
                  </a:cubicBezTo>
                  <a:cubicBezTo>
                    <a:pt x="4096" y="4179"/>
                    <a:pt x="4263" y="4120"/>
                    <a:pt x="4430" y="4048"/>
                  </a:cubicBezTo>
                  <a:cubicBezTo>
                    <a:pt x="4513" y="4025"/>
                    <a:pt x="4596" y="3989"/>
                    <a:pt x="4680" y="3953"/>
                  </a:cubicBezTo>
                  <a:cubicBezTo>
                    <a:pt x="4739" y="3917"/>
                    <a:pt x="4811" y="3894"/>
                    <a:pt x="4870" y="3870"/>
                  </a:cubicBezTo>
                  <a:cubicBezTo>
                    <a:pt x="5037" y="3798"/>
                    <a:pt x="5203" y="3715"/>
                    <a:pt x="5370" y="3644"/>
                  </a:cubicBezTo>
                  <a:cubicBezTo>
                    <a:pt x="5430" y="3620"/>
                    <a:pt x="5489" y="3596"/>
                    <a:pt x="5549" y="3572"/>
                  </a:cubicBezTo>
                  <a:cubicBezTo>
                    <a:pt x="5561" y="3572"/>
                    <a:pt x="5561" y="3560"/>
                    <a:pt x="5561" y="3560"/>
                  </a:cubicBezTo>
                  <a:cubicBezTo>
                    <a:pt x="5584" y="3560"/>
                    <a:pt x="5608" y="3548"/>
                    <a:pt x="5620" y="3536"/>
                  </a:cubicBezTo>
                  <a:lnTo>
                    <a:pt x="5632" y="3536"/>
                  </a:lnTo>
                  <a:cubicBezTo>
                    <a:pt x="5644" y="3536"/>
                    <a:pt x="5656" y="3525"/>
                    <a:pt x="5668" y="3525"/>
                  </a:cubicBezTo>
                  <a:cubicBezTo>
                    <a:pt x="5680" y="3513"/>
                    <a:pt x="5692" y="3513"/>
                    <a:pt x="5704" y="3513"/>
                  </a:cubicBezTo>
                  <a:cubicBezTo>
                    <a:pt x="5704" y="3501"/>
                    <a:pt x="5715" y="3501"/>
                    <a:pt x="5715" y="3501"/>
                  </a:cubicBezTo>
                  <a:lnTo>
                    <a:pt x="5727" y="3501"/>
                  </a:lnTo>
                  <a:cubicBezTo>
                    <a:pt x="5751" y="3489"/>
                    <a:pt x="5775" y="3477"/>
                    <a:pt x="5799" y="3465"/>
                  </a:cubicBezTo>
                  <a:lnTo>
                    <a:pt x="5811" y="3465"/>
                  </a:lnTo>
                  <a:cubicBezTo>
                    <a:pt x="5823" y="3465"/>
                    <a:pt x="5834" y="3453"/>
                    <a:pt x="5846" y="3453"/>
                  </a:cubicBezTo>
                  <a:cubicBezTo>
                    <a:pt x="5846" y="3453"/>
                    <a:pt x="5858" y="3453"/>
                    <a:pt x="5858" y="3441"/>
                  </a:cubicBezTo>
                  <a:lnTo>
                    <a:pt x="5870" y="3441"/>
                  </a:lnTo>
                  <a:cubicBezTo>
                    <a:pt x="5882" y="3441"/>
                    <a:pt x="5894" y="3429"/>
                    <a:pt x="5906" y="3429"/>
                  </a:cubicBezTo>
                  <a:lnTo>
                    <a:pt x="5894" y="3429"/>
                  </a:lnTo>
                  <a:cubicBezTo>
                    <a:pt x="5918" y="3417"/>
                    <a:pt x="5954" y="3417"/>
                    <a:pt x="5977" y="3405"/>
                  </a:cubicBezTo>
                  <a:cubicBezTo>
                    <a:pt x="6037" y="3382"/>
                    <a:pt x="6096" y="3358"/>
                    <a:pt x="6156" y="3334"/>
                  </a:cubicBezTo>
                  <a:cubicBezTo>
                    <a:pt x="6215" y="3310"/>
                    <a:pt x="6275" y="3286"/>
                    <a:pt x="6335" y="3263"/>
                  </a:cubicBezTo>
                  <a:cubicBezTo>
                    <a:pt x="6513" y="3203"/>
                    <a:pt x="6692" y="3144"/>
                    <a:pt x="6870" y="3072"/>
                  </a:cubicBezTo>
                  <a:cubicBezTo>
                    <a:pt x="7192" y="2953"/>
                    <a:pt x="7525" y="2834"/>
                    <a:pt x="7859" y="2715"/>
                  </a:cubicBezTo>
                  <a:cubicBezTo>
                    <a:pt x="7966" y="2667"/>
                    <a:pt x="8085" y="2620"/>
                    <a:pt x="8192" y="2584"/>
                  </a:cubicBezTo>
                  <a:cubicBezTo>
                    <a:pt x="8275" y="2548"/>
                    <a:pt x="8347" y="2524"/>
                    <a:pt x="8418" y="2501"/>
                  </a:cubicBezTo>
                  <a:cubicBezTo>
                    <a:pt x="8466" y="2477"/>
                    <a:pt x="8513" y="2465"/>
                    <a:pt x="8561" y="2441"/>
                  </a:cubicBezTo>
                  <a:cubicBezTo>
                    <a:pt x="8823" y="2334"/>
                    <a:pt x="9085" y="2227"/>
                    <a:pt x="9359" y="2108"/>
                  </a:cubicBezTo>
                  <a:cubicBezTo>
                    <a:pt x="9514" y="2048"/>
                    <a:pt x="9680" y="1989"/>
                    <a:pt x="9835" y="1929"/>
                  </a:cubicBezTo>
                  <a:cubicBezTo>
                    <a:pt x="9906" y="1905"/>
                    <a:pt x="9978" y="1881"/>
                    <a:pt x="10049" y="1858"/>
                  </a:cubicBezTo>
                  <a:cubicBezTo>
                    <a:pt x="10145" y="1822"/>
                    <a:pt x="10240" y="1786"/>
                    <a:pt x="10347" y="1751"/>
                  </a:cubicBezTo>
                  <a:cubicBezTo>
                    <a:pt x="10395" y="1727"/>
                    <a:pt x="10442" y="1715"/>
                    <a:pt x="10502" y="1691"/>
                  </a:cubicBezTo>
                  <a:cubicBezTo>
                    <a:pt x="10609" y="1655"/>
                    <a:pt x="10728" y="1620"/>
                    <a:pt x="10847" y="1584"/>
                  </a:cubicBezTo>
                  <a:cubicBezTo>
                    <a:pt x="10990" y="1536"/>
                    <a:pt x="11133" y="1489"/>
                    <a:pt x="11276" y="1441"/>
                  </a:cubicBezTo>
                  <a:cubicBezTo>
                    <a:pt x="11419" y="1405"/>
                    <a:pt x="11561" y="1358"/>
                    <a:pt x="11704" y="1310"/>
                  </a:cubicBezTo>
                  <a:cubicBezTo>
                    <a:pt x="11895" y="1250"/>
                    <a:pt x="12085" y="1191"/>
                    <a:pt x="12264" y="1119"/>
                  </a:cubicBezTo>
                  <a:cubicBezTo>
                    <a:pt x="12288" y="1119"/>
                    <a:pt x="12300" y="1108"/>
                    <a:pt x="12311" y="1108"/>
                  </a:cubicBezTo>
                  <a:cubicBezTo>
                    <a:pt x="12359" y="1084"/>
                    <a:pt x="12407" y="1072"/>
                    <a:pt x="12454" y="1048"/>
                  </a:cubicBezTo>
                  <a:cubicBezTo>
                    <a:pt x="12573" y="1012"/>
                    <a:pt x="12681" y="965"/>
                    <a:pt x="12800" y="917"/>
                  </a:cubicBezTo>
                  <a:cubicBezTo>
                    <a:pt x="12931" y="869"/>
                    <a:pt x="13062" y="822"/>
                    <a:pt x="13193" y="774"/>
                  </a:cubicBezTo>
                  <a:cubicBezTo>
                    <a:pt x="13716" y="560"/>
                    <a:pt x="14252" y="346"/>
                    <a:pt x="14776" y="143"/>
                  </a:cubicBezTo>
                  <a:cubicBezTo>
                    <a:pt x="14800" y="131"/>
                    <a:pt x="14812" y="119"/>
                    <a:pt x="14824" y="107"/>
                  </a:cubicBezTo>
                  <a:cubicBezTo>
                    <a:pt x="14836" y="96"/>
                    <a:pt x="14836" y="72"/>
                    <a:pt x="14836" y="48"/>
                  </a:cubicBezTo>
                  <a:cubicBezTo>
                    <a:pt x="14824" y="36"/>
                    <a:pt x="14812" y="12"/>
                    <a:pt x="14800" y="12"/>
                  </a:cubicBezTo>
                  <a:cubicBezTo>
                    <a:pt x="14788" y="0"/>
                    <a:pt x="14764" y="0"/>
                    <a:pt x="14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7"/>
            <p:cNvSpPr/>
            <p:nvPr/>
          </p:nvSpPr>
          <p:spPr>
            <a:xfrm>
              <a:off x="2057975" y="1208025"/>
              <a:ext cx="136350" cy="83725"/>
            </a:xfrm>
            <a:custGeom>
              <a:avLst/>
              <a:gdLst/>
              <a:ahLst/>
              <a:cxnLst/>
              <a:rect l="l" t="t" r="r" b="b"/>
              <a:pathLst>
                <a:path w="5454" h="3349" extrusionOk="0">
                  <a:moveTo>
                    <a:pt x="60" y="0"/>
                  </a:moveTo>
                  <a:cubicBezTo>
                    <a:pt x="48" y="12"/>
                    <a:pt x="37" y="24"/>
                    <a:pt x="25" y="36"/>
                  </a:cubicBezTo>
                  <a:cubicBezTo>
                    <a:pt x="1" y="72"/>
                    <a:pt x="13" y="107"/>
                    <a:pt x="48" y="131"/>
                  </a:cubicBezTo>
                  <a:cubicBezTo>
                    <a:pt x="346" y="334"/>
                    <a:pt x="656" y="548"/>
                    <a:pt x="953" y="750"/>
                  </a:cubicBezTo>
                  <a:cubicBezTo>
                    <a:pt x="977" y="774"/>
                    <a:pt x="1013" y="786"/>
                    <a:pt x="1037" y="798"/>
                  </a:cubicBezTo>
                  <a:cubicBezTo>
                    <a:pt x="1120" y="857"/>
                    <a:pt x="1203" y="905"/>
                    <a:pt x="1275" y="965"/>
                  </a:cubicBezTo>
                  <a:cubicBezTo>
                    <a:pt x="1418" y="1048"/>
                    <a:pt x="1549" y="1131"/>
                    <a:pt x="1692" y="1226"/>
                  </a:cubicBezTo>
                  <a:cubicBezTo>
                    <a:pt x="1703" y="1238"/>
                    <a:pt x="1715" y="1238"/>
                    <a:pt x="1727" y="1250"/>
                  </a:cubicBezTo>
                  <a:cubicBezTo>
                    <a:pt x="1775" y="1274"/>
                    <a:pt x="1811" y="1298"/>
                    <a:pt x="1846" y="1322"/>
                  </a:cubicBezTo>
                  <a:cubicBezTo>
                    <a:pt x="1930" y="1369"/>
                    <a:pt x="2025" y="1417"/>
                    <a:pt x="2108" y="1465"/>
                  </a:cubicBezTo>
                  <a:cubicBezTo>
                    <a:pt x="2215" y="1536"/>
                    <a:pt x="2323" y="1596"/>
                    <a:pt x="2442" y="1655"/>
                  </a:cubicBezTo>
                  <a:cubicBezTo>
                    <a:pt x="2525" y="1703"/>
                    <a:pt x="2596" y="1750"/>
                    <a:pt x="2680" y="1798"/>
                  </a:cubicBezTo>
                  <a:cubicBezTo>
                    <a:pt x="2739" y="1822"/>
                    <a:pt x="2787" y="1858"/>
                    <a:pt x="2846" y="1881"/>
                  </a:cubicBezTo>
                  <a:cubicBezTo>
                    <a:pt x="2977" y="1977"/>
                    <a:pt x="3120" y="2060"/>
                    <a:pt x="3263" y="2143"/>
                  </a:cubicBezTo>
                  <a:cubicBezTo>
                    <a:pt x="3513" y="2286"/>
                    <a:pt x="3775" y="2429"/>
                    <a:pt x="4037" y="2572"/>
                  </a:cubicBezTo>
                  <a:cubicBezTo>
                    <a:pt x="4287" y="2703"/>
                    <a:pt x="4549" y="2846"/>
                    <a:pt x="4799" y="3001"/>
                  </a:cubicBezTo>
                  <a:cubicBezTo>
                    <a:pt x="4894" y="3060"/>
                    <a:pt x="4978" y="3108"/>
                    <a:pt x="5073" y="3167"/>
                  </a:cubicBezTo>
                  <a:cubicBezTo>
                    <a:pt x="5109" y="3191"/>
                    <a:pt x="5156" y="3215"/>
                    <a:pt x="5192" y="3239"/>
                  </a:cubicBezTo>
                  <a:cubicBezTo>
                    <a:pt x="5216" y="3251"/>
                    <a:pt x="5240" y="3274"/>
                    <a:pt x="5263" y="3286"/>
                  </a:cubicBezTo>
                  <a:cubicBezTo>
                    <a:pt x="5275" y="3286"/>
                    <a:pt x="5287" y="3298"/>
                    <a:pt x="5299" y="3298"/>
                  </a:cubicBezTo>
                  <a:cubicBezTo>
                    <a:pt x="5299" y="3310"/>
                    <a:pt x="5311" y="3310"/>
                    <a:pt x="5323" y="3322"/>
                  </a:cubicBezTo>
                  <a:cubicBezTo>
                    <a:pt x="5323" y="3322"/>
                    <a:pt x="5335" y="3334"/>
                    <a:pt x="5335" y="3334"/>
                  </a:cubicBezTo>
                  <a:cubicBezTo>
                    <a:pt x="5347" y="3334"/>
                    <a:pt x="5347" y="3334"/>
                    <a:pt x="5359" y="3346"/>
                  </a:cubicBezTo>
                  <a:cubicBezTo>
                    <a:pt x="5365" y="3348"/>
                    <a:pt x="5372" y="3349"/>
                    <a:pt x="5378" y="3349"/>
                  </a:cubicBezTo>
                  <a:cubicBezTo>
                    <a:pt x="5407" y="3349"/>
                    <a:pt x="5432" y="3330"/>
                    <a:pt x="5442" y="3310"/>
                  </a:cubicBezTo>
                  <a:cubicBezTo>
                    <a:pt x="5454" y="3286"/>
                    <a:pt x="5454" y="3251"/>
                    <a:pt x="5430" y="3227"/>
                  </a:cubicBezTo>
                  <a:cubicBezTo>
                    <a:pt x="5418" y="3203"/>
                    <a:pt x="5382" y="3191"/>
                    <a:pt x="5359" y="3179"/>
                  </a:cubicBezTo>
                  <a:cubicBezTo>
                    <a:pt x="5347" y="3167"/>
                    <a:pt x="5335" y="3155"/>
                    <a:pt x="5323" y="3155"/>
                  </a:cubicBezTo>
                  <a:cubicBezTo>
                    <a:pt x="5287" y="3131"/>
                    <a:pt x="5251" y="3108"/>
                    <a:pt x="5216" y="3084"/>
                  </a:cubicBezTo>
                  <a:cubicBezTo>
                    <a:pt x="5156" y="3048"/>
                    <a:pt x="5097" y="3012"/>
                    <a:pt x="5037" y="2977"/>
                  </a:cubicBezTo>
                  <a:cubicBezTo>
                    <a:pt x="4906" y="2893"/>
                    <a:pt x="4775" y="2822"/>
                    <a:pt x="4632" y="2739"/>
                  </a:cubicBezTo>
                  <a:cubicBezTo>
                    <a:pt x="4513" y="2667"/>
                    <a:pt x="4394" y="2608"/>
                    <a:pt x="4275" y="2536"/>
                  </a:cubicBezTo>
                  <a:cubicBezTo>
                    <a:pt x="4144" y="2465"/>
                    <a:pt x="4013" y="2393"/>
                    <a:pt x="3882" y="2334"/>
                  </a:cubicBezTo>
                  <a:cubicBezTo>
                    <a:pt x="3811" y="2286"/>
                    <a:pt x="3739" y="2250"/>
                    <a:pt x="3668" y="2215"/>
                  </a:cubicBezTo>
                  <a:cubicBezTo>
                    <a:pt x="3585" y="2167"/>
                    <a:pt x="3513" y="2131"/>
                    <a:pt x="3442" y="2084"/>
                  </a:cubicBezTo>
                  <a:cubicBezTo>
                    <a:pt x="3382" y="2060"/>
                    <a:pt x="3335" y="2024"/>
                    <a:pt x="3275" y="1988"/>
                  </a:cubicBezTo>
                  <a:cubicBezTo>
                    <a:pt x="3216" y="1953"/>
                    <a:pt x="3156" y="1917"/>
                    <a:pt x="3096" y="1881"/>
                  </a:cubicBezTo>
                  <a:cubicBezTo>
                    <a:pt x="2965" y="1798"/>
                    <a:pt x="2835" y="1727"/>
                    <a:pt x="2715" y="1655"/>
                  </a:cubicBezTo>
                  <a:cubicBezTo>
                    <a:pt x="2561" y="1572"/>
                    <a:pt x="2418" y="1488"/>
                    <a:pt x="2275" y="1405"/>
                  </a:cubicBezTo>
                  <a:cubicBezTo>
                    <a:pt x="2132" y="1334"/>
                    <a:pt x="2001" y="1250"/>
                    <a:pt x="1870" y="1179"/>
                  </a:cubicBezTo>
                  <a:cubicBezTo>
                    <a:pt x="1822" y="1155"/>
                    <a:pt x="1787" y="1131"/>
                    <a:pt x="1751" y="1107"/>
                  </a:cubicBezTo>
                  <a:lnTo>
                    <a:pt x="1572" y="988"/>
                  </a:lnTo>
                  <a:cubicBezTo>
                    <a:pt x="1406" y="881"/>
                    <a:pt x="1239" y="774"/>
                    <a:pt x="1072" y="667"/>
                  </a:cubicBezTo>
                  <a:cubicBezTo>
                    <a:pt x="989" y="607"/>
                    <a:pt x="894" y="548"/>
                    <a:pt x="799" y="488"/>
                  </a:cubicBezTo>
                  <a:cubicBezTo>
                    <a:pt x="679" y="405"/>
                    <a:pt x="560" y="322"/>
                    <a:pt x="429" y="238"/>
                  </a:cubicBezTo>
                  <a:cubicBezTo>
                    <a:pt x="322" y="167"/>
                    <a:pt x="215" y="84"/>
                    <a:pt x="120" y="12"/>
                  </a:cubicBezTo>
                  <a:cubicBezTo>
                    <a:pt x="96" y="0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7"/>
            <p:cNvSpPr/>
            <p:nvPr/>
          </p:nvSpPr>
          <p:spPr>
            <a:xfrm>
              <a:off x="1925225" y="1160400"/>
              <a:ext cx="131000" cy="44775"/>
            </a:xfrm>
            <a:custGeom>
              <a:avLst/>
              <a:gdLst/>
              <a:ahLst/>
              <a:cxnLst/>
              <a:rect l="l" t="t" r="r" b="b"/>
              <a:pathLst>
                <a:path w="5240" h="1791" extrusionOk="0">
                  <a:moveTo>
                    <a:pt x="60" y="0"/>
                  </a:moveTo>
                  <a:cubicBezTo>
                    <a:pt x="48" y="0"/>
                    <a:pt x="48" y="12"/>
                    <a:pt x="48" y="12"/>
                  </a:cubicBezTo>
                  <a:cubicBezTo>
                    <a:pt x="24" y="12"/>
                    <a:pt x="13" y="36"/>
                    <a:pt x="13" y="48"/>
                  </a:cubicBezTo>
                  <a:cubicBezTo>
                    <a:pt x="1" y="84"/>
                    <a:pt x="13" y="131"/>
                    <a:pt x="48" y="143"/>
                  </a:cubicBezTo>
                  <a:cubicBezTo>
                    <a:pt x="382" y="226"/>
                    <a:pt x="703" y="322"/>
                    <a:pt x="1036" y="405"/>
                  </a:cubicBezTo>
                  <a:cubicBezTo>
                    <a:pt x="1334" y="488"/>
                    <a:pt x="1644" y="560"/>
                    <a:pt x="1941" y="643"/>
                  </a:cubicBezTo>
                  <a:cubicBezTo>
                    <a:pt x="2108" y="691"/>
                    <a:pt x="2275" y="738"/>
                    <a:pt x="2441" y="786"/>
                  </a:cubicBezTo>
                  <a:cubicBezTo>
                    <a:pt x="2525" y="810"/>
                    <a:pt x="2596" y="834"/>
                    <a:pt x="2668" y="846"/>
                  </a:cubicBezTo>
                  <a:cubicBezTo>
                    <a:pt x="2739" y="869"/>
                    <a:pt x="2799" y="881"/>
                    <a:pt x="2870" y="905"/>
                  </a:cubicBezTo>
                  <a:cubicBezTo>
                    <a:pt x="2953" y="941"/>
                    <a:pt x="3049" y="965"/>
                    <a:pt x="3132" y="1000"/>
                  </a:cubicBezTo>
                  <a:cubicBezTo>
                    <a:pt x="3203" y="1012"/>
                    <a:pt x="3275" y="1048"/>
                    <a:pt x="3334" y="1072"/>
                  </a:cubicBezTo>
                  <a:cubicBezTo>
                    <a:pt x="3477" y="1119"/>
                    <a:pt x="3620" y="1167"/>
                    <a:pt x="3763" y="1227"/>
                  </a:cubicBezTo>
                  <a:cubicBezTo>
                    <a:pt x="3894" y="1274"/>
                    <a:pt x="4037" y="1334"/>
                    <a:pt x="4168" y="1381"/>
                  </a:cubicBezTo>
                  <a:cubicBezTo>
                    <a:pt x="4311" y="1441"/>
                    <a:pt x="4442" y="1500"/>
                    <a:pt x="4585" y="1560"/>
                  </a:cubicBezTo>
                  <a:cubicBezTo>
                    <a:pt x="4680" y="1584"/>
                    <a:pt x="4763" y="1631"/>
                    <a:pt x="4858" y="1667"/>
                  </a:cubicBezTo>
                  <a:cubicBezTo>
                    <a:pt x="4954" y="1703"/>
                    <a:pt x="5049" y="1750"/>
                    <a:pt x="5144" y="1786"/>
                  </a:cubicBezTo>
                  <a:cubicBezTo>
                    <a:pt x="5153" y="1789"/>
                    <a:pt x="5162" y="1791"/>
                    <a:pt x="5171" y="1791"/>
                  </a:cubicBezTo>
                  <a:cubicBezTo>
                    <a:pt x="5196" y="1791"/>
                    <a:pt x="5219" y="1777"/>
                    <a:pt x="5227" y="1750"/>
                  </a:cubicBezTo>
                  <a:cubicBezTo>
                    <a:pt x="5239" y="1715"/>
                    <a:pt x="5227" y="1667"/>
                    <a:pt x="5192" y="1655"/>
                  </a:cubicBezTo>
                  <a:cubicBezTo>
                    <a:pt x="5049" y="1596"/>
                    <a:pt x="4906" y="1536"/>
                    <a:pt x="4763" y="1477"/>
                  </a:cubicBezTo>
                  <a:cubicBezTo>
                    <a:pt x="4620" y="1417"/>
                    <a:pt x="4489" y="1369"/>
                    <a:pt x="4346" y="1310"/>
                  </a:cubicBezTo>
                  <a:cubicBezTo>
                    <a:pt x="4215" y="1250"/>
                    <a:pt x="4073" y="1203"/>
                    <a:pt x="3930" y="1143"/>
                  </a:cubicBezTo>
                  <a:cubicBezTo>
                    <a:pt x="3787" y="1084"/>
                    <a:pt x="3632" y="1024"/>
                    <a:pt x="3477" y="965"/>
                  </a:cubicBezTo>
                  <a:cubicBezTo>
                    <a:pt x="3346" y="917"/>
                    <a:pt x="3203" y="869"/>
                    <a:pt x="3072" y="822"/>
                  </a:cubicBezTo>
                  <a:cubicBezTo>
                    <a:pt x="3001" y="810"/>
                    <a:pt x="2941" y="786"/>
                    <a:pt x="2882" y="762"/>
                  </a:cubicBezTo>
                  <a:cubicBezTo>
                    <a:pt x="2787" y="738"/>
                    <a:pt x="2691" y="703"/>
                    <a:pt x="2584" y="679"/>
                  </a:cubicBezTo>
                  <a:cubicBezTo>
                    <a:pt x="2453" y="643"/>
                    <a:pt x="2322" y="595"/>
                    <a:pt x="2179" y="560"/>
                  </a:cubicBezTo>
                  <a:cubicBezTo>
                    <a:pt x="2060" y="524"/>
                    <a:pt x="1929" y="488"/>
                    <a:pt x="1810" y="465"/>
                  </a:cubicBezTo>
                  <a:cubicBezTo>
                    <a:pt x="1501" y="381"/>
                    <a:pt x="1203" y="298"/>
                    <a:pt x="906" y="226"/>
                  </a:cubicBezTo>
                  <a:cubicBezTo>
                    <a:pt x="632" y="155"/>
                    <a:pt x="370" y="84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7"/>
            <p:cNvSpPr/>
            <p:nvPr/>
          </p:nvSpPr>
          <p:spPr>
            <a:xfrm>
              <a:off x="1736225" y="1157900"/>
              <a:ext cx="185750" cy="76275"/>
            </a:xfrm>
            <a:custGeom>
              <a:avLst/>
              <a:gdLst/>
              <a:ahLst/>
              <a:cxnLst/>
              <a:rect l="l" t="t" r="r" b="b"/>
              <a:pathLst>
                <a:path w="7430" h="3051" extrusionOk="0">
                  <a:moveTo>
                    <a:pt x="7354" y="0"/>
                  </a:moveTo>
                  <a:cubicBezTo>
                    <a:pt x="7347" y="0"/>
                    <a:pt x="7340" y="2"/>
                    <a:pt x="7334" y="5"/>
                  </a:cubicBezTo>
                  <a:lnTo>
                    <a:pt x="7323" y="5"/>
                  </a:lnTo>
                  <a:cubicBezTo>
                    <a:pt x="7156" y="76"/>
                    <a:pt x="7001" y="148"/>
                    <a:pt x="6834" y="207"/>
                  </a:cubicBezTo>
                  <a:cubicBezTo>
                    <a:pt x="6680" y="267"/>
                    <a:pt x="6525" y="314"/>
                    <a:pt x="6370" y="374"/>
                  </a:cubicBezTo>
                  <a:cubicBezTo>
                    <a:pt x="6060" y="505"/>
                    <a:pt x="5739" y="624"/>
                    <a:pt x="5418" y="731"/>
                  </a:cubicBezTo>
                  <a:cubicBezTo>
                    <a:pt x="5251" y="791"/>
                    <a:pt x="5096" y="838"/>
                    <a:pt x="4929" y="898"/>
                  </a:cubicBezTo>
                  <a:cubicBezTo>
                    <a:pt x="4763" y="957"/>
                    <a:pt x="4596" y="1017"/>
                    <a:pt x="4429" y="1076"/>
                  </a:cubicBezTo>
                  <a:cubicBezTo>
                    <a:pt x="4346" y="1100"/>
                    <a:pt x="4275" y="1124"/>
                    <a:pt x="4203" y="1148"/>
                  </a:cubicBezTo>
                  <a:cubicBezTo>
                    <a:pt x="4132" y="1184"/>
                    <a:pt x="4048" y="1207"/>
                    <a:pt x="3977" y="1231"/>
                  </a:cubicBezTo>
                  <a:cubicBezTo>
                    <a:pt x="3810" y="1291"/>
                    <a:pt x="3643" y="1350"/>
                    <a:pt x="3489" y="1410"/>
                  </a:cubicBezTo>
                  <a:cubicBezTo>
                    <a:pt x="3322" y="1481"/>
                    <a:pt x="3155" y="1541"/>
                    <a:pt x="2989" y="1600"/>
                  </a:cubicBezTo>
                  <a:cubicBezTo>
                    <a:pt x="2822" y="1660"/>
                    <a:pt x="2667" y="1719"/>
                    <a:pt x="2500" y="1791"/>
                  </a:cubicBezTo>
                  <a:cubicBezTo>
                    <a:pt x="2453" y="1815"/>
                    <a:pt x="2393" y="1838"/>
                    <a:pt x="2334" y="1862"/>
                  </a:cubicBezTo>
                  <a:cubicBezTo>
                    <a:pt x="2227" y="1898"/>
                    <a:pt x="2108" y="1946"/>
                    <a:pt x="2000" y="1993"/>
                  </a:cubicBezTo>
                  <a:cubicBezTo>
                    <a:pt x="1953" y="2017"/>
                    <a:pt x="1905" y="2029"/>
                    <a:pt x="1858" y="2053"/>
                  </a:cubicBezTo>
                  <a:cubicBezTo>
                    <a:pt x="1786" y="2089"/>
                    <a:pt x="1715" y="2124"/>
                    <a:pt x="1631" y="2160"/>
                  </a:cubicBezTo>
                  <a:cubicBezTo>
                    <a:pt x="1441" y="2243"/>
                    <a:pt x="1262" y="2327"/>
                    <a:pt x="1072" y="2410"/>
                  </a:cubicBezTo>
                  <a:cubicBezTo>
                    <a:pt x="1024" y="2434"/>
                    <a:pt x="988" y="2446"/>
                    <a:pt x="953" y="2470"/>
                  </a:cubicBezTo>
                  <a:lnTo>
                    <a:pt x="631" y="2624"/>
                  </a:lnTo>
                  <a:cubicBezTo>
                    <a:pt x="548" y="2672"/>
                    <a:pt x="453" y="2708"/>
                    <a:pt x="369" y="2755"/>
                  </a:cubicBezTo>
                  <a:cubicBezTo>
                    <a:pt x="262" y="2815"/>
                    <a:pt x="155" y="2862"/>
                    <a:pt x="60" y="2922"/>
                  </a:cubicBezTo>
                  <a:cubicBezTo>
                    <a:pt x="24" y="2934"/>
                    <a:pt x="0" y="2981"/>
                    <a:pt x="24" y="3017"/>
                  </a:cubicBezTo>
                  <a:cubicBezTo>
                    <a:pt x="32" y="3034"/>
                    <a:pt x="59" y="3051"/>
                    <a:pt x="86" y="3051"/>
                  </a:cubicBezTo>
                  <a:cubicBezTo>
                    <a:pt x="97" y="3051"/>
                    <a:pt x="109" y="3048"/>
                    <a:pt x="119" y="3041"/>
                  </a:cubicBezTo>
                  <a:cubicBezTo>
                    <a:pt x="226" y="2993"/>
                    <a:pt x="334" y="2934"/>
                    <a:pt x="441" y="2874"/>
                  </a:cubicBezTo>
                  <a:cubicBezTo>
                    <a:pt x="536" y="2827"/>
                    <a:pt x="643" y="2779"/>
                    <a:pt x="738" y="2731"/>
                  </a:cubicBezTo>
                  <a:cubicBezTo>
                    <a:pt x="846" y="2684"/>
                    <a:pt x="941" y="2636"/>
                    <a:pt x="1048" y="2577"/>
                  </a:cubicBezTo>
                  <a:cubicBezTo>
                    <a:pt x="1072" y="2565"/>
                    <a:pt x="1107" y="2553"/>
                    <a:pt x="1143" y="2529"/>
                  </a:cubicBezTo>
                  <a:cubicBezTo>
                    <a:pt x="1346" y="2446"/>
                    <a:pt x="1536" y="2350"/>
                    <a:pt x="1738" y="2267"/>
                  </a:cubicBezTo>
                  <a:cubicBezTo>
                    <a:pt x="1798" y="2231"/>
                    <a:pt x="1869" y="2208"/>
                    <a:pt x="1929" y="2172"/>
                  </a:cubicBezTo>
                  <a:cubicBezTo>
                    <a:pt x="1989" y="2148"/>
                    <a:pt x="2036" y="2136"/>
                    <a:pt x="2096" y="2112"/>
                  </a:cubicBezTo>
                  <a:cubicBezTo>
                    <a:pt x="2203" y="2065"/>
                    <a:pt x="2322" y="2017"/>
                    <a:pt x="2429" y="1969"/>
                  </a:cubicBezTo>
                  <a:cubicBezTo>
                    <a:pt x="2477" y="1946"/>
                    <a:pt x="2536" y="1934"/>
                    <a:pt x="2584" y="1910"/>
                  </a:cubicBezTo>
                  <a:cubicBezTo>
                    <a:pt x="2739" y="1850"/>
                    <a:pt x="2905" y="1791"/>
                    <a:pt x="3060" y="1719"/>
                  </a:cubicBezTo>
                  <a:cubicBezTo>
                    <a:pt x="3227" y="1660"/>
                    <a:pt x="3382" y="1600"/>
                    <a:pt x="3548" y="1541"/>
                  </a:cubicBezTo>
                  <a:cubicBezTo>
                    <a:pt x="3715" y="1481"/>
                    <a:pt x="3882" y="1422"/>
                    <a:pt x="4048" y="1362"/>
                  </a:cubicBezTo>
                  <a:cubicBezTo>
                    <a:pt x="4203" y="1303"/>
                    <a:pt x="4346" y="1255"/>
                    <a:pt x="4501" y="1196"/>
                  </a:cubicBezTo>
                  <a:cubicBezTo>
                    <a:pt x="4679" y="1136"/>
                    <a:pt x="4858" y="1076"/>
                    <a:pt x="5037" y="1017"/>
                  </a:cubicBezTo>
                  <a:cubicBezTo>
                    <a:pt x="5191" y="957"/>
                    <a:pt x="5358" y="898"/>
                    <a:pt x="5513" y="850"/>
                  </a:cubicBezTo>
                  <a:cubicBezTo>
                    <a:pt x="5679" y="791"/>
                    <a:pt x="5834" y="731"/>
                    <a:pt x="5989" y="672"/>
                  </a:cubicBezTo>
                  <a:cubicBezTo>
                    <a:pt x="6144" y="624"/>
                    <a:pt x="6287" y="565"/>
                    <a:pt x="6441" y="505"/>
                  </a:cubicBezTo>
                  <a:cubicBezTo>
                    <a:pt x="6596" y="445"/>
                    <a:pt x="6763" y="386"/>
                    <a:pt x="6918" y="326"/>
                  </a:cubicBezTo>
                  <a:cubicBezTo>
                    <a:pt x="6989" y="291"/>
                    <a:pt x="7072" y="267"/>
                    <a:pt x="7144" y="231"/>
                  </a:cubicBezTo>
                  <a:cubicBezTo>
                    <a:pt x="7227" y="195"/>
                    <a:pt x="7299" y="160"/>
                    <a:pt x="7382" y="124"/>
                  </a:cubicBezTo>
                  <a:cubicBezTo>
                    <a:pt x="7418" y="112"/>
                    <a:pt x="7430" y="64"/>
                    <a:pt x="7406" y="41"/>
                  </a:cubicBezTo>
                  <a:cubicBezTo>
                    <a:pt x="7397" y="14"/>
                    <a:pt x="7375" y="0"/>
                    <a:pt x="7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7"/>
            <p:cNvSpPr/>
            <p:nvPr/>
          </p:nvSpPr>
          <p:spPr>
            <a:xfrm>
              <a:off x="2557750" y="1149975"/>
              <a:ext cx="21450" cy="22950"/>
            </a:xfrm>
            <a:custGeom>
              <a:avLst/>
              <a:gdLst/>
              <a:ahLst/>
              <a:cxnLst/>
              <a:rect l="l" t="t" r="r" b="b"/>
              <a:pathLst>
                <a:path w="858" h="918" extrusionOk="0">
                  <a:moveTo>
                    <a:pt x="441" y="191"/>
                  </a:moveTo>
                  <a:cubicBezTo>
                    <a:pt x="441" y="191"/>
                    <a:pt x="453" y="203"/>
                    <a:pt x="453" y="203"/>
                  </a:cubicBezTo>
                  <a:cubicBezTo>
                    <a:pt x="477" y="227"/>
                    <a:pt x="489" y="250"/>
                    <a:pt x="512" y="274"/>
                  </a:cubicBezTo>
                  <a:cubicBezTo>
                    <a:pt x="524" y="286"/>
                    <a:pt x="536" y="310"/>
                    <a:pt x="536" y="334"/>
                  </a:cubicBezTo>
                  <a:cubicBezTo>
                    <a:pt x="548" y="358"/>
                    <a:pt x="548" y="370"/>
                    <a:pt x="548" y="381"/>
                  </a:cubicBezTo>
                  <a:cubicBezTo>
                    <a:pt x="548" y="405"/>
                    <a:pt x="548" y="429"/>
                    <a:pt x="548" y="441"/>
                  </a:cubicBezTo>
                  <a:cubicBezTo>
                    <a:pt x="548" y="429"/>
                    <a:pt x="548" y="417"/>
                    <a:pt x="536" y="393"/>
                  </a:cubicBezTo>
                  <a:cubicBezTo>
                    <a:pt x="536" y="381"/>
                    <a:pt x="524" y="358"/>
                    <a:pt x="500" y="346"/>
                  </a:cubicBezTo>
                  <a:cubicBezTo>
                    <a:pt x="500" y="346"/>
                    <a:pt x="489" y="346"/>
                    <a:pt x="489" y="334"/>
                  </a:cubicBezTo>
                  <a:cubicBezTo>
                    <a:pt x="477" y="322"/>
                    <a:pt x="465" y="310"/>
                    <a:pt x="441" y="298"/>
                  </a:cubicBezTo>
                  <a:cubicBezTo>
                    <a:pt x="429" y="286"/>
                    <a:pt x="405" y="286"/>
                    <a:pt x="393" y="286"/>
                  </a:cubicBezTo>
                  <a:cubicBezTo>
                    <a:pt x="370" y="298"/>
                    <a:pt x="346" y="310"/>
                    <a:pt x="334" y="322"/>
                  </a:cubicBezTo>
                  <a:cubicBezTo>
                    <a:pt x="298" y="346"/>
                    <a:pt x="274" y="381"/>
                    <a:pt x="262" y="417"/>
                  </a:cubicBezTo>
                  <a:cubicBezTo>
                    <a:pt x="262" y="417"/>
                    <a:pt x="262" y="405"/>
                    <a:pt x="262" y="405"/>
                  </a:cubicBezTo>
                  <a:cubicBezTo>
                    <a:pt x="262" y="393"/>
                    <a:pt x="262" y="393"/>
                    <a:pt x="262" y="381"/>
                  </a:cubicBezTo>
                  <a:cubicBezTo>
                    <a:pt x="274" y="358"/>
                    <a:pt x="274" y="346"/>
                    <a:pt x="286" y="322"/>
                  </a:cubicBezTo>
                  <a:cubicBezTo>
                    <a:pt x="310" y="286"/>
                    <a:pt x="322" y="262"/>
                    <a:pt x="346" y="227"/>
                  </a:cubicBezTo>
                  <a:cubicBezTo>
                    <a:pt x="358" y="227"/>
                    <a:pt x="370" y="215"/>
                    <a:pt x="381" y="203"/>
                  </a:cubicBezTo>
                  <a:cubicBezTo>
                    <a:pt x="381" y="203"/>
                    <a:pt x="393" y="191"/>
                    <a:pt x="405" y="191"/>
                  </a:cubicBezTo>
                  <a:close/>
                  <a:moveTo>
                    <a:pt x="691" y="429"/>
                  </a:moveTo>
                  <a:cubicBezTo>
                    <a:pt x="691" y="441"/>
                    <a:pt x="703" y="465"/>
                    <a:pt x="703" y="477"/>
                  </a:cubicBezTo>
                  <a:cubicBezTo>
                    <a:pt x="703" y="512"/>
                    <a:pt x="703" y="536"/>
                    <a:pt x="691" y="572"/>
                  </a:cubicBezTo>
                  <a:cubicBezTo>
                    <a:pt x="691" y="584"/>
                    <a:pt x="679" y="608"/>
                    <a:pt x="679" y="620"/>
                  </a:cubicBezTo>
                  <a:cubicBezTo>
                    <a:pt x="667" y="631"/>
                    <a:pt x="655" y="655"/>
                    <a:pt x="643" y="667"/>
                  </a:cubicBezTo>
                  <a:cubicBezTo>
                    <a:pt x="631" y="679"/>
                    <a:pt x="620" y="691"/>
                    <a:pt x="608" y="691"/>
                  </a:cubicBezTo>
                  <a:cubicBezTo>
                    <a:pt x="572" y="715"/>
                    <a:pt x="536" y="727"/>
                    <a:pt x="500" y="751"/>
                  </a:cubicBezTo>
                  <a:cubicBezTo>
                    <a:pt x="465" y="762"/>
                    <a:pt x="429" y="762"/>
                    <a:pt x="381" y="774"/>
                  </a:cubicBezTo>
                  <a:cubicBezTo>
                    <a:pt x="370" y="774"/>
                    <a:pt x="346" y="762"/>
                    <a:pt x="322" y="762"/>
                  </a:cubicBezTo>
                  <a:cubicBezTo>
                    <a:pt x="298" y="762"/>
                    <a:pt x="274" y="751"/>
                    <a:pt x="262" y="739"/>
                  </a:cubicBezTo>
                  <a:cubicBezTo>
                    <a:pt x="256" y="739"/>
                    <a:pt x="253" y="735"/>
                    <a:pt x="250" y="732"/>
                  </a:cubicBezTo>
                  <a:lnTo>
                    <a:pt x="250" y="732"/>
                  </a:lnTo>
                  <a:cubicBezTo>
                    <a:pt x="273" y="742"/>
                    <a:pt x="302" y="751"/>
                    <a:pt x="322" y="751"/>
                  </a:cubicBezTo>
                  <a:cubicBezTo>
                    <a:pt x="346" y="762"/>
                    <a:pt x="381" y="762"/>
                    <a:pt x="405" y="762"/>
                  </a:cubicBezTo>
                  <a:cubicBezTo>
                    <a:pt x="417" y="762"/>
                    <a:pt x="429" y="751"/>
                    <a:pt x="441" y="751"/>
                  </a:cubicBezTo>
                  <a:cubicBezTo>
                    <a:pt x="453" y="751"/>
                    <a:pt x="477" y="739"/>
                    <a:pt x="489" y="739"/>
                  </a:cubicBezTo>
                  <a:cubicBezTo>
                    <a:pt x="512" y="727"/>
                    <a:pt x="536" y="715"/>
                    <a:pt x="560" y="703"/>
                  </a:cubicBezTo>
                  <a:cubicBezTo>
                    <a:pt x="584" y="691"/>
                    <a:pt x="596" y="667"/>
                    <a:pt x="620" y="643"/>
                  </a:cubicBezTo>
                  <a:cubicBezTo>
                    <a:pt x="631" y="620"/>
                    <a:pt x="643" y="596"/>
                    <a:pt x="655" y="572"/>
                  </a:cubicBezTo>
                  <a:cubicBezTo>
                    <a:pt x="667" y="548"/>
                    <a:pt x="679" y="524"/>
                    <a:pt x="679" y="501"/>
                  </a:cubicBezTo>
                  <a:cubicBezTo>
                    <a:pt x="691" y="477"/>
                    <a:pt x="691" y="453"/>
                    <a:pt x="691" y="429"/>
                  </a:cubicBezTo>
                  <a:close/>
                  <a:moveTo>
                    <a:pt x="310" y="0"/>
                  </a:moveTo>
                  <a:cubicBezTo>
                    <a:pt x="286" y="12"/>
                    <a:pt x="250" y="24"/>
                    <a:pt x="227" y="36"/>
                  </a:cubicBezTo>
                  <a:cubicBezTo>
                    <a:pt x="131" y="84"/>
                    <a:pt x="72" y="179"/>
                    <a:pt x="36" y="274"/>
                  </a:cubicBezTo>
                  <a:cubicBezTo>
                    <a:pt x="12" y="322"/>
                    <a:pt x="12" y="381"/>
                    <a:pt x="24" y="429"/>
                  </a:cubicBezTo>
                  <a:cubicBezTo>
                    <a:pt x="24" y="429"/>
                    <a:pt x="24" y="441"/>
                    <a:pt x="24" y="441"/>
                  </a:cubicBezTo>
                  <a:cubicBezTo>
                    <a:pt x="12" y="453"/>
                    <a:pt x="12" y="465"/>
                    <a:pt x="12" y="477"/>
                  </a:cubicBezTo>
                  <a:cubicBezTo>
                    <a:pt x="0" y="536"/>
                    <a:pt x="0" y="584"/>
                    <a:pt x="12" y="631"/>
                  </a:cubicBezTo>
                  <a:cubicBezTo>
                    <a:pt x="12" y="655"/>
                    <a:pt x="24" y="691"/>
                    <a:pt x="36" y="715"/>
                  </a:cubicBezTo>
                  <a:cubicBezTo>
                    <a:pt x="48" y="739"/>
                    <a:pt x="60" y="762"/>
                    <a:pt x="84" y="786"/>
                  </a:cubicBezTo>
                  <a:cubicBezTo>
                    <a:pt x="119" y="822"/>
                    <a:pt x="167" y="858"/>
                    <a:pt x="203" y="882"/>
                  </a:cubicBezTo>
                  <a:cubicBezTo>
                    <a:pt x="262" y="905"/>
                    <a:pt x="310" y="917"/>
                    <a:pt x="370" y="917"/>
                  </a:cubicBezTo>
                  <a:cubicBezTo>
                    <a:pt x="417" y="917"/>
                    <a:pt x="477" y="905"/>
                    <a:pt x="524" y="893"/>
                  </a:cubicBezTo>
                  <a:cubicBezTo>
                    <a:pt x="584" y="870"/>
                    <a:pt x="631" y="846"/>
                    <a:pt x="679" y="822"/>
                  </a:cubicBezTo>
                  <a:cubicBezTo>
                    <a:pt x="727" y="786"/>
                    <a:pt x="762" y="751"/>
                    <a:pt x="798" y="703"/>
                  </a:cubicBezTo>
                  <a:cubicBezTo>
                    <a:pt x="822" y="655"/>
                    <a:pt x="834" y="608"/>
                    <a:pt x="846" y="548"/>
                  </a:cubicBezTo>
                  <a:cubicBezTo>
                    <a:pt x="858" y="441"/>
                    <a:pt x="822" y="322"/>
                    <a:pt x="762" y="239"/>
                  </a:cubicBezTo>
                  <a:cubicBezTo>
                    <a:pt x="739" y="191"/>
                    <a:pt x="703" y="155"/>
                    <a:pt x="667" y="120"/>
                  </a:cubicBezTo>
                  <a:cubicBezTo>
                    <a:pt x="655" y="96"/>
                    <a:pt x="631" y="84"/>
                    <a:pt x="608" y="72"/>
                  </a:cubicBezTo>
                  <a:cubicBezTo>
                    <a:pt x="584" y="48"/>
                    <a:pt x="560" y="36"/>
                    <a:pt x="536" y="24"/>
                  </a:cubicBezTo>
                  <a:cubicBezTo>
                    <a:pt x="489" y="12"/>
                    <a:pt x="441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7"/>
            <p:cNvSpPr/>
            <p:nvPr/>
          </p:nvSpPr>
          <p:spPr>
            <a:xfrm>
              <a:off x="2554175" y="1386250"/>
              <a:ext cx="22350" cy="20925"/>
            </a:xfrm>
            <a:custGeom>
              <a:avLst/>
              <a:gdLst/>
              <a:ahLst/>
              <a:cxnLst/>
              <a:rect l="l" t="t" r="r" b="b"/>
              <a:pathLst>
                <a:path w="894" h="837" extrusionOk="0">
                  <a:moveTo>
                    <a:pt x="429" y="146"/>
                  </a:moveTo>
                  <a:cubicBezTo>
                    <a:pt x="441" y="158"/>
                    <a:pt x="453" y="158"/>
                    <a:pt x="453" y="158"/>
                  </a:cubicBezTo>
                  <a:cubicBezTo>
                    <a:pt x="441" y="170"/>
                    <a:pt x="429" y="170"/>
                    <a:pt x="405" y="182"/>
                  </a:cubicBezTo>
                  <a:lnTo>
                    <a:pt x="393" y="182"/>
                  </a:lnTo>
                  <a:cubicBezTo>
                    <a:pt x="382" y="182"/>
                    <a:pt x="370" y="193"/>
                    <a:pt x="358" y="193"/>
                  </a:cubicBezTo>
                  <a:cubicBezTo>
                    <a:pt x="346" y="193"/>
                    <a:pt x="334" y="205"/>
                    <a:pt x="322" y="217"/>
                  </a:cubicBezTo>
                  <a:cubicBezTo>
                    <a:pt x="310" y="217"/>
                    <a:pt x="310" y="217"/>
                    <a:pt x="310" y="229"/>
                  </a:cubicBezTo>
                  <a:cubicBezTo>
                    <a:pt x="310" y="205"/>
                    <a:pt x="310" y="182"/>
                    <a:pt x="286" y="170"/>
                  </a:cubicBezTo>
                  <a:cubicBezTo>
                    <a:pt x="298" y="158"/>
                    <a:pt x="310" y="158"/>
                    <a:pt x="322" y="158"/>
                  </a:cubicBezTo>
                  <a:cubicBezTo>
                    <a:pt x="334" y="146"/>
                    <a:pt x="358" y="146"/>
                    <a:pt x="370" y="146"/>
                  </a:cubicBezTo>
                  <a:close/>
                  <a:moveTo>
                    <a:pt x="298" y="265"/>
                  </a:moveTo>
                  <a:cubicBezTo>
                    <a:pt x="298" y="277"/>
                    <a:pt x="298" y="277"/>
                    <a:pt x="298" y="289"/>
                  </a:cubicBezTo>
                  <a:cubicBezTo>
                    <a:pt x="286" y="301"/>
                    <a:pt x="286" y="301"/>
                    <a:pt x="274" y="313"/>
                  </a:cubicBezTo>
                  <a:cubicBezTo>
                    <a:pt x="286" y="301"/>
                    <a:pt x="286" y="277"/>
                    <a:pt x="298" y="265"/>
                  </a:cubicBezTo>
                  <a:close/>
                  <a:moveTo>
                    <a:pt x="548" y="396"/>
                  </a:moveTo>
                  <a:cubicBezTo>
                    <a:pt x="560" y="408"/>
                    <a:pt x="560" y="408"/>
                    <a:pt x="560" y="408"/>
                  </a:cubicBezTo>
                  <a:lnTo>
                    <a:pt x="560" y="420"/>
                  </a:lnTo>
                  <a:cubicBezTo>
                    <a:pt x="548" y="432"/>
                    <a:pt x="536" y="432"/>
                    <a:pt x="524" y="444"/>
                  </a:cubicBezTo>
                  <a:cubicBezTo>
                    <a:pt x="524" y="444"/>
                    <a:pt x="524" y="444"/>
                    <a:pt x="524" y="432"/>
                  </a:cubicBezTo>
                  <a:cubicBezTo>
                    <a:pt x="524" y="432"/>
                    <a:pt x="524" y="432"/>
                    <a:pt x="536" y="420"/>
                  </a:cubicBezTo>
                  <a:cubicBezTo>
                    <a:pt x="536" y="420"/>
                    <a:pt x="536" y="420"/>
                    <a:pt x="536" y="408"/>
                  </a:cubicBezTo>
                  <a:cubicBezTo>
                    <a:pt x="548" y="408"/>
                    <a:pt x="548" y="408"/>
                    <a:pt x="548" y="396"/>
                  </a:cubicBezTo>
                  <a:close/>
                  <a:moveTo>
                    <a:pt x="405" y="384"/>
                  </a:moveTo>
                  <a:cubicBezTo>
                    <a:pt x="393" y="396"/>
                    <a:pt x="393" y="408"/>
                    <a:pt x="393" y="432"/>
                  </a:cubicBezTo>
                  <a:cubicBezTo>
                    <a:pt x="393" y="441"/>
                    <a:pt x="393" y="451"/>
                    <a:pt x="393" y="467"/>
                  </a:cubicBezTo>
                  <a:cubicBezTo>
                    <a:pt x="382" y="467"/>
                    <a:pt x="382" y="455"/>
                    <a:pt x="382" y="444"/>
                  </a:cubicBezTo>
                  <a:cubicBezTo>
                    <a:pt x="382" y="444"/>
                    <a:pt x="382" y="432"/>
                    <a:pt x="382" y="420"/>
                  </a:cubicBezTo>
                  <a:cubicBezTo>
                    <a:pt x="393" y="408"/>
                    <a:pt x="393" y="396"/>
                    <a:pt x="393" y="396"/>
                  </a:cubicBezTo>
                  <a:cubicBezTo>
                    <a:pt x="393" y="384"/>
                    <a:pt x="393" y="384"/>
                    <a:pt x="405" y="384"/>
                  </a:cubicBezTo>
                  <a:close/>
                  <a:moveTo>
                    <a:pt x="364" y="1"/>
                  </a:moveTo>
                  <a:cubicBezTo>
                    <a:pt x="350" y="1"/>
                    <a:pt x="336" y="1"/>
                    <a:pt x="322" y="3"/>
                  </a:cubicBezTo>
                  <a:cubicBezTo>
                    <a:pt x="310" y="3"/>
                    <a:pt x="310" y="15"/>
                    <a:pt x="310" y="15"/>
                  </a:cubicBezTo>
                  <a:cubicBezTo>
                    <a:pt x="286" y="15"/>
                    <a:pt x="262" y="27"/>
                    <a:pt x="239" y="27"/>
                  </a:cubicBezTo>
                  <a:cubicBezTo>
                    <a:pt x="215" y="39"/>
                    <a:pt x="203" y="63"/>
                    <a:pt x="179" y="74"/>
                  </a:cubicBezTo>
                  <a:cubicBezTo>
                    <a:pt x="132" y="98"/>
                    <a:pt x="96" y="146"/>
                    <a:pt x="72" y="182"/>
                  </a:cubicBezTo>
                  <a:cubicBezTo>
                    <a:pt x="12" y="277"/>
                    <a:pt x="1" y="384"/>
                    <a:pt x="12" y="491"/>
                  </a:cubicBezTo>
                  <a:cubicBezTo>
                    <a:pt x="24" y="539"/>
                    <a:pt x="48" y="586"/>
                    <a:pt x="72" y="634"/>
                  </a:cubicBezTo>
                  <a:cubicBezTo>
                    <a:pt x="108" y="682"/>
                    <a:pt x="143" y="717"/>
                    <a:pt x="179" y="753"/>
                  </a:cubicBezTo>
                  <a:cubicBezTo>
                    <a:pt x="227" y="789"/>
                    <a:pt x="274" y="813"/>
                    <a:pt x="310" y="825"/>
                  </a:cubicBezTo>
                  <a:cubicBezTo>
                    <a:pt x="370" y="836"/>
                    <a:pt x="429" y="836"/>
                    <a:pt x="477" y="836"/>
                  </a:cubicBezTo>
                  <a:cubicBezTo>
                    <a:pt x="524" y="825"/>
                    <a:pt x="572" y="813"/>
                    <a:pt x="620" y="789"/>
                  </a:cubicBezTo>
                  <a:cubicBezTo>
                    <a:pt x="643" y="777"/>
                    <a:pt x="655" y="765"/>
                    <a:pt x="679" y="753"/>
                  </a:cubicBezTo>
                  <a:cubicBezTo>
                    <a:pt x="691" y="741"/>
                    <a:pt x="703" y="729"/>
                    <a:pt x="727" y="729"/>
                  </a:cubicBezTo>
                  <a:cubicBezTo>
                    <a:pt x="763" y="694"/>
                    <a:pt x="810" y="658"/>
                    <a:pt x="846" y="610"/>
                  </a:cubicBezTo>
                  <a:cubicBezTo>
                    <a:pt x="894" y="515"/>
                    <a:pt x="882" y="408"/>
                    <a:pt x="834" y="313"/>
                  </a:cubicBezTo>
                  <a:cubicBezTo>
                    <a:pt x="822" y="265"/>
                    <a:pt x="786" y="217"/>
                    <a:pt x="751" y="182"/>
                  </a:cubicBezTo>
                  <a:cubicBezTo>
                    <a:pt x="715" y="134"/>
                    <a:pt x="679" y="110"/>
                    <a:pt x="632" y="74"/>
                  </a:cubicBezTo>
                  <a:cubicBezTo>
                    <a:pt x="549" y="33"/>
                    <a:pt x="45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7"/>
            <p:cNvSpPr/>
            <p:nvPr/>
          </p:nvSpPr>
          <p:spPr>
            <a:xfrm>
              <a:off x="2268125" y="1454650"/>
              <a:ext cx="25025" cy="22475"/>
            </a:xfrm>
            <a:custGeom>
              <a:avLst/>
              <a:gdLst/>
              <a:ahLst/>
              <a:cxnLst/>
              <a:rect l="l" t="t" r="r" b="b"/>
              <a:pathLst>
                <a:path w="1001" h="899" extrusionOk="0">
                  <a:moveTo>
                    <a:pt x="477" y="136"/>
                  </a:moveTo>
                  <a:cubicBezTo>
                    <a:pt x="536" y="148"/>
                    <a:pt x="584" y="172"/>
                    <a:pt x="620" y="196"/>
                  </a:cubicBezTo>
                  <a:cubicBezTo>
                    <a:pt x="667" y="220"/>
                    <a:pt x="715" y="255"/>
                    <a:pt x="751" y="291"/>
                  </a:cubicBezTo>
                  <a:cubicBezTo>
                    <a:pt x="786" y="315"/>
                    <a:pt x="810" y="339"/>
                    <a:pt x="834" y="375"/>
                  </a:cubicBezTo>
                  <a:cubicBezTo>
                    <a:pt x="846" y="386"/>
                    <a:pt x="846" y="398"/>
                    <a:pt x="858" y="422"/>
                  </a:cubicBezTo>
                  <a:cubicBezTo>
                    <a:pt x="858" y="434"/>
                    <a:pt x="858" y="446"/>
                    <a:pt x="858" y="458"/>
                  </a:cubicBezTo>
                  <a:cubicBezTo>
                    <a:pt x="858" y="470"/>
                    <a:pt x="858" y="482"/>
                    <a:pt x="858" y="505"/>
                  </a:cubicBezTo>
                  <a:cubicBezTo>
                    <a:pt x="858" y="517"/>
                    <a:pt x="846" y="529"/>
                    <a:pt x="846" y="553"/>
                  </a:cubicBezTo>
                  <a:cubicBezTo>
                    <a:pt x="834" y="565"/>
                    <a:pt x="822" y="589"/>
                    <a:pt x="798" y="601"/>
                  </a:cubicBezTo>
                  <a:cubicBezTo>
                    <a:pt x="798" y="613"/>
                    <a:pt x="786" y="625"/>
                    <a:pt x="775" y="636"/>
                  </a:cubicBezTo>
                  <a:cubicBezTo>
                    <a:pt x="775" y="636"/>
                    <a:pt x="775" y="636"/>
                    <a:pt x="775" y="625"/>
                  </a:cubicBezTo>
                  <a:cubicBezTo>
                    <a:pt x="786" y="613"/>
                    <a:pt x="786" y="589"/>
                    <a:pt x="798" y="565"/>
                  </a:cubicBezTo>
                  <a:cubicBezTo>
                    <a:pt x="798" y="541"/>
                    <a:pt x="786" y="517"/>
                    <a:pt x="786" y="494"/>
                  </a:cubicBezTo>
                  <a:cubicBezTo>
                    <a:pt x="775" y="458"/>
                    <a:pt x="751" y="410"/>
                    <a:pt x="727" y="375"/>
                  </a:cubicBezTo>
                  <a:cubicBezTo>
                    <a:pt x="703" y="363"/>
                    <a:pt x="691" y="339"/>
                    <a:pt x="667" y="327"/>
                  </a:cubicBezTo>
                  <a:cubicBezTo>
                    <a:pt x="655" y="315"/>
                    <a:pt x="632" y="291"/>
                    <a:pt x="620" y="279"/>
                  </a:cubicBezTo>
                  <a:cubicBezTo>
                    <a:pt x="584" y="255"/>
                    <a:pt x="560" y="232"/>
                    <a:pt x="513" y="220"/>
                  </a:cubicBezTo>
                  <a:cubicBezTo>
                    <a:pt x="502" y="216"/>
                    <a:pt x="490" y="215"/>
                    <a:pt x="476" y="215"/>
                  </a:cubicBezTo>
                  <a:cubicBezTo>
                    <a:pt x="444" y="215"/>
                    <a:pt x="407" y="223"/>
                    <a:pt x="382" y="232"/>
                  </a:cubicBezTo>
                  <a:cubicBezTo>
                    <a:pt x="358" y="244"/>
                    <a:pt x="334" y="267"/>
                    <a:pt x="322" y="279"/>
                  </a:cubicBezTo>
                  <a:cubicBezTo>
                    <a:pt x="286" y="291"/>
                    <a:pt x="263" y="327"/>
                    <a:pt x="239" y="351"/>
                  </a:cubicBezTo>
                  <a:cubicBezTo>
                    <a:pt x="227" y="374"/>
                    <a:pt x="215" y="386"/>
                    <a:pt x="204" y="409"/>
                  </a:cubicBezTo>
                  <a:lnTo>
                    <a:pt x="204" y="409"/>
                  </a:lnTo>
                  <a:cubicBezTo>
                    <a:pt x="204" y="394"/>
                    <a:pt x="207" y="378"/>
                    <a:pt x="215" y="363"/>
                  </a:cubicBezTo>
                  <a:cubicBezTo>
                    <a:pt x="215" y="327"/>
                    <a:pt x="239" y="291"/>
                    <a:pt x="251" y="255"/>
                  </a:cubicBezTo>
                  <a:cubicBezTo>
                    <a:pt x="263" y="232"/>
                    <a:pt x="274" y="220"/>
                    <a:pt x="286" y="196"/>
                  </a:cubicBezTo>
                  <a:cubicBezTo>
                    <a:pt x="298" y="184"/>
                    <a:pt x="310" y="172"/>
                    <a:pt x="322" y="160"/>
                  </a:cubicBezTo>
                  <a:cubicBezTo>
                    <a:pt x="346" y="160"/>
                    <a:pt x="358" y="148"/>
                    <a:pt x="370" y="148"/>
                  </a:cubicBezTo>
                  <a:cubicBezTo>
                    <a:pt x="382" y="136"/>
                    <a:pt x="394" y="136"/>
                    <a:pt x="405" y="136"/>
                  </a:cubicBezTo>
                  <a:close/>
                  <a:moveTo>
                    <a:pt x="429" y="398"/>
                  </a:moveTo>
                  <a:cubicBezTo>
                    <a:pt x="441" y="410"/>
                    <a:pt x="453" y="410"/>
                    <a:pt x="453" y="422"/>
                  </a:cubicBezTo>
                  <a:cubicBezTo>
                    <a:pt x="477" y="434"/>
                    <a:pt x="489" y="458"/>
                    <a:pt x="501" y="470"/>
                  </a:cubicBezTo>
                  <a:cubicBezTo>
                    <a:pt x="513" y="482"/>
                    <a:pt x="513" y="494"/>
                    <a:pt x="513" y="505"/>
                  </a:cubicBezTo>
                  <a:cubicBezTo>
                    <a:pt x="525" y="517"/>
                    <a:pt x="525" y="529"/>
                    <a:pt x="525" y="529"/>
                  </a:cubicBezTo>
                  <a:cubicBezTo>
                    <a:pt x="525" y="541"/>
                    <a:pt x="525" y="553"/>
                    <a:pt x="525" y="565"/>
                  </a:cubicBezTo>
                  <a:cubicBezTo>
                    <a:pt x="513" y="577"/>
                    <a:pt x="513" y="601"/>
                    <a:pt x="501" y="613"/>
                  </a:cubicBezTo>
                  <a:cubicBezTo>
                    <a:pt x="501" y="625"/>
                    <a:pt x="489" y="625"/>
                    <a:pt x="489" y="636"/>
                  </a:cubicBezTo>
                  <a:cubicBezTo>
                    <a:pt x="489" y="636"/>
                    <a:pt x="477" y="648"/>
                    <a:pt x="477" y="648"/>
                  </a:cubicBezTo>
                  <a:lnTo>
                    <a:pt x="453" y="648"/>
                  </a:lnTo>
                  <a:cubicBezTo>
                    <a:pt x="441" y="636"/>
                    <a:pt x="429" y="636"/>
                    <a:pt x="417" y="636"/>
                  </a:cubicBezTo>
                  <a:cubicBezTo>
                    <a:pt x="417" y="625"/>
                    <a:pt x="405" y="613"/>
                    <a:pt x="405" y="613"/>
                  </a:cubicBezTo>
                  <a:cubicBezTo>
                    <a:pt x="394" y="601"/>
                    <a:pt x="394" y="589"/>
                    <a:pt x="382" y="577"/>
                  </a:cubicBezTo>
                  <a:cubicBezTo>
                    <a:pt x="382" y="541"/>
                    <a:pt x="370" y="517"/>
                    <a:pt x="370" y="482"/>
                  </a:cubicBezTo>
                  <a:cubicBezTo>
                    <a:pt x="370" y="470"/>
                    <a:pt x="370" y="458"/>
                    <a:pt x="382" y="446"/>
                  </a:cubicBezTo>
                  <a:cubicBezTo>
                    <a:pt x="382" y="434"/>
                    <a:pt x="382" y="422"/>
                    <a:pt x="394" y="410"/>
                  </a:cubicBezTo>
                  <a:cubicBezTo>
                    <a:pt x="394" y="398"/>
                    <a:pt x="394" y="398"/>
                    <a:pt x="394" y="398"/>
                  </a:cubicBezTo>
                  <a:close/>
                  <a:moveTo>
                    <a:pt x="421" y="0"/>
                  </a:moveTo>
                  <a:cubicBezTo>
                    <a:pt x="401" y="0"/>
                    <a:pt x="386" y="5"/>
                    <a:pt x="370" y="5"/>
                  </a:cubicBezTo>
                  <a:lnTo>
                    <a:pt x="358" y="5"/>
                  </a:lnTo>
                  <a:cubicBezTo>
                    <a:pt x="334" y="17"/>
                    <a:pt x="310" y="17"/>
                    <a:pt x="286" y="29"/>
                  </a:cubicBezTo>
                  <a:cubicBezTo>
                    <a:pt x="274" y="41"/>
                    <a:pt x="251" y="53"/>
                    <a:pt x="227" y="65"/>
                  </a:cubicBezTo>
                  <a:cubicBezTo>
                    <a:pt x="215" y="77"/>
                    <a:pt x="191" y="101"/>
                    <a:pt x="179" y="113"/>
                  </a:cubicBezTo>
                  <a:lnTo>
                    <a:pt x="167" y="124"/>
                  </a:lnTo>
                  <a:cubicBezTo>
                    <a:pt x="155" y="113"/>
                    <a:pt x="144" y="113"/>
                    <a:pt x="120" y="113"/>
                  </a:cubicBezTo>
                  <a:cubicBezTo>
                    <a:pt x="108" y="113"/>
                    <a:pt x="84" y="124"/>
                    <a:pt x="84" y="148"/>
                  </a:cubicBezTo>
                  <a:cubicBezTo>
                    <a:pt x="72" y="160"/>
                    <a:pt x="60" y="184"/>
                    <a:pt x="48" y="208"/>
                  </a:cubicBezTo>
                  <a:cubicBezTo>
                    <a:pt x="36" y="232"/>
                    <a:pt x="36" y="255"/>
                    <a:pt x="24" y="279"/>
                  </a:cubicBezTo>
                  <a:cubicBezTo>
                    <a:pt x="13" y="327"/>
                    <a:pt x="13" y="386"/>
                    <a:pt x="1" y="434"/>
                  </a:cubicBezTo>
                  <a:cubicBezTo>
                    <a:pt x="1" y="482"/>
                    <a:pt x="1" y="541"/>
                    <a:pt x="13" y="577"/>
                  </a:cubicBezTo>
                  <a:cubicBezTo>
                    <a:pt x="24" y="636"/>
                    <a:pt x="60" y="684"/>
                    <a:pt x="84" y="732"/>
                  </a:cubicBezTo>
                  <a:cubicBezTo>
                    <a:pt x="120" y="767"/>
                    <a:pt x="155" y="803"/>
                    <a:pt x="191" y="827"/>
                  </a:cubicBezTo>
                  <a:cubicBezTo>
                    <a:pt x="203" y="839"/>
                    <a:pt x="227" y="851"/>
                    <a:pt x="251" y="863"/>
                  </a:cubicBezTo>
                  <a:cubicBezTo>
                    <a:pt x="274" y="875"/>
                    <a:pt x="310" y="875"/>
                    <a:pt x="334" y="886"/>
                  </a:cubicBezTo>
                  <a:cubicBezTo>
                    <a:pt x="382" y="898"/>
                    <a:pt x="429" y="898"/>
                    <a:pt x="477" y="898"/>
                  </a:cubicBezTo>
                  <a:cubicBezTo>
                    <a:pt x="536" y="886"/>
                    <a:pt x="584" y="886"/>
                    <a:pt x="632" y="863"/>
                  </a:cubicBezTo>
                  <a:cubicBezTo>
                    <a:pt x="679" y="851"/>
                    <a:pt x="715" y="839"/>
                    <a:pt x="763" y="815"/>
                  </a:cubicBezTo>
                  <a:cubicBezTo>
                    <a:pt x="810" y="779"/>
                    <a:pt x="846" y="756"/>
                    <a:pt x="882" y="720"/>
                  </a:cubicBezTo>
                  <a:cubicBezTo>
                    <a:pt x="906" y="696"/>
                    <a:pt x="917" y="684"/>
                    <a:pt x="929" y="660"/>
                  </a:cubicBezTo>
                  <a:cubicBezTo>
                    <a:pt x="953" y="636"/>
                    <a:pt x="965" y="613"/>
                    <a:pt x="965" y="589"/>
                  </a:cubicBezTo>
                  <a:cubicBezTo>
                    <a:pt x="989" y="553"/>
                    <a:pt x="1001" y="494"/>
                    <a:pt x="1001" y="446"/>
                  </a:cubicBezTo>
                  <a:cubicBezTo>
                    <a:pt x="989" y="339"/>
                    <a:pt x="917" y="255"/>
                    <a:pt x="846" y="196"/>
                  </a:cubicBezTo>
                  <a:cubicBezTo>
                    <a:pt x="810" y="160"/>
                    <a:pt x="775" y="124"/>
                    <a:pt x="727" y="101"/>
                  </a:cubicBezTo>
                  <a:cubicBezTo>
                    <a:pt x="691" y="77"/>
                    <a:pt x="644" y="53"/>
                    <a:pt x="596" y="29"/>
                  </a:cubicBezTo>
                  <a:cubicBezTo>
                    <a:pt x="548" y="17"/>
                    <a:pt x="501" y="5"/>
                    <a:pt x="453" y="5"/>
                  </a:cubicBezTo>
                  <a:cubicBezTo>
                    <a:pt x="441" y="1"/>
                    <a:pt x="431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7"/>
            <p:cNvSpPr/>
            <p:nvPr/>
          </p:nvSpPr>
          <p:spPr>
            <a:xfrm>
              <a:off x="2274975" y="1457625"/>
              <a:ext cx="16100" cy="9100"/>
            </a:xfrm>
            <a:custGeom>
              <a:avLst/>
              <a:gdLst/>
              <a:ahLst/>
              <a:cxnLst/>
              <a:rect l="l" t="t" r="r" b="b"/>
              <a:pathLst>
                <a:path w="644" h="364" extrusionOk="0">
                  <a:moveTo>
                    <a:pt x="241" y="1"/>
                  </a:moveTo>
                  <a:cubicBezTo>
                    <a:pt x="224" y="1"/>
                    <a:pt x="207" y="2"/>
                    <a:pt x="191" y="5"/>
                  </a:cubicBezTo>
                  <a:lnTo>
                    <a:pt x="155" y="5"/>
                  </a:lnTo>
                  <a:cubicBezTo>
                    <a:pt x="143" y="17"/>
                    <a:pt x="120" y="17"/>
                    <a:pt x="108" y="29"/>
                  </a:cubicBezTo>
                  <a:cubicBezTo>
                    <a:pt x="96" y="29"/>
                    <a:pt x="84" y="41"/>
                    <a:pt x="60" y="53"/>
                  </a:cubicBezTo>
                  <a:cubicBezTo>
                    <a:pt x="48" y="65"/>
                    <a:pt x="36" y="65"/>
                    <a:pt x="24" y="77"/>
                  </a:cubicBezTo>
                  <a:cubicBezTo>
                    <a:pt x="0" y="101"/>
                    <a:pt x="0" y="148"/>
                    <a:pt x="24" y="172"/>
                  </a:cubicBezTo>
                  <a:cubicBezTo>
                    <a:pt x="37" y="192"/>
                    <a:pt x="54" y="201"/>
                    <a:pt x="72" y="201"/>
                  </a:cubicBezTo>
                  <a:cubicBezTo>
                    <a:pt x="87" y="201"/>
                    <a:pt x="103" y="195"/>
                    <a:pt x="120" y="184"/>
                  </a:cubicBezTo>
                  <a:cubicBezTo>
                    <a:pt x="131" y="172"/>
                    <a:pt x="143" y="160"/>
                    <a:pt x="155" y="160"/>
                  </a:cubicBezTo>
                  <a:cubicBezTo>
                    <a:pt x="155" y="148"/>
                    <a:pt x="167" y="148"/>
                    <a:pt x="179" y="148"/>
                  </a:cubicBezTo>
                  <a:cubicBezTo>
                    <a:pt x="191" y="136"/>
                    <a:pt x="203" y="136"/>
                    <a:pt x="215" y="136"/>
                  </a:cubicBezTo>
                  <a:cubicBezTo>
                    <a:pt x="239" y="136"/>
                    <a:pt x="262" y="136"/>
                    <a:pt x="286" y="148"/>
                  </a:cubicBezTo>
                  <a:cubicBezTo>
                    <a:pt x="322" y="148"/>
                    <a:pt x="346" y="160"/>
                    <a:pt x="381" y="172"/>
                  </a:cubicBezTo>
                  <a:cubicBezTo>
                    <a:pt x="393" y="184"/>
                    <a:pt x="405" y="196"/>
                    <a:pt x="429" y="208"/>
                  </a:cubicBezTo>
                  <a:cubicBezTo>
                    <a:pt x="441" y="232"/>
                    <a:pt x="465" y="244"/>
                    <a:pt x="477" y="267"/>
                  </a:cubicBezTo>
                  <a:cubicBezTo>
                    <a:pt x="489" y="279"/>
                    <a:pt x="501" y="303"/>
                    <a:pt x="512" y="327"/>
                  </a:cubicBezTo>
                  <a:cubicBezTo>
                    <a:pt x="520" y="350"/>
                    <a:pt x="538" y="363"/>
                    <a:pt x="559" y="363"/>
                  </a:cubicBezTo>
                  <a:cubicBezTo>
                    <a:pt x="570" y="363"/>
                    <a:pt x="583" y="359"/>
                    <a:pt x="596" y="351"/>
                  </a:cubicBezTo>
                  <a:cubicBezTo>
                    <a:pt x="632" y="339"/>
                    <a:pt x="643" y="303"/>
                    <a:pt x="632" y="267"/>
                  </a:cubicBezTo>
                  <a:cubicBezTo>
                    <a:pt x="596" y="220"/>
                    <a:pt x="572" y="160"/>
                    <a:pt x="536" y="125"/>
                  </a:cubicBezTo>
                  <a:cubicBezTo>
                    <a:pt x="512" y="101"/>
                    <a:pt x="489" y="89"/>
                    <a:pt x="465" y="77"/>
                  </a:cubicBezTo>
                  <a:cubicBezTo>
                    <a:pt x="441" y="53"/>
                    <a:pt x="405" y="41"/>
                    <a:pt x="381" y="29"/>
                  </a:cubicBezTo>
                  <a:cubicBezTo>
                    <a:pt x="338" y="12"/>
                    <a:pt x="288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7"/>
            <p:cNvSpPr/>
            <p:nvPr/>
          </p:nvSpPr>
          <p:spPr>
            <a:xfrm>
              <a:off x="2186875" y="1284925"/>
              <a:ext cx="21150" cy="20575"/>
            </a:xfrm>
            <a:custGeom>
              <a:avLst/>
              <a:gdLst/>
              <a:ahLst/>
              <a:cxnLst/>
              <a:rect l="l" t="t" r="r" b="b"/>
              <a:pathLst>
                <a:path w="846" h="823" extrusionOk="0">
                  <a:moveTo>
                    <a:pt x="381" y="139"/>
                  </a:moveTo>
                  <a:cubicBezTo>
                    <a:pt x="417" y="139"/>
                    <a:pt x="441" y="139"/>
                    <a:pt x="476" y="151"/>
                  </a:cubicBezTo>
                  <a:cubicBezTo>
                    <a:pt x="500" y="151"/>
                    <a:pt x="536" y="163"/>
                    <a:pt x="560" y="175"/>
                  </a:cubicBezTo>
                  <a:cubicBezTo>
                    <a:pt x="584" y="186"/>
                    <a:pt x="607" y="198"/>
                    <a:pt x="619" y="222"/>
                  </a:cubicBezTo>
                  <a:cubicBezTo>
                    <a:pt x="643" y="234"/>
                    <a:pt x="655" y="246"/>
                    <a:pt x="667" y="270"/>
                  </a:cubicBezTo>
                  <a:cubicBezTo>
                    <a:pt x="679" y="294"/>
                    <a:pt x="691" y="306"/>
                    <a:pt x="703" y="329"/>
                  </a:cubicBezTo>
                  <a:cubicBezTo>
                    <a:pt x="703" y="341"/>
                    <a:pt x="703" y="341"/>
                    <a:pt x="703" y="353"/>
                  </a:cubicBezTo>
                  <a:cubicBezTo>
                    <a:pt x="679" y="317"/>
                    <a:pt x="655" y="282"/>
                    <a:pt x="619" y="258"/>
                  </a:cubicBezTo>
                  <a:cubicBezTo>
                    <a:pt x="584" y="222"/>
                    <a:pt x="548" y="186"/>
                    <a:pt x="500" y="163"/>
                  </a:cubicBezTo>
                  <a:cubicBezTo>
                    <a:pt x="476" y="151"/>
                    <a:pt x="453" y="151"/>
                    <a:pt x="429" y="151"/>
                  </a:cubicBezTo>
                  <a:cubicBezTo>
                    <a:pt x="418" y="147"/>
                    <a:pt x="408" y="146"/>
                    <a:pt x="398" y="146"/>
                  </a:cubicBezTo>
                  <a:cubicBezTo>
                    <a:pt x="373" y="146"/>
                    <a:pt x="350" y="154"/>
                    <a:pt x="334" y="163"/>
                  </a:cubicBezTo>
                  <a:cubicBezTo>
                    <a:pt x="322" y="163"/>
                    <a:pt x="310" y="175"/>
                    <a:pt x="298" y="175"/>
                  </a:cubicBezTo>
                  <a:cubicBezTo>
                    <a:pt x="298" y="175"/>
                    <a:pt x="298" y="163"/>
                    <a:pt x="286" y="163"/>
                  </a:cubicBezTo>
                  <a:cubicBezTo>
                    <a:pt x="298" y="151"/>
                    <a:pt x="298" y="151"/>
                    <a:pt x="298" y="151"/>
                  </a:cubicBezTo>
                  <a:cubicBezTo>
                    <a:pt x="334" y="151"/>
                    <a:pt x="357" y="139"/>
                    <a:pt x="381" y="139"/>
                  </a:cubicBezTo>
                  <a:close/>
                  <a:moveTo>
                    <a:pt x="453" y="365"/>
                  </a:moveTo>
                  <a:cubicBezTo>
                    <a:pt x="453" y="377"/>
                    <a:pt x="465" y="389"/>
                    <a:pt x="465" y="389"/>
                  </a:cubicBezTo>
                  <a:cubicBezTo>
                    <a:pt x="465" y="401"/>
                    <a:pt x="465" y="413"/>
                    <a:pt x="465" y="425"/>
                  </a:cubicBezTo>
                  <a:cubicBezTo>
                    <a:pt x="465" y="425"/>
                    <a:pt x="465" y="436"/>
                    <a:pt x="465" y="436"/>
                  </a:cubicBezTo>
                  <a:cubicBezTo>
                    <a:pt x="465" y="448"/>
                    <a:pt x="465" y="448"/>
                    <a:pt x="465" y="448"/>
                  </a:cubicBezTo>
                  <a:cubicBezTo>
                    <a:pt x="465" y="448"/>
                    <a:pt x="465" y="448"/>
                    <a:pt x="465" y="448"/>
                  </a:cubicBezTo>
                  <a:lnTo>
                    <a:pt x="465" y="448"/>
                  </a:lnTo>
                  <a:cubicBezTo>
                    <a:pt x="465" y="448"/>
                    <a:pt x="455" y="448"/>
                    <a:pt x="453" y="457"/>
                  </a:cubicBezTo>
                  <a:lnTo>
                    <a:pt x="453" y="457"/>
                  </a:lnTo>
                  <a:cubicBezTo>
                    <a:pt x="445" y="460"/>
                    <a:pt x="437" y="460"/>
                    <a:pt x="429" y="460"/>
                  </a:cubicBezTo>
                  <a:cubicBezTo>
                    <a:pt x="417" y="472"/>
                    <a:pt x="417" y="472"/>
                    <a:pt x="405" y="472"/>
                  </a:cubicBezTo>
                  <a:lnTo>
                    <a:pt x="393" y="472"/>
                  </a:lnTo>
                  <a:cubicBezTo>
                    <a:pt x="393" y="472"/>
                    <a:pt x="393" y="460"/>
                    <a:pt x="381" y="460"/>
                  </a:cubicBezTo>
                  <a:cubicBezTo>
                    <a:pt x="381" y="448"/>
                    <a:pt x="381" y="448"/>
                    <a:pt x="381" y="436"/>
                  </a:cubicBezTo>
                  <a:cubicBezTo>
                    <a:pt x="393" y="425"/>
                    <a:pt x="393" y="413"/>
                    <a:pt x="393" y="413"/>
                  </a:cubicBezTo>
                  <a:cubicBezTo>
                    <a:pt x="393" y="401"/>
                    <a:pt x="405" y="401"/>
                    <a:pt x="405" y="389"/>
                  </a:cubicBezTo>
                  <a:cubicBezTo>
                    <a:pt x="417" y="389"/>
                    <a:pt x="417" y="377"/>
                    <a:pt x="417" y="377"/>
                  </a:cubicBezTo>
                  <a:cubicBezTo>
                    <a:pt x="429" y="377"/>
                    <a:pt x="429" y="377"/>
                    <a:pt x="441" y="365"/>
                  </a:cubicBezTo>
                  <a:close/>
                  <a:moveTo>
                    <a:pt x="215" y="306"/>
                  </a:moveTo>
                  <a:cubicBezTo>
                    <a:pt x="203" y="341"/>
                    <a:pt x="203" y="377"/>
                    <a:pt x="215" y="413"/>
                  </a:cubicBezTo>
                  <a:cubicBezTo>
                    <a:pt x="215" y="436"/>
                    <a:pt x="226" y="460"/>
                    <a:pt x="226" y="484"/>
                  </a:cubicBezTo>
                  <a:cubicBezTo>
                    <a:pt x="238" y="508"/>
                    <a:pt x="250" y="532"/>
                    <a:pt x="262" y="544"/>
                  </a:cubicBezTo>
                  <a:cubicBezTo>
                    <a:pt x="298" y="579"/>
                    <a:pt x="357" y="603"/>
                    <a:pt x="405" y="603"/>
                  </a:cubicBezTo>
                  <a:cubicBezTo>
                    <a:pt x="453" y="603"/>
                    <a:pt x="500" y="591"/>
                    <a:pt x="548" y="556"/>
                  </a:cubicBezTo>
                  <a:cubicBezTo>
                    <a:pt x="572" y="544"/>
                    <a:pt x="596" y="496"/>
                    <a:pt x="607" y="460"/>
                  </a:cubicBezTo>
                  <a:cubicBezTo>
                    <a:pt x="607" y="472"/>
                    <a:pt x="607" y="496"/>
                    <a:pt x="607" y="508"/>
                  </a:cubicBezTo>
                  <a:cubicBezTo>
                    <a:pt x="607" y="520"/>
                    <a:pt x="607" y="544"/>
                    <a:pt x="607" y="556"/>
                  </a:cubicBezTo>
                  <a:cubicBezTo>
                    <a:pt x="607" y="567"/>
                    <a:pt x="596" y="579"/>
                    <a:pt x="596" y="591"/>
                  </a:cubicBezTo>
                  <a:cubicBezTo>
                    <a:pt x="584" y="603"/>
                    <a:pt x="584" y="615"/>
                    <a:pt x="572" y="627"/>
                  </a:cubicBezTo>
                  <a:cubicBezTo>
                    <a:pt x="572" y="627"/>
                    <a:pt x="560" y="627"/>
                    <a:pt x="560" y="639"/>
                  </a:cubicBezTo>
                  <a:cubicBezTo>
                    <a:pt x="536" y="651"/>
                    <a:pt x="524" y="651"/>
                    <a:pt x="500" y="663"/>
                  </a:cubicBezTo>
                  <a:cubicBezTo>
                    <a:pt x="488" y="663"/>
                    <a:pt x="476" y="663"/>
                    <a:pt x="453" y="675"/>
                  </a:cubicBezTo>
                  <a:cubicBezTo>
                    <a:pt x="441" y="675"/>
                    <a:pt x="417" y="663"/>
                    <a:pt x="393" y="663"/>
                  </a:cubicBezTo>
                  <a:cubicBezTo>
                    <a:pt x="369" y="651"/>
                    <a:pt x="346" y="651"/>
                    <a:pt x="310" y="639"/>
                  </a:cubicBezTo>
                  <a:cubicBezTo>
                    <a:pt x="298" y="627"/>
                    <a:pt x="274" y="615"/>
                    <a:pt x="250" y="591"/>
                  </a:cubicBezTo>
                  <a:cubicBezTo>
                    <a:pt x="238" y="579"/>
                    <a:pt x="215" y="556"/>
                    <a:pt x="203" y="532"/>
                  </a:cubicBezTo>
                  <a:cubicBezTo>
                    <a:pt x="191" y="508"/>
                    <a:pt x="179" y="484"/>
                    <a:pt x="167" y="460"/>
                  </a:cubicBezTo>
                  <a:cubicBezTo>
                    <a:pt x="155" y="436"/>
                    <a:pt x="155" y="425"/>
                    <a:pt x="155" y="401"/>
                  </a:cubicBezTo>
                  <a:cubicBezTo>
                    <a:pt x="155" y="401"/>
                    <a:pt x="155" y="389"/>
                    <a:pt x="167" y="377"/>
                  </a:cubicBezTo>
                  <a:cubicBezTo>
                    <a:pt x="179" y="353"/>
                    <a:pt x="191" y="329"/>
                    <a:pt x="215" y="306"/>
                  </a:cubicBezTo>
                  <a:close/>
                  <a:moveTo>
                    <a:pt x="391" y="0"/>
                  </a:moveTo>
                  <a:cubicBezTo>
                    <a:pt x="359" y="0"/>
                    <a:pt x="327" y="3"/>
                    <a:pt x="298" y="8"/>
                  </a:cubicBezTo>
                  <a:cubicBezTo>
                    <a:pt x="262" y="20"/>
                    <a:pt x="238" y="32"/>
                    <a:pt x="203" y="44"/>
                  </a:cubicBezTo>
                  <a:cubicBezTo>
                    <a:pt x="167" y="67"/>
                    <a:pt x="119" y="103"/>
                    <a:pt x="95" y="139"/>
                  </a:cubicBezTo>
                  <a:cubicBezTo>
                    <a:pt x="72" y="163"/>
                    <a:pt x="72" y="186"/>
                    <a:pt x="60" y="198"/>
                  </a:cubicBezTo>
                  <a:cubicBezTo>
                    <a:pt x="48" y="222"/>
                    <a:pt x="36" y="246"/>
                    <a:pt x="24" y="282"/>
                  </a:cubicBezTo>
                  <a:cubicBezTo>
                    <a:pt x="24" y="317"/>
                    <a:pt x="12" y="353"/>
                    <a:pt x="12" y="389"/>
                  </a:cubicBezTo>
                  <a:cubicBezTo>
                    <a:pt x="0" y="436"/>
                    <a:pt x="0" y="484"/>
                    <a:pt x="12" y="532"/>
                  </a:cubicBezTo>
                  <a:cubicBezTo>
                    <a:pt x="12" y="556"/>
                    <a:pt x="24" y="579"/>
                    <a:pt x="36" y="603"/>
                  </a:cubicBezTo>
                  <a:cubicBezTo>
                    <a:pt x="48" y="627"/>
                    <a:pt x="60" y="651"/>
                    <a:pt x="84" y="675"/>
                  </a:cubicBezTo>
                  <a:cubicBezTo>
                    <a:pt x="107" y="722"/>
                    <a:pt x="143" y="758"/>
                    <a:pt x="191" y="782"/>
                  </a:cubicBezTo>
                  <a:cubicBezTo>
                    <a:pt x="238" y="806"/>
                    <a:pt x="298" y="817"/>
                    <a:pt x="346" y="817"/>
                  </a:cubicBezTo>
                  <a:cubicBezTo>
                    <a:pt x="363" y="821"/>
                    <a:pt x="379" y="822"/>
                    <a:pt x="395" y="822"/>
                  </a:cubicBezTo>
                  <a:cubicBezTo>
                    <a:pt x="433" y="822"/>
                    <a:pt x="467" y="814"/>
                    <a:pt x="500" y="806"/>
                  </a:cubicBezTo>
                  <a:cubicBezTo>
                    <a:pt x="548" y="794"/>
                    <a:pt x="607" y="770"/>
                    <a:pt x="655" y="746"/>
                  </a:cubicBezTo>
                  <a:cubicBezTo>
                    <a:pt x="667" y="734"/>
                    <a:pt x="691" y="710"/>
                    <a:pt x="715" y="698"/>
                  </a:cubicBezTo>
                  <a:cubicBezTo>
                    <a:pt x="727" y="687"/>
                    <a:pt x="750" y="663"/>
                    <a:pt x="762" y="639"/>
                  </a:cubicBezTo>
                  <a:cubicBezTo>
                    <a:pt x="786" y="591"/>
                    <a:pt x="810" y="544"/>
                    <a:pt x="834" y="496"/>
                  </a:cubicBezTo>
                  <a:cubicBezTo>
                    <a:pt x="846" y="448"/>
                    <a:pt x="846" y="401"/>
                    <a:pt x="846" y="341"/>
                  </a:cubicBezTo>
                  <a:cubicBezTo>
                    <a:pt x="834" y="317"/>
                    <a:pt x="834" y="294"/>
                    <a:pt x="822" y="270"/>
                  </a:cubicBezTo>
                  <a:cubicBezTo>
                    <a:pt x="810" y="246"/>
                    <a:pt x="798" y="210"/>
                    <a:pt x="774" y="186"/>
                  </a:cubicBezTo>
                  <a:cubicBezTo>
                    <a:pt x="715" y="103"/>
                    <a:pt x="619" y="44"/>
                    <a:pt x="524" y="20"/>
                  </a:cubicBezTo>
                  <a:cubicBezTo>
                    <a:pt x="482" y="6"/>
                    <a:pt x="43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7"/>
            <p:cNvSpPr/>
            <p:nvPr/>
          </p:nvSpPr>
          <p:spPr>
            <a:xfrm>
              <a:off x="2049050" y="1197600"/>
              <a:ext cx="20575" cy="22950"/>
            </a:xfrm>
            <a:custGeom>
              <a:avLst/>
              <a:gdLst/>
              <a:ahLst/>
              <a:cxnLst/>
              <a:rect l="l" t="t" r="r" b="b"/>
              <a:pathLst>
                <a:path w="823" h="918" extrusionOk="0">
                  <a:moveTo>
                    <a:pt x="465" y="429"/>
                  </a:moveTo>
                  <a:cubicBezTo>
                    <a:pt x="465" y="441"/>
                    <a:pt x="465" y="441"/>
                    <a:pt x="465" y="453"/>
                  </a:cubicBezTo>
                  <a:cubicBezTo>
                    <a:pt x="465" y="453"/>
                    <a:pt x="465" y="465"/>
                    <a:pt x="465" y="465"/>
                  </a:cubicBezTo>
                  <a:cubicBezTo>
                    <a:pt x="465" y="477"/>
                    <a:pt x="453" y="489"/>
                    <a:pt x="453" y="512"/>
                  </a:cubicBezTo>
                  <a:cubicBezTo>
                    <a:pt x="453" y="512"/>
                    <a:pt x="441" y="512"/>
                    <a:pt x="441" y="524"/>
                  </a:cubicBezTo>
                  <a:lnTo>
                    <a:pt x="417" y="524"/>
                  </a:lnTo>
                  <a:cubicBezTo>
                    <a:pt x="405" y="512"/>
                    <a:pt x="405" y="501"/>
                    <a:pt x="394" y="489"/>
                  </a:cubicBezTo>
                  <a:cubicBezTo>
                    <a:pt x="394" y="477"/>
                    <a:pt x="394" y="477"/>
                    <a:pt x="394" y="477"/>
                  </a:cubicBezTo>
                  <a:lnTo>
                    <a:pt x="405" y="477"/>
                  </a:lnTo>
                  <a:cubicBezTo>
                    <a:pt x="417" y="477"/>
                    <a:pt x="441" y="465"/>
                    <a:pt x="453" y="441"/>
                  </a:cubicBezTo>
                  <a:cubicBezTo>
                    <a:pt x="453" y="441"/>
                    <a:pt x="453" y="441"/>
                    <a:pt x="465" y="429"/>
                  </a:cubicBezTo>
                  <a:close/>
                  <a:moveTo>
                    <a:pt x="453" y="143"/>
                  </a:moveTo>
                  <a:cubicBezTo>
                    <a:pt x="477" y="155"/>
                    <a:pt x="489" y="167"/>
                    <a:pt x="513" y="167"/>
                  </a:cubicBezTo>
                  <a:cubicBezTo>
                    <a:pt x="525" y="179"/>
                    <a:pt x="536" y="191"/>
                    <a:pt x="548" y="203"/>
                  </a:cubicBezTo>
                  <a:cubicBezTo>
                    <a:pt x="560" y="215"/>
                    <a:pt x="572" y="227"/>
                    <a:pt x="584" y="239"/>
                  </a:cubicBezTo>
                  <a:cubicBezTo>
                    <a:pt x="608" y="274"/>
                    <a:pt x="632" y="322"/>
                    <a:pt x="644" y="358"/>
                  </a:cubicBezTo>
                  <a:cubicBezTo>
                    <a:pt x="655" y="405"/>
                    <a:pt x="667" y="453"/>
                    <a:pt x="667" y="501"/>
                  </a:cubicBezTo>
                  <a:cubicBezTo>
                    <a:pt x="667" y="524"/>
                    <a:pt x="667" y="560"/>
                    <a:pt x="667" y="584"/>
                  </a:cubicBezTo>
                  <a:cubicBezTo>
                    <a:pt x="655" y="620"/>
                    <a:pt x="644" y="643"/>
                    <a:pt x="632" y="679"/>
                  </a:cubicBezTo>
                  <a:cubicBezTo>
                    <a:pt x="620" y="691"/>
                    <a:pt x="608" y="703"/>
                    <a:pt x="608" y="715"/>
                  </a:cubicBezTo>
                  <a:cubicBezTo>
                    <a:pt x="596" y="727"/>
                    <a:pt x="584" y="727"/>
                    <a:pt x="572" y="739"/>
                  </a:cubicBezTo>
                  <a:cubicBezTo>
                    <a:pt x="560" y="751"/>
                    <a:pt x="548" y="751"/>
                    <a:pt x="536" y="751"/>
                  </a:cubicBezTo>
                  <a:cubicBezTo>
                    <a:pt x="560" y="727"/>
                    <a:pt x="584" y="703"/>
                    <a:pt x="608" y="667"/>
                  </a:cubicBezTo>
                  <a:cubicBezTo>
                    <a:pt x="632" y="620"/>
                    <a:pt x="632" y="560"/>
                    <a:pt x="632" y="512"/>
                  </a:cubicBezTo>
                  <a:cubicBezTo>
                    <a:pt x="644" y="501"/>
                    <a:pt x="644" y="477"/>
                    <a:pt x="644" y="465"/>
                  </a:cubicBezTo>
                  <a:cubicBezTo>
                    <a:pt x="644" y="453"/>
                    <a:pt x="644" y="429"/>
                    <a:pt x="644" y="417"/>
                  </a:cubicBezTo>
                  <a:cubicBezTo>
                    <a:pt x="644" y="393"/>
                    <a:pt x="644" y="370"/>
                    <a:pt x="632" y="346"/>
                  </a:cubicBezTo>
                  <a:cubicBezTo>
                    <a:pt x="620" y="310"/>
                    <a:pt x="596" y="286"/>
                    <a:pt x="560" y="262"/>
                  </a:cubicBezTo>
                  <a:lnTo>
                    <a:pt x="548" y="262"/>
                  </a:lnTo>
                  <a:cubicBezTo>
                    <a:pt x="536" y="250"/>
                    <a:pt x="525" y="239"/>
                    <a:pt x="501" y="227"/>
                  </a:cubicBezTo>
                  <a:lnTo>
                    <a:pt x="465" y="227"/>
                  </a:lnTo>
                  <a:cubicBezTo>
                    <a:pt x="436" y="212"/>
                    <a:pt x="402" y="202"/>
                    <a:pt x="369" y="202"/>
                  </a:cubicBezTo>
                  <a:cubicBezTo>
                    <a:pt x="348" y="202"/>
                    <a:pt x="328" y="206"/>
                    <a:pt x="310" y="215"/>
                  </a:cubicBezTo>
                  <a:cubicBezTo>
                    <a:pt x="286" y="215"/>
                    <a:pt x="274" y="227"/>
                    <a:pt x="263" y="227"/>
                  </a:cubicBezTo>
                  <a:cubicBezTo>
                    <a:pt x="251" y="239"/>
                    <a:pt x="239" y="250"/>
                    <a:pt x="227" y="250"/>
                  </a:cubicBezTo>
                  <a:cubicBezTo>
                    <a:pt x="239" y="239"/>
                    <a:pt x="251" y="227"/>
                    <a:pt x="263" y="215"/>
                  </a:cubicBezTo>
                  <a:cubicBezTo>
                    <a:pt x="274" y="191"/>
                    <a:pt x="286" y="179"/>
                    <a:pt x="298" y="167"/>
                  </a:cubicBezTo>
                  <a:cubicBezTo>
                    <a:pt x="322" y="167"/>
                    <a:pt x="334" y="155"/>
                    <a:pt x="346" y="155"/>
                  </a:cubicBezTo>
                  <a:cubicBezTo>
                    <a:pt x="358" y="143"/>
                    <a:pt x="370" y="143"/>
                    <a:pt x="382" y="143"/>
                  </a:cubicBezTo>
                  <a:close/>
                  <a:moveTo>
                    <a:pt x="322" y="0"/>
                  </a:moveTo>
                  <a:cubicBezTo>
                    <a:pt x="310" y="12"/>
                    <a:pt x="310" y="12"/>
                    <a:pt x="298" y="12"/>
                  </a:cubicBezTo>
                  <a:cubicBezTo>
                    <a:pt x="263" y="24"/>
                    <a:pt x="239" y="36"/>
                    <a:pt x="215" y="48"/>
                  </a:cubicBezTo>
                  <a:cubicBezTo>
                    <a:pt x="167" y="84"/>
                    <a:pt x="132" y="120"/>
                    <a:pt x="108" y="167"/>
                  </a:cubicBezTo>
                  <a:cubicBezTo>
                    <a:pt x="96" y="191"/>
                    <a:pt x="84" y="215"/>
                    <a:pt x="60" y="239"/>
                  </a:cubicBezTo>
                  <a:cubicBezTo>
                    <a:pt x="48" y="262"/>
                    <a:pt x="36" y="298"/>
                    <a:pt x="36" y="322"/>
                  </a:cubicBezTo>
                  <a:cubicBezTo>
                    <a:pt x="24" y="358"/>
                    <a:pt x="13" y="381"/>
                    <a:pt x="13" y="417"/>
                  </a:cubicBezTo>
                  <a:cubicBezTo>
                    <a:pt x="13" y="441"/>
                    <a:pt x="1" y="465"/>
                    <a:pt x="1" y="489"/>
                  </a:cubicBezTo>
                  <a:cubicBezTo>
                    <a:pt x="1" y="548"/>
                    <a:pt x="13" y="608"/>
                    <a:pt x="48" y="655"/>
                  </a:cubicBezTo>
                  <a:cubicBezTo>
                    <a:pt x="48" y="679"/>
                    <a:pt x="60" y="691"/>
                    <a:pt x="60" y="703"/>
                  </a:cubicBezTo>
                  <a:cubicBezTo>
                    <a:pt x="72" y="703"/>
                    <a:pt x="72" y="703"/>
                    <a:pt x="72" y="715"/>
                  </a:cubicBezTo>
                  <a:cubicBezTo>
                    <a:pt x="132" y="810"/>
                    <a:pt x="227" y="882"/>
                    <a:pt x="334" y="905"/>
                  </a:cubicBezTo>
                  <a:cubicBezTo>
                    <a:pt x="358" y="905"/>
                    <a:pt x="382" y="905"/>
                    <a:pt x="417" y="917"/>
                  </a:cubicBezTo>
                  <a:cubicBezTo>
                    <a:pt x="441" y="917"/>
                    <a:pt x="465" y="905"/>
                    <a:pt x="501" y="905"/>
                  </a:cubicBezTo>
                  <a:cubicBezTo>
                    <a:pt x="560" y="905"/>
                    <a:pt x="620" y="882"/>
                    <a:pt x="667" y="858"/>
                  </a:cubicBezTo>
                  <a:cubicBezTo>
                    <a:pt x="751" y="786"/>
                    <a:pt x="798" y="679"/>
                    <a:pt x="810" y="572"/>
                  </a:cubicBezTo>
                  <a:cubicBezTo>
                    <a:pt x="822" y="524"/>
                    <a:pt x="810" y="465"/>
                    <a:pt x="810" y="417"/>
                  </a:cubicBezTo>
                  <a:cubicBezTo>
                    <a:pt x="798" y="358"/>
                    <a:pt x="775" y="310"/>
                    <a:pt x="763" y="250"/>
                  </a:cubicBezTo>
                  <a:cubicBezTo>
                    <a:pt x="739" y="203"/>
                    <a:pt x="715" y="167"/>
                    <a:pt x="679" y="120"/>
                  </a:cubicBezTo>
                  <a:cubicBezTo>
                    <a:pt x="644" y="84"/>
                    <a:pt x="596" y="48"/>
                    <a:pt x="536" y="24"/>
                  </a:cubicBezTo>
                  <a:cubicBezTo>
                    <a:pt x="489" y="0"/>
                    <a:pt x="441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7"/>
            <p:cNvSpPr/>
            <p:nvPr/>
          </p:nvSpPr>
          <p:spPr>
            <a:xfrm>
              <a:off x="1910350" y="1149975"/>
              <a:ext cx="22350" cy="21450"/>
            </a:xfrm>
            <a:custGeom>
              <a:avLst/>
              <a:gdLst/>
              <a:ahLst/>
              <a:cxnLst/>
              <a:rect l="l" t="t" r="r" b="b"/>
              <a:pathLst>
                <a:path w="894" h="858" extrusionOk="0">
                  <a:moveTo>
                    <a:pt x="369" y="167"/>
                  </a:moveTo>
                  <a:cubicBezTo>
                    <a:pt x="298" y="203"/>
                    <a:pt x="262" y="286"/>
                    <a:pt x="250" y="358"/>
                  </a:cubicBezTo>
                  <a:cubicBezTo>
                    <a:pt x="238" y="370"/>
                    <a:pt x="238" y="393"/>
                    <a:pt x="238" y="405"/>
                  </a:cubicBezTo>
                  <a:cubicBezTo>
                    <a:pt x="238" y="393"/>
                    <a:pt x="238" y="381"/>
                    <a:pt x="238" y="370"/>
                  </a:cubicBezTo>
                  <a:cubicBezTo>
                    <a:pt x="238" y="346"/>
                    <a:pt x="227" y="322"/>
                    <a:pt x="203" y="310"/>
                  </a:cubicBezTo>
                  <a:cubicBezTo>
                    <a:pt x="215" y="286"/>
                    <a:pt x="227" y="274"/>
                    <a:pt x="238" y="250"/>
                  </a:cubicBezTo>
                  <a:cubicBezTo>
                    <a:pt x="262" y="239"/>
                    <a:pt x="274" y="215"/>
                    <a:pt x="298" y="203"/>
                  </a:cubicBezTo>
                  <a:cubicBezTo>
                    <a:pt x="322" y="191"/>
                    <a:pt x="346" y="179"/>
                    <a:pt x="358" y="167"/>
                  </a:cubicBezTo>
                  <a:close/>
                  <a:moveTo>
                    <a:pt x="584" y="179"/>
                  </a:moveTo>
                  <a:cubicBezTo>
                    <a:pt x="596" y="191"/>
                    <a:pt x="619" y="215"/>
                    <a:pt x="643" y="227"/>
                  </a:cubicBezTo>
                  <a:cubicBezTo>
                    <a:pt x="667" y="250"/>
                    <a:pt x="679" y="262"/>
                    <a:pt x="703" y="286"/>
                  </a:cubicBezTo>
                  <a:cubicBezTo>
                    <a:pt x="703" y="298"/>
                    <a:pt x="715" y="322"/>
                    <a:pt x="727" y="346"/>
                  </a:cubicBezTo>
                  <a:cubicBezTo>
                    <a:pt x="727" y="358"/>
                    <a:pt x="727" y="381"/>
                    <a:pt x="739" y="393"/>
                  </a:cubicBezTo>
                  <a:lnTo>
                    <a:pt x="739" y="405"/>
                  </a:lnTo>
                  <a:cubicBezTo>
                    <a:pt x="727" y="370"/>
                    <a:pt x="715" y="346"/>
                    <a:pt x="703" y="322"/>
                  </a:cubicBezTo>
                  <a:cubicBezTo>
                    <a:pt x="691" y="298"/>
                    <a:pt x="679" y="274"/>
                    <a:pt x="655" y="250"/>
                  </a:cubicBezTo>
                  <a:cubicBezTo>
                    <a:pt x="643" y="239"/>
                    <a:pt x="619" y="215"/>
                    <a:pt x="608" y="203"/>
                  </a:cubicBezTo>
                  <a:cubicBezTo>
                    <a:pt x="596" y="191"/>
                    <a:pt x="584" y="179"/>
                    <a:pt x="572" y="179"/>
                  </a:cubicBezTo>
                  <a:close/>
                  <a:moveTo>
                    <a:pt x="488" y="310"/>
                  </a:moveTo>
                  <a:cubicBezTo>
                    <a:pt x="488" y="310"/>
                    <a:pt x="500" y="310"/>
                    <a:pt x="500" y="322"/>
                  </a:cubicBezTo>
                  <a:cubicBezTo>
                    <a:pt x="512" y="334"/>
                    <a:pt x="524" y="346"/>
                    <a:pt x="536" y="358"/>
                  </a:cubicBezTo>
                  <a:cubicBezTo>
                    <a:pt x="536" y="358"/>
                    <a:pt x="548" y="370"/>
                    <a:pt x="548" y="381"/>
                  </a:cubicBezTo>
                  <a:cubicBezTo>
                    <a:pt x="548" y="393"/>
                    <a:pt x="548" y="405"/>
                    <a:pt x="548" y="417"/>
                  </a:cubicBezTo>
                  <a:cubicBezTo>
                    <a:pt x="548" y="417"/>
                    <a:pt x="548" y="417"/>
                    <a:pt x="548" y="429"/>
                  </a:cubicBezTo>
                  <a:cubicBezTo>
                    <a:pt x="548" y="417"/>
                    <a:pt x="536" y="417"/>
                    <a:pt x="536" y="405"/>
                  </a:cubicBezTo>
                  <a:cubicBezTo>
                    <a:pt x="512" y="381"/>
                    <a:pt x="465" y="370"/>
                    <a:pt x="429" y="370"/>
                  </a:cubicBezTo>
                  <a:cubicBezTo>
                    <a:pt x="417" y="381"/>
                    <a:pt x="405" y="381"/>
                    <a:pt x="393" y="393"/>
                  </a:cubicBezTo>
                  <a:cubicBezTo>
                    <a:pt x="393" y="381"/>
                    <a:pt x="405" y="381"/>
                    <a:pt x="405" y="381"/>
                  </a:cubicBezTo>
                  <a:cubicBezTo>
                    <a:pt x="405" y="358"/>
                    <a:pt x="417" y="346"/>
                    <a:pt x="429" y="334"/>
                  </a:cubicBezTo>
                  <a:cubicBezTo>
                    <a:pt x="441" y="334"/>
                    <a:pt x="441" y="322"/>
                    <a:pt x="453" y="310"/>
                  </a:cubicBezTo>
                  <a:close/>
                  <a:moveTo>
                    <a:pt x="560" y="620"/>
                  </a:moveTo>
                  <a:cubicBezTo>
                    <a:pt x="560" y="631"/>
                    <a:pt x="548" y="631"/>
                    <a:pt x="536" y="643"/>
                  </a:cubicBezTo>
                  <a:cubicBezTo>
                    <a:pt x="536" y="655"/>
                    <a:pt x="536" y="655"/>
                    <a:pt x="524" y="655"/>
                  </a:cubicBezTo>
                  <a:cubicBezTo>
                    <a:pt x="536" y="643"/>
                    <a:pt x="548" y="631"/>
                    <a:pt x="548" y="620"/>
                  </a:cubicBezTo>
                  <a:close/>
                  <a:moveTo>
                    <a:pt x="465" y="0"/>
                  </a:moveTo>
                  <a:cubicBezTo>
                    <a:pt x="441" y="0"/>
                    <a:pt x="405" y="0"/>
                    <a:pt x="381" y="12"/>
                  </a:cubicBezTo>
                  <a:lnTo>
                    <a:pt x="358" y="12"/>
                  </a:lnTo>
                  <a:cubicBezTo>
                    <a:pt x="334" y="24"/>
                    <a:pt x="310" y="24"/>
                    <a:pt x="298" y="36"/>
                  </a:cubicBezTo>
                  <a:cubicBezTo>
                    <a:pt x="262" y="36"/>
                    <a:pt x="250" y="60"/>
                    <a:pt x="227" y="72"/>
                  </a:cubicBezTo>
                  <a:cubicBezTo>
                    <a:pt x="191" y="84"/>
                    <a:pt x="167" y="108"/>
                    <a:pt x="143" y="131"/>
                  </a:cubicBezTo>
                  <a:cubicBezTo>
                    <a:pt x="60" y="203"/>
                    <a:pt x="12" y="310"/>
                    <a:pt x="12" y="429"/>
                  </a:cubicBezTo>
                  <a:cubicBezTo>
                    <a:pt x="0" y="477"/>
                    <a:pt x="12" y="536"/>
                    <a:pt x="24" y="596"/>
                  </a:cubicBezTo>
                  <a:cubicBezTo>
                    <a:pt x="48" y="643"/>
                    <a:pt x="84" y="691"/>
                    <a:pt x="119" y="739"/>
                  </a:cubicBezTo>
                  <a:cubicBezTo>
                    <a:pt x="167" y="774"/>
                    <a:pt x="215" y="810"/>
                    <a:pt x="262" y="834"/>
                  </a:cubicBezTo>
                  <a:cubicBezTo>
                    <a:pt x="286" y="846"/>
                    <a:pt x="322" y="846"/>
                    <a:pt x="346" y="858"/>
                  </a:cubicBezTo>
                  <a:lnTo>
                    <a:pt x="477" y="858"/>
                  </a:lnTo>
                  <a:cubicBezTo>
                    <a:pt x="488" y="858"/>
                    <a:pt x="500" y="846"/>
                    <a:pt x="512" y="846"/>
                  </a:cubicBezTo>
                  <a:cubicBezTo>
                    <a:pt x="536" y="846"/>
                    <a:pt x="560" y="846"/>
                    <a:pt x="584" y="834"/>
                  </a:cubicBezTo>
                  <a:cubicBezTo>
                    <a:pt x="643" y="810"/>
                    <a:pt x="691" y="786"/>
                    <a:pt x="739" y="751"/>
                  </a:cubicBezTo>
                  <a:cubicBezTo>
                    <a:pt x="774" y="715"/>
                    <a:pt x="810" y="667"/>
                    <a:pt x="834" y="620"/>
                  </a:cubicBezTo>
                  <a:cubicBezTo>
                    <a:pt x="858" y="560"/>
                    <a:pt x="869" y="512"/>
                    <a:pt x="881" y="453"/>
                  </a:cubicBezTo>
                  <a:cubicBezTo>
                    <a:pt x="893" y="393"/>
                    <a:pt x="881" y="346"/>
                    <a:pt x="858" y="286"/>
                  </a:cubicBezTo>
                  <a:cubicBezTo>
                    <a:pt x="858" y="262"/>
                    <a:pt x="846" y="239"/>
                    <a:pt x="822" y="215"/>
                  </a:cubicBezTo>
                  <a:cubicBezTo>
                    <a:pt x="810" y="179"/>
                    <a:pt x="786" y="155"/>
                    <a:pt x="762" y="131"/>
                  </a:cubicBezTo>
                  <a:cubicBezTo>
                    <a:pt x="727" y="96"/>
                    <a:pt x="691" y="60"/>
                    <a:pt x="643" y="36"/>
                  </a:cubicBezTo>
                  <a:cubicBezTo>
                    <a:pt x="584" y="12"/>
                    <a:pt x="524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7"/>
            <p:cNvSpPr/>
            <p:nvPr/>
          </p:nvSpPr>
          <p:spPr>
            <a:xfrm>
              <a:off x="1721925" y="1226775"/>
              <a:ext cx="22350" cy="23050"/>
            </a:xfrm>
            <a:custGeom>
              <a:avLst/>
              <a:gdLst/>
              <a:ahLst/>
              <a:cxnLst/>
              <a:rect l="l" t="t" r="r" b="b"/>
              <a:pathLst>
                <a:path w="894" h="922" extrusionOk="0">
                  <a:moveTo>
                    <a:pt x="429" y="143"/>
                  </a:moveTo>
                  <a:cubicBezTo>
                    <a:pt x="441" y="143"/>
                    <a:pt x="465" y="143"/>
                    <a:pt x="477" y="155"/>
                  </a:cubicBezTo>
                  <a:cubicBezTo>
                    <a:pt x="429" y="155"/>
                    <a:pt x="382" y="167"/>
                    <a:pt x="346" y="191"/>
                  </a:cubicBezTo>
                  <a:cubicBezTo>
                    <a:pt x="322" y="203"/>
                    <a:pt x="298" y="226"/>
                    <a:pt x="275" y="238"/>
                  </a:cubicBezTo>
                  <a:cubicBezTo>
                    <a:pt x="251" y="262"/>
                    <a:pt x="239" y="286"/>
                    <a:pt x="215" y="298"/>
                  </a:cubicBezTo>
                  <a:cubicBezTo>
                    <a:pt x="215" y="298"/>
                    <a:pt x="215" y="310"/>
                    <a:pt x="215" y="310"/>
                  </a:cubicBezTo>
                  <a:cubicBezTo>
                    <a:pt x="205" y="310"/>
                    <a:pt x="196" y="326"/>
                    <a:pt x="186" y="338"/>
                  </a:cubicBezTo>
                  <a:lnTo>
                    <a:pt x="186" y="338"/>
                  </a:lnTo>
                  <a:cubicBezTo>
                    <a:pt x="192" y="324"/>
                    <a:pt x="197" y="309"/>
                    <a:pt x="203" y="298"/>
                  </a:cubicBezTo>
                  <a:cubicBezTo>
                    <a:pt x="215" y="274"/>
                    <a:pt x="227" y="250"/>
                    <a:pt x="239" y="238"/>
                  </a:cubicBezTo>
                  <a:cubicBezTo>
                    <a:pt x="263" y="215"/>
                    <a:pt x="275" y="203"/>
                    <a:pt x="286" y="191"/>
                  </a:cubicBezTo>
                  <a:cubicBezTo>
                    <a:pt x="310" y="179"/>
                    <a:pt x="334" y="167"/>
                    <a:pt x="358" y="167"/>
                  </a:cubicBezTo>
                  <a:cubicBezTo>
                    <a:pt x="382" y="155"/>
                    <a:pt x="405" y="155"/>
                    <a:pt x="429" y="143"/>
                  </a:cubicBezTo>
                  <a:close/>
                  <a:moveTo>
                    <a:pt x="334" y="405"/>
                  </a:moveTo>
                  <a:cubicBezTo>
                    <a:pt x="334" y="405"/>
                    <a:pt x="334" y="417"/>
                    <a:pt x="322" y="417"/>
                  </a:cubicBezTo>
                  <a:cubicBezTo>
                    <a:pt x="334" y="405"/>
                    <a:pt x="334" y="405"/>
                    <a:pt x="334" y="405"/>
                  </a:cubicBezTo>
                  <a:close/>
                  <a:moveTo>
                    <a:pt x="239" y="619"/>
                  </a:moveTo>
                  <a:cubicBezTo>
                    <a:pt x="263" y="643"/>
                    <a:pt x="275" y="643"/>
                    <a:pt x="286" y="655"/>
                  </a:cubicBezTo>
                  <a:cubicBezTo>
                    <a:pt x="298" y="667"/>
                    <a:pt x="310" y="667"/>
                    <a:pt x="334" y="679"/>
                  </a:cubicBezTo>
                  <a:cubicBezTo>
                    <a:pt x="334" y="691"/>
                    <a:pt x="346" y="703"/>
                    <a:pt x="370" y="715"/>
                  </a:cubicBezTo>
                  <a:cubicBezTo>
                    <a:pt x="382" y="738"/>
                    <a:pt x="417" y="750"/>
                    <a:pt x="441" y="750"/>
                  </a:cubicBezTo>
                  <a:lnTo>
                    <a:pt x="370" y="750"/>
                  </a:lnTo>
                  <a:cubicBezTo>
                    <a:pt x="358" y="750"/>
                    <a:pt x="346" y="738"/>
                    <a:pt x="346" y="738"/>
                  </a:cubicBezTo>
                  <a:cubicBezTo>
                    <a:pt x="322" y="727"/>
                    <a:pt x="298" y="715"/>
                    <a:pt x="275" y="691"/>
                  </a:cubicBezTo>
                  <a:cubicBezTo>
                    <a:pt x="275" y="691"/>
                    <a:pt x="263" y="679"/>
                    <a:pt x="251" y="667"/>
                  </a:cubicBezTo>
                  <a:cubicBezTo>
                    <a:pt x="251" y="667"/>
                    <a:pt x="251" y="655"/>
                    <a:pt x="251" y="655"/>
                  </a:cubicBezTo>
                  <a:cubicBezTo>
                    <a:pt x="251" y="643"/>
                    <a:pt x="239" y="631"/>
                    <a:pt x="239" y="619"/>
                  </a:cubicBezTo>
                  <a:close/>
                  <a:moveTo>
                    <a:pt x="453" y="0"/>
                  </a:moveTo>
                  <a:cubicBezTo>
                    <a:pt x="417" y="0"/>
                    <a:pt x="382" y="0"/>
                    <a:pt x="358" y="12"/>
                  </a:cubicBezTo>
                  <a:cubicBezTo>
                    <a:pt x="334" y="12"/>
                    <a:pt x="310" y="24"/>
                    <a:pt x="286" y="24"/>
                  </a:cubicBezTo>
                  <a:cubicBezTo>
                    <a:pt x="239" y="48"/>
                    <a:pt x="191" y="72"/>
                    <a:pt x="144" y="119"/>
                  </a:cubicBezTo>
                  <a:cubicBezTo>
                    <a:pt x="72" y="203"/>
                    <a:pt x="24" y="298"/>
                    <a:pt x="13" y="417"/>
                  </a:cubicBezTo>
                  <a:cubicBezTo>
                    <a:pt x="1" y="441"/>
                    <a:pt x="1" y="465"/>
                    <a:pt x="13" y="500"/>
                  </a:cubicBezTo>
                  <a:cubicBezTo>
                    <a:pt x="13" y="524"/>
                    <a:pt x="13" y="548"/>
                    <a:pt x="24" y="584"/>
                  </a:cubicBezTo>
                  <a:cubicBezTo>
                    <a:pt x="36" y="643"/>
                    <a:pt x="72" y="691"/>
                    <a:pt x="108" y="738"/>
                  </a:cubicBezTo>
                  <a:cubicBezTo>
                    <a:pt x="144" y="774"/>
                    <a:pt x="179" y="810"/>
                    <a:pt x="227" y="846"/>
                  </a:cubicBezTo>
                  <a:cubicBezTo>
                    <a:pt x="251" y="857"/>
                    <a:pt x="275" y="869"/>
                    <a:pt x="298" y="881"/>
                  </a:cubicBezTo>
                  <a:cubicBezTo>
                    <a:pt x="322" y="905"/>
                    <a:pt x="346" y="905"/>
                    <a:pt x="382" y="917"/>
                  </a:cubicBezTo>
                  <a:cubicBezTo>
                    <a:pt x="396" y="921"/>
                    <a:pt x="411" y="922"/>
                    <a:pt x="426" y="922"/>
                  </a:cubicBezTo>
                  <a:cubicBezTo>
                    <a:pt x="463" y="922"/>
                    <a:pt x="503" y="914"/>
                    <a:pt x="536" y="905"/>
                  </a:cubicBezTo>
                  <a:cubicBezTo>
                    <a:pt x="572" y="893"/>
                    <a:pt x="596" y="869"/>
                    <a:pt x="620" y="857"/>
                  </a:cubicBezTo>
                  <a:cubicBezTo>
                    <a:pt x="632" y="857"/>
                    <a:pt x="632" y="857"/>
                    <a:pt x="644" y="846"/>
                  </a:cubicBezTo>
                  <a:cubicBezTo>
                    <a:pt x="667" y="846"/>
                    <a:pt x="691" y="834"/>
                    <a:pt x="703" y="822"/>
                  </a:cubicBezTo>
                  <a:cubicBezTo>
                    <a:pt x="739" y="798"/>
                    <a:pt x="763" y="774"/>
                    <a:pt x="786" y="750"/>
                  </a:cubicBezTo>
                  <a:cubicBezTo>
                    <a:pt x="822" y="715"/>
                    <a:pt x="846" y="667"/>
                    <a:pt x="858" y="619"/>
                  </a:cubicBezTo>
                  <a:cubicBezTo>
                    <a:pt x="882" y="560"/>
                    <a:pt x="894" y="500"/>
                    <a:pt x="882" y="429"/>
                  </a:cubicBezTo>
                  <a:cubicBezTo>
                    <a:pt x="882" y="322"/>
                    <a:pt x="834" y="215"/>
                    <a:pt x="751" y="131"/>
                  </a:cubicBezTo>
                  <a:cubicBezTo>
                    <a:pt x="715" y="96"/>
                    <a:pt x="667" y="60"/>
                    <a:pt x="620" y="36"/>
                  </a:cubicBezTo>
                  <a:cubicBezTo>
                    <a:pt x="572" y="12"/>
                    <a:pt x="513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57"/>
          <p:cNvGrpSpPr/>
          <p:nvPr/>
        </p:nvGrpSpPr>
        <p:grpSpPr>
          <a:xfrm rot="4338888">
            <a:off x="284068" y="118298"/>
            <a:ext cx="871868" cy="1557802"/>
            <a:chOff x="1978200" y="2863575"/>
            <a:chExt cx="296200" cy="529250"/>
          </a:xfrm>
        </p:grpSpPr>
        <p:sp>
          <p:nvSpPr>
            <p:cNvPr id="2087" name="Google Shape;2087;p57"/>
            <p:cNvSpPr/>
            <p:nvPr/>
          </p:nvSpPr>
          <p:spPr>
            <a:xfrm>
              <a:off x="1978200" y="2873700"/>
              <a:ext cx="283100" cy="503350"/>
            </a:xfrm>
            <a:custGeom>
              <a:avLst/>
              <a:gdLst/>
              <a:ahLst/>
              <a:cxnLst/>
              <a:rect l="l" t="t" r="r" b="b"/>
              <a:pathLst>
                <a:path w="11324" h="20134" extrusionOk="0">
                  <a:moveTo>
                    <a:pt x="9121" y="2810"/>
                  </a:moveTo>
                  <a:lnTo>
                    <a:pt x="9121" y="2822"/>
                  </a:lnTo>
                  <a:lnTo>
                    <a:pt x="9130" y="2810"/>
                  </a:lnTo>
                  <a:close/>
                  <a:moveTo>
                    <a:pt x="644" y="14538"/>
                  </a:moveTo>
                  <a:cubicBezTo>
                    <a:pt x="656" y="14550"/>
                    <a:pt x="668" y="14562"/>
                    <a:pt x="680" y="14574"/>
                  </a:cubicBezTo>
                  <a:cubicBezTo>
                    <a:pt x="680" y="14586"/>
                    <a:pt x="692" y="14597"/>
                    <a:pt x="692" y="14609"/>
                  </a:cubicBezTo>
                  <a:cubicBezTo>
                    <a:pt x="703" y="14621"/>
                    <a:pt x="703" y="14621"/>
                    <a:pt x="703" y="14633"/>
                  </a:cubicBezTo>
                  <a:cubicBezTo>
                    <a:pt x="703" y="14657"/>
                    <a:pt x="703" y="14681"/>
                    <a:pt x="703" y="14705"/>
                  </a:cubicBezTo>
                  <a:cubicBezTo>
                    <a:pt x="703" y="14705"/>
                    <a:pt x="692" y="14716"/>
                    <a:pt x="692" y="14728"/>
                  </a:cubicBezTo>
                  <a:cubicBezTo>
                    <a:pt x="692" y="14728"/>
                    <a:pt x="680" y="14716"/>
                    <a:pt x="680" y="14705"/>
                  </a:cubicBezTo>
                  <a:cubicBezTo>
                    <a:pt x="680" y="14693"/>
                    <a:pt x="668" y="14681"/>
                    <a:pt x="656" y="14669"/>
                  </a:cubicBezTo>
                  <a:cubicBezTo>
                    <a:pt x="644" y="14645"/>
                    <a:pt x="632" y="14645"/>
                    <a:pt x="620" y="14633"/>
                  </a:cubicBezTo>
                  <a:cubicBezTo>
                    <a:pt x="620" y="14621"/>
                    <a:pt x="608" y="14621"/>
                    <a:pt x="596" y="14621"/>
                  </a:cubicBezTo>
                  <a:lnTo>
                    <a:pt x="596" y="14609"/>
                  </a:lnTo>
                  <a:cubicBezTo>
                    <a:pt x="608" y="14586"/>
                    <a:pt x="620" y="14562"/>
                    <a:pt x="644" y="14538"/>
                  </a:cubicBezTo>
                  <a:close/>
                  <a:moveTo>
                    <a:pt x="477" y="14478"/>
                  </a:moveTo>
                  <a:cubicBezTo>
                    <a:pt x="465" y="14490"/>
                    <a:pt x="465" y="14502"/>
                    <a:pt x="453" y="14526"/>
                  </a:cubicBezTo>
                  <a:cubicBezTo>
                    <a:pt x="453" y="14526"/>
                    <a:pt x="441" y="14538"/>
                    <a:pt x="441" y="14550"/>
                  </a:cubicBezTo>
                  <a:cubicBezTo>
                    <a:pt x="430" y="14574"/>
                    <a:pt x="418" y="14597"/>
                    <a:pt x="418" y="14633"/>
                  </a:cubicBezTo>
                  <a:cubicBezTo>
                    <a:pt x="406" y="14633"/>
                    <a:pt x="394" y="14645"/>
                    <a:pt x="382" y="14645"/>
                  </a:cubicBezTo>
                  <a:cubicBezTo>
                    <a:pt x="346" y="14669"/>
                    <a:pt x="322" y="14693"/>
                    <a:pt x="311" y="14716"/>
                  </a:cubicBezTo>
                  <a:cubicBezTo>
                    <a:pt x="299" y="14728"/>
                    <a:pt x="299" y="14740"/>
                    <a:pt x="299" y="14752"/>
                  </a:cubicBezTo>
                  <a:lnTo>
                    <a:pt x="299" y="14764"/>
                  </a:lnTo>
                  <a:lnTo>
                    <a:pt x="299" y="14776"/>
                  </a:lnTo>
                  <a:lnTo>
                    <a:pt x="287" y="14776"/>
                  </a:lnTo>
                  <a:cubicBezTo>
                    <a:pt x="275" y="14752"/>
                    <a:pt x="263" y="14728"/>
                    <a:pt x="251" y="14705"/>
                  </a:cubicBezTo>
                  <a:cubicBezTo>
                    <a:pt x="251" y="14693"/>
                    <a:pt x="263" y="14669"/>
                    <a:pt x="263" y="14657"/>
                  </a:cubicBezTo>
                  <a:cubicBezTo>
                    <a:pt x="287" y="14621"/>
                    <a:pt x="299" y="14597"/>
                    <a:pt x="322" y="14562"/>
                  </a:cubicBezTo>
                  <a:cubicBezTo>
                    <a:pt x="334" y="14538"/>
                    <a:pt x="358" y="14526"/>
                    <a:pt x="382" y="14502"/>
                  </a:cubicBezTo>
                  <a:cubicBezTo>
                    <a:pt x="394" y="14490"/>
                    <a:pt x="418" y="14478"/>
                    <a:pt x="430" y="14478"/>
                  </a:cubicBezTo>
                  <a:close/>
                  <a:moveTo>
                    <a:pt x="11240" y="0"/>
                  </a:moveTo>
                  <a:cubicBezTo>
                    <a:pt x="11217" y="0"/>
                    <a:pt x="11193" y="12"/>
                    <a:pt x="11169" y="24"/>
                  </a:cubicBezTo>
                  <a:cubicBezTo>
                    <a:pt x="11157" y="48"/>
                    <a:pt x="11145" y="72"/>
                    <a:pt x="11121" y="84"/>
                  </a:cubicBezTo>
                  <a:lnTo>
                    <a:pt x="11121" y="96"/>
                  </a:lnTo>
                  <a:cubicBezTo>
                    <a:pt x="11121" y="96"/>
                    <a:pt x="11121" y="96"/>
                    <a:pt x="11109" y="108"/>
                  </a:cubicBezTo>
                  <a:lnTo>
                    <a:pt x="11098" y="131"/>
                  </a:lnTo>
                  <a:lnTo>
                    <a:pt x="11074" y="155"/>
                  </a:lnTo>
                  <a:lnTo>
                    <a:pt x="11050" y="191"/>
                  </a:lnTo>
                  <a:cubicBezTo>
                    <a:pt x="11026" y="215"/>
                    <a:pt x="11002" y="250"/>
                    <a:pt x="10979" y="286"/>
                  </a:cubicBezTo>
                  <a:lnTo>
                    <a:pt x="10883" y="417"/>
                  </a:lnTo>
                  <a:lnTo>
                    <a:pt x="10788" y="548"/>
                  </a:lnTo>
                  <a:cubicBezTo>
                    <a:pt x="10681" y="703"/>
                    <a:pt x="10562" y="858"/>
                    <a:pt x="10431" y="1048"/>
                  </a:cubicBezTo>
                  <a:lnTo>
                    <a:pt x="10371" y="1120"/>
                  </a:lnTo>
                  <a:cubicBezTo>
                    <a:pt x="10264" y="1262"/>
                    <a:pt x="10169" y="1405"/>
                    <a:pt x="10062" y="1548"/>
                  </a:cubicBezTo>
                  <a:lnTo>
                    <a:pt x="9931" y="1739"/>
                  </a:lnTo>
                  <a:lnTo>
                    <a:pt x="9800" y="1917"/>
                  </a:lnTo>
                  <a:cubicBezTo>
                    <a:pt x="9764" y="1965"/>
                    <a:pt x="9728" y="2013"/>
                    <a:pt x="9693" y="2060"/>
                  </a:cubicBezTo>
                  <a:lnTo>
                    <a:pt x="9585" y="2215"/>
                  </a:lnTo>
                  <a:lnTo>
                    <a:pt x="9130" y="2810"/>
                  </a:lnTo>
                  <a:lnTo>
                    <a:pt x="9133" y="2810"/>
                  </a:lnTo>
                  <a:lnTo>
                    <a:pt x="8895" y="3108"/>
                  </a:lnTo>
                  <a:lnTo>
                    <a:pt x="8704" y="3346"/>
                  </a:lnTo>
                  <a:lnTo>
                    <a:pt x="8657" y="3417"/>
                  </a:lnTo>
                  <a:lnTo>
                    <a:pt x="8454" y="3679"/>
                  </a:lnTo>
                  <a:lnTo>
                    <a:pt x="8442" y="3691"/>
                  </a:lnTo>
                  <a:lnTo>
                    <a:pt x="8431" y="3703"/>
                  </a:lnTo>
                  <a:cubicBezTo>
                    <a:pt x="8419" y="3727"/>
                    <a:pt x="8395" y="3763"/>
                    <a:pt x="8371" y="3787"/>
                  </a:cubicBezTo>
                  <a:lnTo>
                    <a:pt x="7990" y="4310"/>
                  </a:lnTo>
                  <a:lnTo>
                    <a:pt x="7895" y="4430"/>
                  </a:lnTo>
                  <a:lnTo>
                    <a:pt x="7800" y="4560"/>
                  </a:lnTo>
                  <a:lnTo>
                    <a:pt x="7776" y="4596"/>
                  </a:lnTo>
                  <a:cubicBezTo>
                    <a:pt x="7716" y="4680"/>
                    <a:pt x="7657" y="4751"/>
                    <a:pt x="7597" y="4834"/>
                  </a:cubicBezTo>
                  <a:lnTo>
                    <a:pt x="7466" y="5013"/>
                  </a:lnTo>
                  <a:lnTo>
                    <a:pt x="7430" y="5061"/>
                  </a:lnTo>
                  <a:cubicBezTo>
                    <a:pt x="7216" y="5358"/>
                    <a:pt x="7002" y="5656"/>
                    <a:pt x="6788" y="5954"/>
                  </a:cubicBezTo>
                  <a:lnTo>
                    <a:pt x="6561" y="6239"/>
                  </a:lnTo>
                  <a:cubicBezTo>
                    <a:pt x="6323" y="6549"/>
                    <a:pt x="6085" y="6858"/>
                    <a:pt x="5847" y="7168"/>
                  </a:cubicBezTo>
                  <a:lnTo>
                    <a:pt x="5811" y="7204"/>
                  </a:lnTo>
                  <a:cubicBezTo>
                    <a:pt x="5752" y="7287"/>
                    <a:pt x="5692" y="7358"/>
                    <a:pt x="5633" y="7442"/>
                  </a:cubicBezTo>
                  <a:lnTo>
                    <a:pt x="5621" y="7454"/>
                  </a:lnTo>
                  <a:cubicBezTo>
                    <a:pt x="5585" y="7501"/>
                    <a:pt x="5549" y="7549"/>
                    <a:pt x="5514" y="7597"/>
                  </a:cubicBezTo>
                  <a:lnTo>
                    <a:pt x="5311" y="7859"/>
                  </a:lnTo>
                  <a:lnTo>
                    <a:pt x="4966" y="8323"/>
                  </a:lnTo>
                  <a:cubicBezTo>
                    <a:pt x="4811" y="8525"/>
                    <a:pt x="4644" y="8740"/>
                    <a:pt x="4490" y="8942"/>
                  </a:cubicBezTo>
                  <a:lnTo>
                    <a:pt x="4347" y="9132"/>
                  </a:lnTo>
                  <a:lnTo>
                    <a:pt x="4216" y="9311"/>
                  </a:lnTo>
                  <a:lnTo>
                    <a:pt x="4097" y="9466"/>
                  </a:lnTo>
                  <a:lnTo>
                    <a:pt x="4049" y="9525"/>
                  </a:lnTo>
                  <a:cubicBezTo>
                    <a:pt x="3990" y="9609"/>
                    <a:pt x="3918" y="9692"/>
                    <a:pt x="3847" y="9775"/>
                  </a:cubicBezTo>
                  <a:cubicBezTo>
                    <a:pt x="3763" y="9894"/>
                    <a:pt x="3680" y="10014"/>
                    <a:pt x="3597" y="10121"/>
                  </a:cubicBezTo>
                  <a:lnTo>
                    <a:pt x="3478" y="10287"/>
                  </a:lnTo>
                  <a:lnTo>
                    <a:pt x="3239" y="10597"/>
                  </a:lnTo>
                  <a:lnTo>
                    <a:pt x="3001" y="10906"/>
                  </a:lnTo>
                  <a:cubicBezTo>
                    <a:pt x="2978" y="10942"/>
                    <a:pt x="2954" y="10978"/>
                    <a:pt x="2930" y="11014"/>
                  </a:cubicBezTo>
                  <a:cubicBezTo>
                    <a:pt x="2847" y="11121"/>
                    <a:pt x="2775" y="11228"/>
                    <a:pt x="2692" y="11347"/>
                  </a:cubicBezTo>
                  <a:lnTo>
                    <a:pt x="2477" y="11645"/>
                  </a:lnTo>
                  <a:lnTo>
                    <a:pt x="2263" y="11942"/>
                  </a:lnTo>
                  <a:cubicBezTo>
                    <a:pt x="2239" y="11978"/>
                    <a:pt x="2204" y="12014"/>
                    <a:pt x="2180" y="12049"/>
                  </a:cubicBezTo>
                  <a:lnTo>
                    <a:pt x="2180" y="12061"/>
                  </a:lnTo>
                  <a:lnTo>
                    <a:pt x="2132" y="12121"/>
                  </a:lnTo>
                  <a:lnTo>
                    <a:pt x="1870" y="12514"/>
                  </a:lnTo>
                  <a:cubicBezTo>
                    <a:pt x="1763" y="12669"/>
                    <a:pt x="1656" y="12835"/>
                    <a:pt x="1537" y="12990"/>
                  </a:cubicBezTo>
                  <a:lnTo>
                    <a:pt x="1430" y="13157"/>
                  </a:lnTo>
                  <a:lnTo>
                    <a:pt x="1323" y="13323"/>
                  </a:lnTo>
                  <a:cubicBezTo>
                    <a:pt x="1287" y="13371"/>
                    <a:pt x="1251" y="13407"/>
                    <a:pt x="1227" y="13454"/>
                  </a:cubicBezTo>
                  <a:lnTo>
                    <a:pt x="1215" y="13466"/>
                  </a:lnTo>
                  <a:lnTo>
                    <a:pt x="1180" y="13514"/>
                  </a:lnTo>
                  <a:lnTo>
                    <a:pt x="1061" y="13681"/>
                  </a:lnTo>
                  <a:lnTo>
                    <a:pt x="942" y="13847"/>
                  </a:lnTo>
                  <a:cubicBezTo>
                    <a:pt x="906" y="13907"/>
                    <a:pt x="858" y="13966"/>
                    <a:pt x="822" y="14014"/>
                  </a:cubicBezTo>
                  <a:lnTo>
                    <a:pt x="787" y="14050"/>
                  </a:lnTo>
                  <a:lnTo>
                    <a:pt x="751" y="14097"/>
                  </a:lnTo>
                  <a:lnTo>
                    <a:pt x="715" y="14145"/>
                  </a:lnTo>
                  <a:lnTo>
                    <a:pt x="680" y="14193"/>
                  </a:lnTo>
                  <a:lnTo>
                    <a:pt x="644" y="14240"/>
                  </a:lnTo>
                  <a:cubicBezTo>
                    <a:pt x="632" y="14264"/>
                    <a:pt x="608" y="14288"/>
                    <a:pt x="584" y="14312"/>
                  </a:cubicBezTo>
                  <a:cubicBezTo>
                    <a:pt x="561" y="14312"/>
                    <a:pt x="525" y="14300"/>
                    <a:pt x="501" y="14300"/>
                  </a:cubicBezTo>
                  <a:cubicBezTo>
                    <a:pt x="477" y="14300"/>
                    <a:pt x="453" y="14300"/>
                    <a:pt x="418" y="14312"/>
                  </a:cubicBezTo>
                  <a:cubicBezTo>
                    <a:pt x="406" y="14312"/>
                    <a:pt x="394" y="14324"/>
                    <a:pt x="382" y="14324"/>
                  </a:cubicBezTo>
                  <a:cubicBezTo>
                    <a:pt x="358" y="14324"/>
                    <a:pt x="334" y="14335"/>
                    <a:pt x="311" y="14335"/>
                  </a:cubicBezTo>
                  <a:cubicBezTo>
                    <a:pt x="287" y="14347"/>
                    <a:pt x="263" y="14359"/>
                    <a:pt x="239" y="14371"/>
                  </a:cubicBezTo>
                  <a:cubicBezTo>
                    <a:pt x="215" y="14383"/>
                    <a:pt x="191" y="14395"/>
                    <a:pt x="180" y="14407"/>
                  </a:cubicBezTo>
                  <a:lnTo>
                    <a:pt x="168" y="14419"/>
                  </a:lnTo>
                  <a:cubicBezTo>
                    <a:pt x="144" y="14443"/>
                    <a:pt x="120" y="14455"/>
                    <a:pt x="108" y="14478"/>
                  </a:cubicBezTo>
                  <a:cubicBezTo>
                    <a:pt x="84" y="14502"/>
                    <a:pt x="60" y="14526"/>
                    <a:pt x="49" y="14550"/>
                  </a:cubicBezTo>
                  <a:cubicBezTo>
                    <a:pt x="25" y="14574"/>
                    <a:pt x="13" y="14609"/>
                    <a:pt x="13" y="14633"/>
                  </a:cubicBezTo>
                  <a:cubicBezTo>
                    <a:pt x="1" y="14657"/>
                    <a:pt x="1" y="14693"/>
                    <a:pt x="1" y="14716"/>
                  </a:cubicBezTo>
                  <a:cubicBezTo>
                    <a:pt x="1" y="14776"/>
                    <a:pt x="13" y="14836"/>
                    <a:pt x="49" y="14895"/>
                  </a:cubicBezTo>
                  <a:cubicBezTo>
                    <a:pt x="72" y="14931"/>
                    <a:pt x="120" y="14978"/>
                    <a:pt x="168" y="15014"/>
                  </a:cubicBezTo>
                  <a:cubicBezTo>
                    <a:pt x="215" y="15050"/>
                    <a:pt x="263" y="15074"/>
                    <a:pt x="322" y="15097"/>
                  </a:cubicBezTo>
                  <a:cubicBezTo>
                    <a:pt x="346" y="15097"/>
                    <a:pt x="358" y="15109"/>
                    <a:pt x="382" y="15109"/>
                  </a:cubicBezTo>
                  <a:cubicBezTo>
                    <a:pt x="370" y="15455"/>
                    <a:pt x="370" y="15836"/>
                    <a:pt x="370" y="16300"/>
                  </a:cubicBezTo>
                  <a:cubicBezTo>
                    <a:pt x="370" y="16681"/>
                    <a:pt x="382" y="17074"/>
                    <a:pt x="394" y="17562"/>
                  </a:cubicBezTo>
                  <a:cubicBezTo>
                    <a:pt x="418" y="18015"/>
                    <a:pt x="430" y="18443"/>
                    <a:pt x="453" y="18860"/>
                  </a:cubicBezTo>
                  <a:lnTo>
                    <a:pt x="465" y="19038"/>
                  </a:lnTo>
                  <a:lnTo>
                    <a:pt x="477" y="19217"/>
                  </a:lnTo>
                  <a:lnTo>
                    <a:pt x="477" y="19265"/>
                  </a:lnTo>
                  <a:cubicBezTo>
                    <a:pt x="477" y="19300"/>
                    <a:pt x="477" y="19336"/>
                    <a:pt x="489" y="19384"/>
                  </a:cubicBezTo>
                  <a:lnTo>
                    <a:pt x="489" y="19503"/>
                  </a:lnTo>
                  <a:cubicBezTo>
                    <a:pt x="489" y="19681"/>
                    <a:pt x="501" y="19860"/>
                    <a:pt x="501" y="20050"/>
                  </a:cubicBezTo>
                  <a:cubicBezTo>
                    <a:pt x="501" y="20098"/>
                    <a:pt x="537" y="20134"/>
                    <a:pt x="584" y="20134"/>
                  </a:cubicBezTo>
                  <a:cubicBezTo>
                    <a:pt x="608" y="20134"/>
                    <a:pt x="620" y="20122"/>
                    <a:pt x="644" y="20110"/>
                  </a:cubicBezTo>
                  <a:cubicBezTo>
                    <a:pt x="656" y="20086"/>
                    <a:pt x="668" y="20074"/>
                    <a:pt x="668" y="20050"/>
                  </a:cubicBezTo>
                  <a:cubicBezTo>
                    <a:pt x="668" y="19920"/>
                    <a:pt x="656" y="19800"/>
                    <a:pt x="656" y="19610"/>
                  </a:cubicBezTo>
                  <a:lnTo>
                    <a:pt x="656" y="19527"/>
                  </a:lnTo>
                  <a:lnTo>
                    <a:pt x="656" y="19515"/>
                  </a:lnTo>
                  <a:cubicBezTo>
                    <a:pt x="644" y="19455"/>
                    <a:pt x="644" y="19396"/>
                    <a:pt x="644" y="19336"/>
                  </a:cubicBezTo>
                  <a:cubicBezTo>
                    <a:pt x="644" y="19265"/>
                    <a:pt x="632" y="19181"/>
                    <a:pt x="632" y="19110"/>
                  </a:cubicBezTo>
                  <a:cubicBezTo>
                    <a:pt x="620" y="18955"/>
                    <a:pt x="620" y="18800"/>
                    <a:pt x="608" y="18646"/>
                  </a:cubicBezTo>
                  <a:lnTo>
                    <a:pt x="608" y="18622"/>
                  </a:lnTo>
                  <a:lnTo>
                    <a:pt x="608" y="18574"/>
                  </a:lnTo>
                  <a:cubicBezTo>
                    <a:pt x="596" y="18360"/>
                    <a:pt x="584" y="18145"/>
                    <a:pt x="572" y="17919"/>
                  </a:cubicBezTo>
                  <a:cubicBezTo>
                    <a:pt x="572" y="17860"/>
                    <a:pt x="572" y="17800"/>
                    <a:pt x="572" y="17729"/>
                  </a:cubicBezTo>
                  <a:lnTo>
                    <a:pt x="572" y="17645"/>
                  </a:lnTo>
                  <a:lnTo>
                    <a:pt x="561" y="17538"/>
                  </a:lnTo>
                  <a:cubicBezTo>
                    <a:pt x="561" y="17467"/>
                    <a:pt x="561" y="17395"/>
                    <a:pt x="561" y="17324"/>
                  </a:cubicBezTo>
                  <a:lnTo>
                    <a:pt x="549" y="17181"/>
                  </a:lnTo>
                  <a:cubicBezTo>
                    <a:pt x="549" y="17014"/>
                    <a:pt x="549" y="16860"/>
                    <a:pt x="537" y="16693"/>
                  </a:cubicBezTo>
                  <a:cubicBezTo>
                    <a:pt x="537" y="16479"/>
                    <a:pt x="537" y="16252"/>
                    <a:pt x="537" y="15990"/>
                  </a:cubicBezTo>
                  <a:cubicBezTo>
                    <a:pt x="537" y="15788"/>
                    <a:pt x="537" y="15586"/>
                    <a:pt x="537" y="15395"/>
                  </a:cubicBezTo>
                  <a:cubicBezTo>
                    <a:pt x="549" y="15288"/>
                    <a:pt x="549" y="15193"/>
                    <a:pt x="549" y="15097"/>
                  </a:cubicBezTo>
                  <a:cubicBezTo>
                    <a:pt x="561" y="15097"/>
                    <a:pt x="572" y="15086"/>
                    <a:pt x="572" y="15086"/>
                  </a:cubicBezTo>
                  <a:cubicBezTo>
                    <a:pt x="608" y="15074"/>
                    <a:pt x="632" y="15062"/>
                    <a:pt x="668" y="15038"/>
                  </a:cubicBezTo>
                  <a:cubicBezTo>
                    <a:pt x="703" y="15002"/>
                    <a:pt x="751" y="14967"/>
                    <a:pt x="787" y="14919"/>
                  </a:cubicBezTo>
                  <a:cubicBezTo>
                    <a:pt x="811" y="14871"/>
                    <a:pt x="834" y="14824"/>
                    <a:pt x="846" y="14752"/>
                  </a:cubicBezTo>
                  <a:cubicBezTo>
                    <a:pt x="846" y="14752"/>
                    <a:pt x="858" y="14740"/>
                    <a:pt x="858" y="14740"/>
                  </a:cubicBezTo>
                  <a:cubicBezTo>
                    <a:pt x="858" y="14705"/>
                    <a:pt x="858" y="14669"/>
                    <a:pt x="858" y="14633"/>
                  </a:cubicBezTo>
                  <a:cubicBezTo>
                    <a:pt x="858" y="14621"/>
                    <a:pt x="858" y="14597"/>
                    <a:pt x="846" y="14586"/>
                  </a:cubicBezTo>
                  <a:cubicBezTo>
                    <a:pt x="846" y="14550"/>
                    <a:pt x="834" y="14526"/>
                    <a:pt x="822" y="14502"/>
                  </a:cubicBezTo>
                  <a:cubicBezTo>
                    <a:pt x="799" y="14478"/>
                    <a:pt x="787" y="14443"/>
                    <a:pt x="763" y="14419"/>
                  </a:cubicBezTo>
                  <a:cubicBezTo>
                    <a:pt x="751" y="14407"/>
                    <a:pt x="751" y="14407"/>
                    <a:pt x="739" y="14395"/>
                  </a:cubicBezTo>
                  <a:lnTo>
                    <a:pt x="763" y="14359"/>
                  </a:lnTo>
                  <a:lnTo>
                    <a:pt x="787" y="14335"/>
                  </a:lnTo>
                  <a:lnTo>
                    <a:pt x="811" y="14312"/>
                  </a:lnTo>
                  <a:lnTo>
                    <a:pt x="858" y="14252"/>
                  </a:lnTo>
                  <a:lnTo>
                    <a:pt x="906" y="14181"/>
                  </a:lnTo>
                  <a:lnTo>
                    <a:pt x="942" y="14133"/>
                  </a:lnTo>
                  <a:lnTo>
                    <a:pt x="965" y="14097"/>
                  </a:lnTo>
                  <a:cubicBezTo>
                    <a:pt x="1001" y="14050"/>
                    <a:pt x="1049" y="13990"/>
                    <a:pt x="1096" y="13931"/>
                  </a:cubicBezTo>
                  <a:lnTo>
                    <a:pt x="1323" y="13609"/>
                  </a:lnTo>
                  <a:lnTo>
                    <a:pt x="1370" y="13550"/>
                  </a:lnTo>
                  <a:cubicBezTo>
                    <a:pt x="1406" y="13502"/>
                    <a:pt x="1442" y="13454"/>
                    <a:pt x="1465" y="13407"/>
                  </a:cubicBezTo>
                  <a:cubicBezTo>
                    <a:pt x="1739" y="13014"/>
                    <a:pt x="2013" y="12609"/>
                    <a:pt x="2287" y="12216"/>
                  </a:cubicBezTo>
                  <a:cubicBezTo>
                    <a:pt x="2299" y="12192"/>
                    <a:pt x="2311" y="12169"/>
                    <a:pt x="2323" y="12157"/>
                  </a:cubicBezTo>
                  <a:cubicBezTo>
                    <a:pt x="2358" y="12109"/>
                    <a:pt x="2382" y="12073"/>
                    <a:pt x="2406" y="12026"/>
                  </a:cubicBezTo>
                  <a:lnTo>
                    <a:pt x="2489" y="11919"/>
                  </a:lnTo>
                  <a:lnTo>
                    <a:pt x="2561" y="11823"/>
                  </a:lnTo>
                  <a:lnTo>
                    <a:pt x="3085" y="11097"/>
                  </a:lnTo>
                  <a:cubicBezTo>
                    <a:pt x="3144" y="11014"/>
                    <a:pt x="3204" y="10930"/>
                    <a:pt x="3275" y="10847"/>
                  </a:cubicBezTo>
                  <a:lnTo>
                    <a:pt x="3275" y="10835"/>
                  </a:lnTo>
                  <a:lnTo>
                    <a:pt x="3335" y="10752"/>
                  </a:lnTo>
                  <a:lnTo>
                    <a:pt x="3882" y="10025"/>
                  </a:lnTo>
                  <a:cubicBezTo>
                    <a:pt x="4073" y="9775"/>
                    <a:pt x="4275" y="9525"/>
                    <a:pt x="4454" y="9275"/>
                  </a:cubicBezTo>
                  <a:lnTo>
                    <a:pt x="4656" y="9001"/>
                  </a:lnTo>
                  <a:lnTo>
                    <a:pt x="5371" y="8073"/>
                  </a:lnTo>
                  <a:cubicBezTo>
                    <a:pt x="5442" y="7978"/>
                    <a:pt x="5514" y="7882"/>
                    <a:pt x="5585" y="7787"/>
                  </a:cubicBezTo>
                  <a:lnTo>
                    <a:pt x="5621" y="7751"/>
                  </a:lnTo>
                  <a:cubicBezTo>
                    <a:pt x="5740" y="7597"/>
                    <a:pt x="5871" y="7430"/>
                    <a:pt x="5990" y="7263"/>
                  </a:cubicBezTo>
                  <a:cubicBezTo>
                    <a:pt x="6311" y="6858"/>
                    <a:pt x="6621" y="6454"/>
                    <a:pt x="6930" y="6049"/>
                  </a:cubicBezTo>
                  <a:cubicBezTo>
                    <a:pt x="6954" y="6025"/>
                    <a:pt x="6978" y="5989"/>
                    <a:pt x="7002" y="5954"/>
                  </a:cubicBezTo>
                  <a:lnTo>
                    <a:pt x="7038" y="5906"/>
                  </a:lnTo>
                  <a:lnTo>
                    <a:pt x="7240" y="5632"/>
                  </a:lnTo>
                  <a:lnTo>
                    <a:pt x="7288" y="5561"/>
                  </a:lnTo>
                  <a:lnTo>
                    <a:pt x="7609" y="5120"/>
                  </a:lnTo>
                  <a:lnTo>
                    <a:pt x="7752" y="4918"/>
                  </a:lnTo>
                  <a:cubicBezTo>
                    <a:pt x="7823" y="4822"/>
                    <a:pt x="7895" y="4727"/>
                    <a:pt x="7966" y="4620"/>
                  </a:cubicBezTo>
                  <a:lnTo>
                    <a:pt x="8050" y="4513"/>
                  </a:lnTo>
                  <a:lnTo>
                    <a:pt x="8526" y="3870"/>
                  </a:lnTo>
                  <a:lnTo>
                    <a:pt x="8538" y="3858"/>
                  </a:lnTo>
                  <a:lnTo>
                    <a:pt x="8954" y="3322"/>
                  </a:lnTo>
                  <a:cubicBezTo>
                    <a:pt x="8990" y="3275"/>
                    <a:pt x="9026" y="3227"/>
                    <a:pt x="9062" y="3191"/>
                  </a:cubicBezTo>
                  <a:cubicBezTo>
                    <a:pt x="9133" y="3096"/>
                    <a:pt x="9216" y="2989"/>
                    <a:pt x="9300" y="2882"/>
                  </a:cubicBezTo>
                  <a:lnTo>
                    <a:pt x="9395" y="2751"/>
                  </a:lnTo>
                  <a:lnTo>
                    <a:pt x="9800" y="2215"/>
                  </a:lnTo>
                  <a:cubicBezTo>
                    <a:pt x="9895" y="2084"/>
                    <a:pt x="9978" y="1965"/>
                    <a:pt x="10062" y="1846"/>
                  </a:cubicBezTo>
                  <a:lnTo>
                    <a:pt x="10157" y="1727"/>
                  </a:lnTo>
                  <a:cubicBezTo>
                    <a:pt x="10240" y="1608"/>
                    <a:pt x="10312" y="1501"/>
                    <a:pt x="10395" y="1382"/>
                  </a:cubicBezTo>
                  <a:lnTo>
                    <a:pt x="10467" y="1286"/>
                  </a:lnTo>
                  <a:cubicBezTo>
                    <a:pt x="10550" y="1167"/>
                    <a:pt x="10645" y="1036"/>
                    <a:pt x="10728" y="917"/>
                  </a:cubicBezTo>
                  <a:cubicBezTo>
                    <a:pt x="10824" y="786"/>
                    <a:pt x="10919" y="667"/>
                    <a:pt x="11014" y="536"/>
                  </a:cubicBezTo>
                  <a:cubicBezTo>
                    <a:pt x="11038" y="500"/>
                    <a:pt x="11074" y="465"/>
                    <a:pt x="11098" y="417"/>
                  </a:cubicBezTo>
                  <a:lnTo>
                    <a:pt x="11145" y="358"/>
                  </a:lnTo>
                  <a:lnTo>
                    <a:pt x="11205" y="274"/>
                  </a:lnTo>
                  <a:lnTo>
                    <a:pt x="11229" y="250"/>
                  </a:lnTo>
                  <a:cubicBezTo>
                    <a:pt x="11252" y="215"/>
                    <a:pt x="11264" y="191"/>
                    <a:pt x="11288" y="155"/>
                  </a:cubicBezTo>
                  <a:lnTo>
                    <a:pt x="11300" y="155"/>
                  </a:lnTo>
                  <a:cubicBezTo>
                    <a:pt x="11312" y="143"/>
                    <a:pt x="11324" y="119"/>
                    <a:pt x="11324" y="96"/>
                  </a:cubicBezTo>
                  <a:cubicBezTo>
                    <a:pt x="11324" y="72"/>
                    <a:pt x="11312" y="48"/>
                    <a:pt x="11300" y="24"/>
                  </a:cubicBezTo>
                  <a:cubicBezTo>
                    <a:pt x="11276" y="12"/>
                    <a:pt x="11264" y="0"/>
                    <a:pt x="1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7"/>
            <p:cNvSpPr/>
            <p:nvPr/>
          </p:nvSpPr>
          <p:spPr>
            <a:xfrm>
              <a:off x="1979400" y="3369600"/>
              <a:ext cx="22950" cy="23225"/>
            </a:xfrm>
            <a:custGeom>
              <a:avLst/>
              <a:gdLst/>
              <a:ahLst/>
              <a:cxnLst/>
              <a:rect l="l" t="t" r="r" b="b"/>
              <a:pathLst>
                <a:path w="918" h="929" extrusionOk="0">
                  <a:moveTo>
                    <a:pt x="679" y="488"/>
                  </a:moveTo>
                  <a:cubicBezTo>
                    <a:pt x="679" y="500"/>
                    <a:pt x="679" y="512"/>
                    <a:pt x="679" y="512"/>
                  </a:cubicBezTo>
                  <a:cubicBezTo>
                    <a:pt x="679" y="535"/>
                    <a:pt x="679" y="547"/>
                    <a:pt x="668" y="559"/>
                  </a:cubicBezTo>
                  <a:lnTo>
                    <a:pt x="668" y="559"/>
                  </a:lnTo>
                  <a:cubicBezTo>
                    <a:pt x="671" y="536"/>
                    <a:pt x="679" y="508"/>
                    <a:pt x="679" y="488"/>
                  </a:cubicBezTo>
                  <a:close/>
                  <a:moveTo>
                    <a:pt x="560" y="191"/>
                  </a:moveTo>
                  <a:cubicBezTo>
                    <a:pt x="584" y="203"/>
                    <a:pt x="620" y="203"/>
                    <a:pt x="655" y="214"/>
                  </a:cubicBezTo>
                  <a:cubicBezTo>
                    <a:pt x="667" y="226"/>
                    <a:pt x="691" y="238"/>
                    <a:pt x="703" y="250"/>
                  </a:cubicBezTo>
                  <a:cubicBezTo>
                    <a:pt x="715" y="262"/>
                    <a:pt x="727" y="274"/>
                    <a:pt x="739" y="286"/>
                  </a:cubicBezTo>
                  <a:cubicBezTo>
                    <a:pt x="751" y="286"/>
                    <a:pt x="751" y="298"/>
                    <a:pt x="751" y="298"/>
                  </a:cubicBezTo>
                  <a:cubicBezTo>
                    <a:pt x="751" y="298"/>
                    <a:pt x="751" y="298"/>
                    <a:pt x="739" y="286"/>
                  </a:cubicBezTo>
                  <a:cubicBezTo>
                    <a:pt x="727" y="274"/>
                    <a:pt x="715" y="274"/>
                    <a:pt x="703" y="262"/>
                  </a:cubicBezTo>
                  <a:cubicBezTo>
                    <a:pt x="679" y="250"/>
                    <a:pt x="655" y="238"/>
                    <a:pt x="632" y="226"/>
                  </a:cubicBezTo>
                  <a:lnTo>
                    <a:pt x="560" y="226"/>
                  </a:lnTo>
                  <a:cubicBezTo>
                    <a:pt x="536" y="226"/>
                    <a:pt x="513" y="226"/>
                    <a:pt x="489" y="238"/>
                  </a:cubicBezTo>
                  <a:cubicBezTo>
                    <a:pt x="465" y="250"/>
                    <a:pt x="429" y="262"/>
                    <a:pt x="405" y="274"/>
                  </a:cubicBezTo>
                  <a:cubicBezTo>
                    <a:pt x="370" y="298"/>
                    <a:pt x="334" y="334"/>
                    <a:pt x="298" y="381"/>
                  </a:cubicBezTo>
                  <a:cubicBezTo>
                    <a:pt x="274" y="429"/>
                    <a:pt x="251" y="476"/>
                    <a:pt x="239" y="536"/>
                  </a:cubicBezTo>
                  <a:cubicBezTo>
                    <a:pt x="239" y="560"/>
                    <a:pt x="239" y="584"/>
                    <a:pt x="239" y="607"/>
                  </a:cubicBezTo>
                  <a:cubicBezTo>
                    <a:pt x="251" y="631"/>
                    <a:pt x="263" y="655"/>
                    <a:pt x="274" y="679"/>
                  </a:cubicBezTo>
                  <a:cubicBezTo>
                    <a:pt x="298" y="726"/>
                    <a:pt x="358" y="762"/>
                    <a:pt x="417" y="774"/>
                  </a:cubicBezTo>
                  <a:lnTo>
                    <a:pt x="405" y="774"/>
                  </a:lnTo>
                  <a:cubicBezTo>
                    <a:pt x="382" y="762"/>
                    <a:pt x="346" y="762"/>
                    <a:pt x="322" y="750"/>
                  </a:cubicBezTo>
                  <a:cubicBezTo>
                    <a:pt x="310" y="738"/>
                    <a:pt x="298" y="738"/>
                    <a:pt x="274" y="726"/>
                  </a:cubicBezTo>
                  <a:cubicBezTo>
                    <a:pt x="263" y="703"/>
                    <a:pt x="251" y="691"/>
                    <a:pt x="239" y="667"/>
                  </a:cubicBezTo>
                  <a:cubicBezTo>
                    <a:pt x="239" y="643"/>
                    <a:pt x="227" y="619"/>
                    <a:pt x="227" y="595"/>
                  </a:cubicBezTo>
                  <a:cubicBezTo>
                    <a:pt x="215" y="560"/>
                    <a:pt x="215" y="524"/>
                    <a:pt x="227" y="488"/>
                  </a:cubicBezTo>
                  <a:cubicBezTo>
                    <a:pt x="227" y="453"/>
                    <a:pt x="239" y="417"/>
                    <a:pt x="251" y="381"/>
                  </a:cubicBezTo>
                  <a:cubicBezTo>
                    <a:pt x="263" y="345"/>
                    <a:pt x="286" y="322"/>
                    <a:pt x="298" y="298"/>
                  </a:cubicBezTo>
                  <a:cubicBezTo>
                    <a:pt x="322" y="274"/>
                    <a:pt x="334" y="250"/>
                    <a:pt x="358" y="238"/>
                  </a:cubicBezTo>
                  <a:cubicBezTo>
                    <a:pt x="370" y="226"/>
                    <a:pt x="382" y="214"/>
                    <a:pt x="405" y="214"/>
                  </a:cubicBezTo>
                  <a:cubicBezTo>
                    <a:pt x="429" y="203"/>
                    <a:pt x="441" y="191"/>
                    <a:pt x="465" y="191"/>
                  </a:cubicBezTo>
                  <a:close/>
                  <a:moveTo>
                    <a:pt x="513" y="750"/>
                  </a:moveTo>
                  <a:lnTo>
                    <a:pt x="513" y="750"/>
                  </a:lnTo>
                  <a:cubicBezTo>
                    <a:pt x="501" y="762"/>
                    <a:pt x="489" y="762"/>
                    <a:pt x="477" y="774"/>
                  </a:cubicBezTo>
                  <a:lnTo>
                    <a:pt x="417" y="774"/>
                  </a:lnTo>
                  <a:cubicBezTo>
                    <a:pt x="453" y="774"/>
                    <a:pt x="489" y="762"/>
                    <a:pt x="513" y="750"/>
                  </a:cubicBezTo>
                  <a:close/>
                  <a:moveTo>
                    <a:pt x="548" y="0"/>
                  </a:moveTo>
                  <a:cubicBezTo>
                    <a:pt x="501" y="0"/>
                    <a:pt x="453" y="12"/>
                    <a:pt x="405" y="24"/>
                  </a:cubicBezTo>
                  <a:cubicBezTo>
                    <a:pt x="346" y="48"/>
                    <a:pt x="298" y="72"/>
                    <a:pt x="251" y="107"/>
                  </a:cubicBezTo>
                  <a:cubicBezTo>
                    <a:pt x="215" y="143"/>
                    <a:pt x="179" y="179"/>
                    <a:pt x="155" y="214"/>
                  </a:cubicBezTo>
                  <a:cubicBezTo>
                    <a:pt x="120" y="250"/>
                    <a:pt x="84" y="298"/>
                    <a:pt x="60" y="334"/>
                  </a:cubicBezTo>
                  <a:cubicBezTo>
                    <a:pt x="48" y="357"/>
                    <a:pt x="36" y="381"/>
                    <a:pt x="24" y="405"/>
                  </a:cubicBezTo>
                  <a:cubicBezTo>
                    <a:pt x="12" y="441"/>
                    <a:pt x="12" y="465"/>
                    <a:pt x="12" y="488"/>
                  </a:cubicBezTo>
                  <a:cubicBezTo>
                    <a:pt x="1" y="548"/>
                    <a:pt x="12" y="607"/>
                    <a:pt x="36" y="655"/>
                  </a:cubicBezTo>
                  <a:cubicBezTo>
                    <a:pt x="60" y="726"/>
                    <a:pt x="120" y="774"/>
                    <a:pt x="179" y="822"/>
                  </a:cubicBezTo>
                  <a:cubicBezTo>
                    <a:pt x="191" y="846"/>
                    <a:pt x="215" y="869"/>
                    <a:pt x="251" y="881"/>
                  </a:cubicBezTo>
                  <a:cubicBezTo>
                    <a:pt x="286" y="917"/>
                    <a:pt x="346" y="929"/>
                    <a:pt x="393" y="929"/>
                  </a:cubicBezTo>
                  <a:cubicBezTo>
                    <a:pt x="441" y="929"/>
                    <a:pt x="477" y="929"/>
                    <a:pt x="524" y="905"/>
                  </a:cubicBezTo>
                  <a:cubicBezTo>
                    <a:pt x="536" y="905"/>
                    <a:pt x="548" y="905"/>
                    <a:pt x="560" y="893"/>
                  </a:cubicBezTo>
                  <a:cubicBezTo>
                    <a:pt x="667" y="869"/>
                    <a:pt x="751" y="786"/>
                    <a:pt x="822" y="703"/>
                  </a:cubicBezTo>
                  <a:cubicBezTo>
                    <a:pt x="846" y="667"/>
                    <a:pt x="870" y="619"/>
                    <a:pt x="894" y="572"/>
                  </a:cubicBezTo>
                  <a:cubicBezTo>
                    <a:pt x="905" y="524"/>
                    <a:pt x="917" y="465"/>
                    <a:pt x="917" y="417"/>
                  </a:cubicBezTo>
                  <a:cubicBezTo>
                    <a:pt x="917" y="357"/>
                    <a:pt x="905" y="310"/>
                    <a:pt x="882" y="262"/>
                  </a:cubicBezTo>
                  <a:cubicBezTo>
                    <a:pt x="870" y="214"/>
                    <a:pt x="834" y="167"/>
                    <a:pt x="786" y="131"/>
                  </a:cubicBezTo>
                  <a:cubicBezTo>
                    <a:pt x="739" y="95"/>
                    <a:pt x="679" y="72"/>
                    <a:pt x="620" y="60"/>
                  </a:cubicBezTo>
                  <a:cubicBezTo>
                    <a:pt x="608" y="24"/>
                    <a:pt x="58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7"/>
            <p:cNvSpPr/>
            <p:nvPr/>
          </p:nvSpPr>
          <p:spPr>
            <a:xfrm>
              <a:off x="2251450" y="2863575"/>
              <a:ext cx="22950" cy="24125"/>
            </a:xfrm>
            <a:custGeom>
              <a:avLst/>
              <a:gdLst/>
              <a:ahLst/>
              <a:cxnLst/>
              <a:rect l="l" t="t" r="r" b="b"/>
              <a:pathLst>
                <a:path w="918" h="965" extrusionOk="0">
                  <a:moveTo>
                    <a:pt x="560" y="179"/>
                  </a:moveTo>
                  <a:cubicBezTo>
                    <a:pt x="572" y="179"/>
                    <a:pt x="584" y="191"/>
                    <a:pt x="596" y="191"/>
                  </a:cubicBezTo>
                  <a:cubicBezTo>
                    <a:pt x="596" y="191"/>
                    <a:pt x="608" y="203"/>
                    <a:pt x="620" y="203"/>
                  </a:cubicBezTo>
                  <a:cubicBezTo>
                    <a:pt x="644" y="227"/>
                    <a:pt x="668" y="251"/>
                    <a:pt x="691" y="274"/>
                  </a:cubicBezTo>
                  <a:cubicBezTo>
                    <a:pt x="703" y="298"/>
                    <a:pt x="715" y="310"/>
                    <a:pt x="715" y="322"/>
                  </a:cubicBezTo>
                  <a:cubicBezTo>
                    <a:pt x="691" y="274"/>
                    <a:pt x="632" y="251"/>
                    <a:pt x="584" y="239"/>
                  </a:cubicBezTo>
                  <a:cubicBezTo>
                    <a:pt x="525" y="239"/>
                    <a:pt x="465" y="263"/>
                    <a:pt x="418" y="298"/>
                  </a:cubicBezTo>
                  <a:cubicBezTo>
                    <a:pt x="382" y="334"/>
                    <a:pt x="346" y="370"/>
                    <a:pt x="322" y="405"/>
                  </a:cubicBezTo>
                  <a:cubicBezTo>
                    <a:pt x="322" y="405"/>
                    <a:pt x="322" y="405"/>
                    <a:pt x="322" y="393"/>
                  </a:cubicBezTo>
                  <a:cubicBezTo>
                    <a:pt x="322" y="393"/>
                    <a:pt x="322" y="393"/>
                    <a:pt x="322" y="382"/>
                  </a:cubicBezTo>
                  <a:cubicBezTo>
                    <a:pt x="322" y="370"/>
                    <a:pt x="322" y="346"/>
                    <a:pt x="334" y="334"/>
                  </a:cubicBezTo>
                  <a:cubicBezTo>
                    <a:pt x="346" y="310"/>
                    <a:pt x="358" y="286"/>
                    <a:pt x="370" y="263"/>
                  </a:cubicBezTo>
                  <a:cubicBezTo>
                    <a:pt x="382" y="251"/>
                    <a:pt x="406" y="239"/>
                    <a:pt x="418" y="227"/>
                  </a:cubicBezTo>
                  <a:cubicBezTo>
                    <a:pt x="430" y="215"/>
                    <a:pt x="453" y="203"/>
                    <a:pt x="465" y="191"/>
                  </a:cubicBezTo>
                  <a:cubicBezTo>
                    <a:pt x="477" y="191"/>
                    <a:pt x="501" y="179"/>
                    <a:pt x="513" y="179"/>
                  </a:cubicBezTo>
                  <a:close/>
                  <a:moveTo>
                    <a:pt x="727" y="346"/>
                  </a:moveTo>
                  <a:lnTo>
                    <a:pt x="727" y="346"/>
                  </a:lnTo>
                  <a:cubicBezTo>
                    <a:pt x="739" y="358"/>
                    <a:pt x="739" y="358"/>
                    <a:pt x="739" y="370"/>
                  </a:cubicBezTo>
                  <a:cubicBezTo>
                    <a:pt x="751" y="382"/>
                    <a:pt x="751" y="405"/>
                    <a:pt x="763" y="417"/>
                  </a:cubicBezTo>
                  <a:cubicBezTo>
                    <a:pt x="763" y="417"/>
                    <a:pt x="763" y="417"/>
                    <a:pt x="763" y="429"/>
                  </a:cubicBezTo>
                  <a:cubicBezTo>
                    <a:pt x="751" y="393"/>
                    <a:pt x="739" y="370"/>
                    <a:pt x="727" y="346"/>
                  </a:cubicBezTo>
                  <a:close/>
                  <a:moveTo>
                    <a:pt x="168" y="393"/>
                  </a:moveTo>
                  <a:cubicBezTo>
                    <a:pt x="168" y="405"/>
                    <a:pt x="168" y="417"/>
                    <a:pt x="168" y="441"/>
                  </a:cubicBezTo>
                  <a:cubicBezTo>
                    <a:pt x="156" y="441"/>
                    <a:pt x="156" y="453"/>
                    <a:pt x="156" y="453"/>
                  </a:cubicBezTo>
                  <a:cubicBezTo>
                    <a:pt x="156" y="465"/>
                    <a:pt x="144" y="477"/>
                    <a:pt x="144" y="489"/>
                  </a:cubicBezTo>
                  <a:cubicBezTo>
                    <a:pt x="144" y="477"/>
                    <a:pt x="144" y="477"/>
                    <a:pt x="144" y="465"/>
                  </a:cubicBezTo>
                  <a:cubicBezTo>
                    <a:pt x="156" y="441"/>
                    <a:pt x="156" y="417"/>
                    <a:pt x="168" y="393"/>
                  </a:cubicBezTo>
                  <a:close/>
                  <a:moveTo>
                    <a:pt x="489" y="1"/>
                  </a:moveTo>
                  <a:cubicBezTo>
                    <a:pt x="430" y="1"/>
                    <a:pt x="370" y="12"/>
                    <a:pt x="322" y="36"/>
                  </a:cubicBezTo>
                  <a:cubicBezTo>
                    <a:pt x="299" y="48"/>
                    <a:pt x="275" y="60"/>
                    <a:pt x="251" y="72"/>
                  </a:cubicBezTo>
                  <a:cubicBezTo>
                    <a:pt x="227" y="84"/>
                    <a:pt x="203" y="96"/>
                    <a:pt x="179" y="120"/>
                  </a:cubicBezTo>
                  <a:cubicBezTo>
                    <a:pt x="144" y="155"/>
                    <a:pt x="108" y="203"/>
                    <a:pt x="72" y="239"/>
                  </a:cubicBezTo>
                  <a:cubicBezTo>
                    <a:pt x="49" y="286"/>
                    <a:pt x="25" y="334"/>
                    <a:pt x="13" y="393"/>
                  </a:cubicBezTo>
                  <a:cubicBezTo>
                    <a:pt x="1" y="417"/>
                    <a:pt x="1" y="441"/>
                    <a:pt x="1" y="477"/>
                  </a:cubicBezTo>
                  <a:cubicBezTo>
                    <a:pt x="1" y="501"/>
                    <a:pt x="1" y="536"/>
                    <a:pt x="1" y="560"/>
                  </a:cubicBezTo>
                  <a:cubicBezTo>
                    <a:pt x="13" y="620"/>
                    <a:pt x="25" y="667"/>
                    <a:pt x="49" y="715"/>
                  </a:cubicBezTo>
                  <a:cubicBezTo>
                    <a:pt x="60" y="739"/>
                    <a:pt x="72" y="763"/>
                    <a:pt x="96" y="786"/>
                  </a:cubicBezTo>
                  <a:cubicBezTo>
                    <a:pt x="108" y="810"/>
                    <a:pt x="132" y="822"/>
                    <a:pt x="156" y="846"/>
                  </a:cubicBezTo>
                  <a:cubicBezTo>
                    <a:pt x="203" y="882"/>
                    <a:pt x="251" y="905"/>
                    <a:pt x="299" y="929"/>
                  </a:cubicBezTo>
                  <a:cubicBezTo>
                    <a:pt x="358" y="953"/>
                    <a:pt x="418" y="965"/>
                    <a:pt x="477" y="965"/>
                  </a:cubicBezTo>
                  <a:cubicBezTo>
                    <a:pt x="525" y="965"/>
                    <a:pt x="584" y="953"/>
                    <a:pt x="632" y="941"/>
                  </a:cubicBezTo>
                  <a:cubicBezTo>
                    <a:pt x="680" y="929"/>
                    <a:pt x="739" y="894"/>
                    <a:pt x="775" y="858"/>
                  </a:cubicBezTo>
                  <a:cubicBezTo>
                    <a:pt x="822" y="822"/>
                    <a:pt x="846" y="774"/>
                    <a:pt x="870" y="739"/>
                  </a:cubicBezTo>
                  <a:cubicBezTo>
                    <a:pt x="894" y="679"/>
                    <a:pt x="906" y="620"/>
                    <a:pt x="918" y="560"/>
                  </a:cubicBezTo>
                  <a:cubicBezTo>
                    <a:pt x="918" y="513"/>
                    <a:pt x="918" y="465"/>
                    <a:pt x="906" y="417"/>
                  </a:cubicBezTo>
                  <a:cubicBezTo>
                    <a:pt x="906" y="405"/>
                    <a:pt x="906" y="393"/>
                    <a:pt x="906" y="382"/>
                  </a:cubicBezTo>
                  <a:cubicBezTo>
                    <a:pt x="918" y="358"/>
                    <a:pt x="906" y="334"/>
                    <a:pt x="906" y="298"/>
                  </a:cubicBezTo>
                  <a:cubicBezTo>
                    <a:pt x="906" y="274"/>
                    <a:pt x="894" y="251"/>
                    <a:pt x="882" y="227"/>
                  </a:cubicBezTo>
                  <a:cubicBezTo>
                    <a:pt x="870" y="179"/>
                    <a:pt x="834" y="132"/>
                    <a:pt x="799" y="96"/>
                  </a:cubicBezTo>
                  <a:cubicBezTo>
                    <a:pt x="751" y="60"/>
                    <a:pt x="703" y="36"/>
                    <a:pt x="644" y="12"/>
                  </a:cubicBezTo>
                  <a:cubicBezTo>
                    <a:pt x="596" y="1"/>
                    <a:pt x="54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hlinkClick r:id="rId3" action="ppaction://hlinkfile"/>
            <a:extLst>
              <a:ext uri="{FF2B5EF4-FFF2-40B4-BE49-F238E27FC236}">
                <a16:creationId xmlns:a16="http://schemas.microsoft.com/office/drawing/2014/main" id="{13380C33-FB27-424D-890D-2A9C7C92C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15" y="1512616"/>
            <a:ext cx="3456940" cy="20194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48"/>
          <p:cNvPicPr preferRelativeResize="0"/>
          <p:nvPr/>
        </p:nvPicPr>
        <p:blipFill rotWithShape="1">
          <a:blip r:embed="rId3">
            <a:alphaModFix/>
          </a:blip>
          <a:srcRect l="17288" t="16948" r="17223" b="17563"/>
          <a:stretch/>
        </p:blipFill>
        <p:spPr>
          <a:xfrm rot="1717385">
            <a:off x="549942" y="-762774"/>
            <a:ext cx="2824366" cy="282436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3" name="Google Shape;1413;p48"/>
          <p:cNvSpPr txBox="1">
            <a:spLocks noGrp="1"/>
          </p:cNvSpPr>
          <p:nvPr>
            <p:ph type="title"/>
          </p:nvPr>
        </p:nvSpPr>
        <p:spPr>
          <a:xfrm>
            <a:off x="831676" y="1305533"/>
            <a:ext cx="6367800" cy="27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7200" dirty="0">
                <a:solidFill>
                  <a:srgbClr val="296393"/>
                </a:solidFill>
              </a:rPr>
              <a:t>Obrigado</a:t>
            </a:r>
            <a:r>
              <a:rPr lang="en" sz="6600" dirty="0">
                <a:solidFill>
                  <a:schemeClr val="accent2"/>
                </a:solidFill>
              </a:rPr>
              <a:t> </a:t>
            </a:r>
            <a:endParaRPr sz="6600" dirty="0">
              <a:solidFill>
                <a:schemeClr val="accent2"/>
              </a:solidFill>
            </a:endParaRPr>
          </a:p>
        </p:txBody>
      </p:sp>
      <p:grpSp>
        <p:nvGrpSpPr>
          <p:cNvPr id="1414" name="Google Shape;1414;p48"/>
          <p:cNvGrpSpPr/>
          <p:nvPr/>
        </p:nvGrpSpPr>
        <p:grpSpPr>
          <a:xfrm rot="-2700000">
            <a:off x="5789447" y="2379371"/>
            <a:ext cx="4054408" cy="2967582"/>
            <a:chOff x="5249827" y="3477674"/>
            <a:chExt cx="3183675" cy="2330258"/>
          </a:xfrm>
        </p:grpSpPr>
        <p:sp>
          <p:nvSpPr>
            <p:cNvPr id="1415" name="Google Shape;1415;p48"/>
            <p:cNvSpPr/>
            <p:nvPr/>
          </p:nvSpPr>
          <p:spPr>
            <a:xfrm>
              <a:off x="5249827" y="4209619"/>
              <a:ext cx="1926879" cy="1294162"/>
            </a:xfrm>
            <a:custGeom>
              <a:avLst/>
              <a:gdLst/>
              <a:ahLst/>
              <a:cxnLst/>
              <a:rect l="l" t="t" r="r" b="b"/>
              <a:pathLst>
                <a:path w="19652" h="13199" extrusionOk="0">
                  <a:moveTo>
                    <a:pt x="19599" y="1"/>
                  </a:moveTo>
                  <a:cubicBezTo>
                    <a:pt x="19596" y="1"/>
                    <a:pt x="19592" y="1"/>
                    <a:pt x="19588" y="3"/>
                  </a:cubicBezTo>
                  <a:cubicBezTo>
                    <a:pt x="19049" y="256"/>
                    <a:pt x="18489" y="436"/>
                    <a:pt x="17897" y="496"/>
                  </a:cubicBezTo>
                  <a:cubicBezTo>
                    <a:pt x="17802" y="505"/>
                    <a:pt x="17707" y="509"/>
                    <a:pt x="17611" y="509"/>
                  </a:cubicBezTo>
                  <a:cubicBezTo>
                    <a:pt x="17228" y="509"/>
                    <a:pt x="16838" y="445"/>
                    <a:pt x="16465" y="403"/>
                  </a:cubicBezTo>
                  <a:cubicBezTo>
                    <a:pt x="16003" y="353"/>
                    <a:pt x="15528" y="304"/>
                    <a:pt x="15056" y="304"/>
                  </a:cubicBezTo>
                  <a:cubicBezTo>
                    <a:pt x="14569" y="304"/>
                    <a:pt x="14085" y="357"/>
                    <a:pt x="13621" y="516"/>
                  </a:cubicBezTo>
                  <a:cubicBezTo>
                    <a:pt x="12802" y="796"/>
                    <a:pt x="12196" y="1561"/>
                    <a:pt x="11736" y="2261"/>
                  </a:cubicBezTo>
                  <a:cubicBezTo>
                    <a:pt x="11263" y="2973"/>
                    <a:pt x="11003" y="3819"/>
                    <a:pt x="10377" y="4419"/>
                  </a:cubicBezTo>
                  <a:cubicBezTo>
                    <a:pt x="10051" y="4732"/>
                    <a:pt x="9671" y="4985"/>
                    <a:pt x="9352" y="5298"/>
                  </a:cubicBezTo>
                  <a:cubicBezTo>
                    <a:pt x="9039" y="5617"/>
                    <a:pt x="8779" y="5997"/>
                    <a:pt x="8486" y="6337"/>
                  </a:cubicBezTo>
                  <a:cubicBezTo>
                    <a:pt x="8173" y="6696"/>
                    <a:pt x="7813" y="7049"/>
                    <a:pt x="7334" y="7189"/>
                  </a:cubicBezTo>
                  <a:cubicBezTo>
                    <a:pt x="6914" y="7316"/>
                    <a:pt x="6461" y="7323"/>
                    <a:pt x="6028" y="7389"/>
                  </a:cubicBezTo>
                  <a:cubicBezTo>
                    <a:pt x="5016" y="7556"/>
                    <a:pt x="4363" y="8148"/>
                    <a:pt x="3664" y="8848"/>
                  </a:cubicBezTo>
                  <a:cubicBezTo>
                    <a:pt x="3457" y="9054"/>
                    <a:pt x="3278" y="9274"/>
                    <a:pt x="3144" y="9527"/>
                  </a:cubicBezTo>
                  <a:cubicBezTo>
                    <a:pt x="2965" y="9893"/>
                    <a:pt x="2885" y="10293"/>
                    <a:pt x="2692" y="10653"/>
                  </a:cubicBezTo>
                  <a:cubicBezTo>
                    <a:pt x="2458" y="11066"/>
                    <a:pt x="2165" y="11392"/>
                    <a:pt x="1712" y="11545"/>
                  </a:cubicBezTo>
                  <a:cubicBezTo>
                    <a:pt x="1433" y="11645"/>
                    <a:pt x="1160" y="11785"/>
                    <a:pt x="907" y="11945"/>
                  </a:cubicBezTo>
                  <a:cubicBezTo>
                    <a:pt x="474" y="12204"/>
                    <a:pt x="1" y="12624"/>
                    <a:pt x="87" y="13177"/>
                  </a:cubicBezTo>
                  <a:cubicBezTo>
                    <a:pt x="90" y="13192"/>
                    <a:pt x="100" y="13199"/>
                    <a:pt x="112" y="13199"/>
                  </a:cubicBezTo>
                  <a:cubicBezTo>
                    <a:pt x="130" y="13199"/>
                    <a:pt x="151" y="13182"/>
                    <a:pt x="147" y="13157"/>
                  </a:cubicBezTo>
                  <a:cubicBezTo>
                    <a:pt x="1" y="12198"/>
                    <a:pt x="1306" y="11851"/>
                    <a:pt x="1946" y="11532"/>
                  </a:cubicBezTo>
                  <a:cubicBezTo>
                    <a:pt x="2652" y="11179"/>
                    <a:pt x="2898" y="10360"/>
                    <a:pt x="3151" y="9680"/>
                  </a:cubicBezTo>
                  <a:cubicBezTo>
                    <a:pt x="3271" y="9341"/>
                    <a:pt x="3524" y="9074"/>
                    <a:pt x="3777" y="8821"/>
                  </a:cubicBezTo>
                  <a:cubicBezTo>
                    <a:pt x="4190" y="8408"/>
                    <a:pt x="4623" y="7969"/>
                    <a:pt x="5156" y="7709"/>
                  </a:cubicBezTo>
                  <a:cubicBezTo>
                    <a:pt x="5955" y="7323"/>
                    <a:pt x="6901" y="7516"/>
                    <a:pt x="7687" y="7116"/>
                  </a:cubicBezTo>
                  <a:cubicBezTo>
                    <a:pt x="8446" y="6736"/>
                    <a:pt x="8866" y="5877"/>
                    <a:pt x="9452" y="5291"/>
                  </a:cubicBezTo>
                  <a:cubicBezTo>
                    <a:pt x="9778" y="4965"/>
                    <a:pt x="10178" y="4705"/>
                    <a:pt x="10511" y="4379"/>
                  </a:cubicBezTo>
                  <a:cubicBezTo>
                    <a:pt x="10797" y="4099"/>
                    <a:pt x="10977" y="3779"/>
                    <a:pt x="11150" y="3426"/>
                  </a:cubicBezTo>
                  <a:cubicBezTo>
                    <a:pt x="11576" y="2580"/>
                    <a:pt x="12062" y="1755"/>
                    <a:pt x="12775" y="1115"/>
                  </a:cubicBezTo>
                  <a:cubicBezTo>
                    <a:pt x="13428" y="523"/>
                    <a:pt x="14241" y="373"/>
                    <a:pt x="15077" y="373"/>
                  </a:cubicBezTo>
                  <a:cubicBezTo>
                    <a:pt x="15341" y="373"/>
                    <a:pt x="15608" y="388"/>
                    <a:pt x="15872" y="409"/>
                  </a:cubicBezTo>
                  <a:cubicBezTo>
                    <a:pt x="16480" y="455"/>
                    <a:pt x="17089" y="563"/>
                    <a:pt x="17703" y="563"/>
                  </a:cubicBezTo>
                  <a:cubicBezTo>
                    <a:pt x="17721" y="563"/>
                    <a:pt x="17739" y="563"/>
                    <a:pt x="17757" y="562"/>
                  </a:cubicBezTo>
                  <a:cubicBezTo>
                    <a:pt x="18396" y="562"/>
                    <a:pt x="19042" y="323"/>
                    <a:pt x="19622" y="56"/>
                  </a:cubicBezTo>
                  <a:cubicBezTo>
                    <a:pt x="19651" y="44"/>
                    <a:pt x="19628" y="1"/>
                    <a:pt x="19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551142" y="4288452"/>
              <a:ext cx="577809" cy="42161"/>
            </a:xfrm>
            <a:custGeom>
              <a:avLst/>
              <a:gdLst/>
              <a:ahLst/>
              <a:cxnLst/>
              <a:rect l="l" t="t" r="r" b="b"/>
              <a:pathLst>
                <a:path w="5893" h="430" extrusionOk="0">
                  <a:moveTo>
                    <a:pt x="1105" y="1"/>
                  </a:moveTo>
                  <a:cubicBezTo>
                    <a:pt x="745" y="1"/>
                    <a:pt x="388" y="40"/>
                    <a:pt x="36" y="151"/>
                  </a:cubicBezTo>
                  <a:cubicBezTo>
                    <a:pt x="0" y="163"/>
                    <a:pt x="12" y="207"/>
                    <a:pt x="39" y="207"/>
                  </a:cubicBezTo>
                  <a:cubicBezTo>
                    <a:pt x="42" y="207"/>
                    <a:pt x="46" y="206"/>
                    <a:pt x="49" y="205"/>
                  </a:cubicBezTo>
                  <a:cubicBezTo>
                    <a:pt x="425" y="100"/>
                    <a:pt x="809" y="61"/>
                    <a:pt x="1197" y="61"/>
                  </a:cubicBezTo>
                  <a:cubicBezTo>
                    <a:pt x="1922" y="61"/>
                    <a:pt x="2658" y="198"/>
                    <a:pt x="3366" y="298"/>
                  </a:cubicBezTo>
                  <a:cubicBezTo>
                    <a:pt x="3804" y="358"/>
                    <a:pt x="4259" y="429"/>
                    <a:pt x="4707" y="429"/>
                  </a:cubicBezTo>
                  <a:cubicBezTo>
                    <a:pt x="5104" y="429"/>
                    <a:pt x="5495" y="373"/>
                    <a:pt x="5863" y="205"/>
                  </a:cubicBezTo>
                  <a:cubicBezTo>
                    <a:pt x="5893" y="193"/>
                    <a:pt x="5876" y="156"/>
                    <a:pt x="5849" y="156"/>
                  </a:cubicBezTo>
                  <a:cubicBezTo>
                    <a:pt x="5845" y="156"/>
                    <a:pt x="5841" y="156"/>
                    <a:pt x="5837" y="158"/>
                  </a:cubicBezTo>
                  <a:cubicBezTo>
                    <a:pt x="5467" y="317"/>
                    <a:pt x="5082" y="371"/>
                    <a:pt x="4691" y="371"/>
                  </a:cubicBezTo>
                  <a:cubicBezTo>
                    <a:pt x="4084" y="371"/>
                    <a:pt x="3465" y="240"/>
                    <a:pt x="2873" y="171"/>
                  </a:cubicBezTo>
                  <a:cubicBezTo>
                    <a:pt x="2287" y="105"/>
                    <a:pt x="1693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324745" y="4313454"/>
              <a:ext cx="219828" cy="279148"/>
            </a:xfrm>
            <a:custGeom>
              <a:avLst/>
              <a:gdLst/>
              <a:ahLst/>
              <a:cxnLst/>
              <a:rect l="l" t="t" r="r" b="b"/>
              <a:pathLst>
                <a:path w="2242" h="2847" extrusionOk="0">
                  <a:moveTo>
                    <a:pt x="2203" y="0"/>
                  </a:moveTo>
                  <a:cubicBezTo>
                    <a:pt x="2199" y="0"/>
                    <a:pt x="2195" y="1"/>
                    <a:pt x="2192" y="3"/>
                  </a:cubicBezTo>
                  <a:cubicBezTo>
                    <a:pt x="1685" y="243"/>
                    <a:pt x="1379" y="676"/>
                    <a:pt x="1113" y="1148"/>
                  </a:cubicBezTo>
                  <a:cubicBezTo>
                    <a:pt x="960" y="1422"/>
                    <a:pt x="826" y="1701"/>
                    <a:pt x="640" y="1954"/>
                  </a:cubicBezTo>
                  <a:cubicBezTo>
                    <a:pt x="433" y="2241"/>
                    <a:pt x="194" y="2500"/>
                    <a:pt x="14" y="2814"/>
                  </a:cubicBezTo>
                  <a:cubicBezTo>
                    <a:pt x="0" y="2831"/>
                    <a:pt x="14" y="2846"/>
                    <a:pt x="28" y="2846"/>
                  </a:cubicBezTo>
                  <a:cubicBezTo>
                    <a:pt x="35" y="2846"/>
                    <a:pt x="43" y="2842"/>
                    <a:pt x="47" y="2833"/>
                  </a:cubicBezTo>
                  <a:cubicBezTo>
                    <a:pt x="373" y="2334"/>
                    <a:pt x="766" y="1908"/>
                    <a:pt x="1053" y="1382"/>
                  </a:cubicBezTo>
                  <a:cubicBezTo>
                    <a:pt x="1346" y="842"/>
                    <a:pt x="1652" y="343"/>
                    <a:pt x="2218" y="50"/>
                  </a:cubicBezTo>
                  <a:cubicBezTo>
                    <a:pt x="2241" y="32"/>
                    <a:pt x="2225" y="0"/>
                    <a:pt x="2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133254" y="4590937"/>
              <a:ext cx="197571" cy="181294"/>
            </a:xfrm>
            <a:custGeom>
              <a:avLst/>
              <a:gdLst/>
              <a:ahLst/>
              <a:cxnLst/>
              <a:rect l="l" t="t" r="r" b="b"/>
              <a:pathLst>
                <a:path w="2015" h="1849" extrusionOk="0">
                  <a:moveTo>
                    <a:pt x="1984" y="0"/>
                  </a:moveTo>
                  <a:cubicBezTo>
                    <a:pt x="1978" y="0"/>
                    <a:pt x="1972" y="3"/>
                    <a:pt x="1967" y="10"/>
                  </a:cubicBezTo>
                  <a:cubicBezTo>
                    <a:pt x="1700" y="330"/>
                    <a:pt x="1407" y="636"/>
                    <a:pt x="1101" y="916"/>
                  </a:cubicBezTo>
                  <a:cubicBezTo>
                    <a:pt x="755" y="1236"/>
                    <a:pt x="348" y="1482"/>
                    <a:pt x="15" y="1808"/>
                  </a:cubicBezTo>
                  <a:cubicBezTo>
                    <a:pt x="0" y="1829"/>
                    <a:pt x="16" y="1849"/>
                    <a:pt x="33" y="1849"/>
                  </a:cubicBezTo>
                  <a:cubicBezTo>
                    <a:pt x="38" y="1849"/>
                    <a:pt x="44" y="1847"/>
                    <a:pt x="49" y="1842"/>
                  </a:cubicBezTo>
                  <a:cubicBezTo>
                    <a:pt x="355" y="1549"/>
                    <a:pt x="715" y="1316"/>
                    <a:pt x="1034" y="1036"/>
                  </a:cubicBezTo>
                  <a:cubicBezTo>
                    <a:pt x="1387" y="743"/>
                    <a:pt x="1714" y="396"/>
                    <a:pt x="2000" y="43"/>
                  </a:cubicBezTo>
                  <a:cubicBezTo>
                    <a:pt x="2015" y="24"/>
                    <a:pt x="2000" y="0"/>
                    <a:pt x="1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7348580" y="3785944"/>
              <a:ext cx="44221" cy="67851"/>
            </a:xfrm>
            <a:custGeom>
              <a:avLst/>
              <a:gdLst/>
              <a:ahLst/>
              <a:cxnLst/>
              <a:rect l="l" t="t" r="r" b="b"/>
              <a:pathLst>
                <a:path w="451" h="692" extrusionOk="0">
                  <a:moveTo>
                    <a:pt x="39" y="1"/>
                  </a:moveTo>
                  <a:cubicBezTo>
                    <a:pt x="20" y="1"/>
                    <a:pt x="1" y="23"/>
                    <a:pt x="15" y="41"/>
                  </a:cubicBezTo>
                  <a:cubicBezTo>
                    <a:pt x="135" y="255"/>
                    <a:pt x="268" y="468"/>
                    <a:pt x="395" y="681"/>
                  </a:cubicBezTo>
                  <a:cubicBezTo>
                    <a:pt x="398" y="689"/>
                    <a:pt x="405" y="692"/>
                    <a:pt x="412" y="692"/>
                  </a:cubicBezTo>
                  <a:cubicBezTo>
                    <a:pt x="430" y="692"/>
                    <a:pt x="451" y="673"/>
                    <a:pt x="441" y="654"/>
                  </a:cubicBezTo>
                  <a:cubicBezTo>
                    <a:pt x="315" y="434"/>
                    <a:pt x="181" y="228"/>
                    <a:pt x="62" y="15"/>
                  </a:cubicBezTo>
                  <a:cubicBezTo>
                    <a:pt x="56" y="5"/>
                    <a:pt x="47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7905895" y="4049797"/>
              <a:ext cx="80009" cy="15198"/>
            </a:xfrm>
            <a:custGeom>
              <a:avLst/>
              <a:gdLst/>
              <a:ahLst/>
              <a:cxnLst/>
              <a:rect l="l" t="t" r="r" b="b"/>
              <a:pathLst>
                <a:path w="816" h="155" extrusionOk="0">
                  <a:moveTo>
                    <a:pt x="777" y="1"/>
                  </a:moveTo>
                  <a:cubicBezTo>
                    <a:pt x="775" y="1"/>
                    <a:pt x="773" y="1"/>
                    <a:pt x="771" y="1"/>
                  </a:cubicBezTo>
                  <a:cubicBezTo>
                    <a:pt x="525" y="68"/>
                    <a:pt x="278" y="61"/>
                    <a:pt x="32" y="101"/>
                  </a:cubicBezTo>
                  <a:cubicBezTo>
                    <a:pt x="1" y="107"/>
                    <a:pt x="5" y="155"/>
                    <a:pt x="33" y="155"/>
                  </a:cubicBezTo>
                  <a:cubicBezTo>
                    <a:pt x="35" y="155"/>
                    <a:pt x="37" y="155"/>
                    <a:pt x="39" y="154"/>
                  </a:cubicBezTo>
                  <a:cubicBezTo>
                    <a:pt x="292" y="121"/>
                    <a:pt x="538" y="121"/>
                    <a:pt x="785" y="54"/>
                  </a:cubicBezTo>
                  <a:cubicBezTo>
                    <a:pt x="816" y="48"/>
                    <a:pt x="806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079630" y="3729859"/>
              <a:ext cx="949614" cy="985501"/>
            </a:xfrm>
            <a:custGeom>
              <a:avLst/>
              <a:gdLst/>
              <a:ahLst/>
              <a:cxnLst/>
              <a:rect l="l" t="t" r="r" b="b"/>
              <a:pathLst>
                <a:path w="9685" h="10051" extrusionOk="0">
                  <a:moveTo>
                    <a:pt x="2898" y="81"/>
                  </a:moveTo>
                  <a:cubicBezTo>
                    <a:pt x="3104" y="81"/>
                    <a:pt x="3504" y="161"/>
                    <a:pt x="4090" y="314"/>
                  </a:cubicBezTo>
                  <a:lnTo>
                    <a:pt x="4130" y="320"/>
                  </a:lnTo>
                  <a:cubicBezTo>
                    <a:pt x="4569" y="434"/>
                    <a:pt x="6594" y="1233"/>
                    <a:pt x="7573" y="1786"/>
                  </a:cubicBezTo>
                  <a:cubicBezTo>
                    <a:pt x="8532" y="2325"/>
                    <a:pt x="9591" y="3164"/>
                    <a:pt x="9418" y="3744"/>
                  </a:cubicBezTo>
                  <a:cubicBezTo>
                    <a:pt x="9212" y="4396"/>
                    <a:pt x="6814" y="9558"/>
                    <a:pt x="6388" y="9898"/>
                  </a:cubicBezTo>
                  <a:cubicBezTo>
                    <a:pt x="6328" y="9944"/>
                    <a:pt x="6221" y="9964"/>
                    <a:pt x="6068" y="9964"/>
                  </a:cubicBezTo>
                  <a:cubicBezTo>
                    <a:pt x="5269" y="9964"/>
                    <a:pt x="3417" y="9345"/>
                    <a:pt x="2192" y="8932"/>
                  </a:cubicBezTo>
                  <a:cubicBezTo>
                    <a:pt x="2052" y="8885"/>
                    <a:pt x="1919" y="8839"/>
                    <a:pt x="1792" y="8799"/>
                  </a:cubicBezTo>
                  <a:cubicBezTo>
                    <a:pt x="507" y="8366"/>
                    <a:pt x="187" y="7647"/>
                    <a:pt x="114" y="7254"/>
                  </a:cubicBezTo>
                  <a:cubicBezTo>
                    <a:pt x="94" y="7127"/>
                    <a:pt x="653" y="5742"/>
                    <a:pt x="1066" y="4729"/>
                  </a:cubicBezTo>
                  <a:cubicBezTo>
                    <a:pt x="1373" y="3970"/>
                    <a:pt x="1666" y="3251"/>
                    <a:pt x="1739" y="3018"/>
                  </a:cubicBezTo>
                  <a:cubicBezTo>
                    <a:pt x="2245" y="1326"/>
                    <a:pt x="2665" y="154"/>
                    <a:pt x="2778" y="101"/>
                  </a:cubicBezTo>
                  <a:cubicBezTo>
                    <a:pt x="2791" y="87"/>
                    <a:pt x="2825" y="81"/>
                    <a:pt x="2898" y="81"/>
                  </a:cubicBezTo>
                  <a:close/>
                  <a:moveTo>
                    <a:pt x="2898" y="1"/>
                  </a:moveTo>
                  <a:cubicBezTo>
                    <a:pt x="2825" y="1"/>
                    <a:pt x="2771" y="7"/>
                    <a:pt x="2738" y="21"/>
                  </a:cubicBezTo>
                  <a:cubicBezTo>
                    <a:pt x="2545" y="127"/>
                    <a:pt x="1979" y="1925"/>
                    <a:pt x="1659" y="2991"/>
                  </a:cubicBezTo>
                  <a:cubicBezTo>
                    <a:pt x="1586" y="3224"/>
                    <a:pt x="1293" y="3944"/>
                    <a:pt x="986" y="4703"/>
                  </a:cubicBezTo>
                  <a:cubicBezTo>
                    <a:pt x="394" y="6168"/>
                    <a:pt x="1" y="7140"/>
                    <a:pt x="27" y="7274"/>
                  </a:cubicBezTo>
                  <a:cubicBezTo>
                    <a:pt x="107" y="7680"/>
                    <a:pt x="440" y="8433"/>
                    <a:pt x="1766" y="8879"/>
                  </a:cubicBezTo>
                  <a:cubicBezTo>
                    <a:pt x="1892" y="8919"/>
                    <a:pt x="2025" y="8965"/>
                    <a:pt x="2165" y="9012"/>
                  </a:cubicBezTo>
                  <a:cubicBezTo>
                    <a:pt x="3471" y="9452"/>
                    <a:pt x="5249" y="10051"/>
                    <a:pt x="6068" y="10051"/>
                  </a:cubicBezTo>
                  <a:cubicBezTo>
                    <a:pt x="6241" y="10051"/>
                    <a:pt x="6368" y="10024"/>
                    <a:pt x="6441" y="9964"/>
                  </a:cubicBezTo>
                  <a:cubicBezTo>
                    <a:pt x="6894" y="9605"/>
                    <a:pt x="9285" y="4450"/>
                    <a:pt x="9491" y="3764"/>
                  </a:cubicBezTo>
                  <a:cubicBezTo>
                    <a:pt x="9685" y="3144"/>
                    <a:pt x="8646" y="2298"/>
                    <a:pt x="7613" y="1712"/>
                  </a:cubicBezTo>
                  <a:cubicBezTo>
                    <a:pt x="6634" y="1153"/>
                    <a:pt x="4596" y="354"/>
                    <a:pt x="4150" y="240"/>
                  </a:cubicBezTo>
                  <a:lnTo>
                    <a:pt x="4110" y="234"/>
                  </a:lnTo>
                  <a:cubicBezTo>
                    <a:pt x="3524" y="74"/>
                    <a:pt x="3111" y="1"/>
                    <a:pt x="2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764115" y="4062446"/>
              <a:ext cx="669387" cy="899217"/>
            </a:xfrm>
            <a:custGeom>
              <a:avLst/>
              <a:gdLst/>
              <a:ahLst/>
              <a:cxnLst/>
              <a:rect l="l" t="t" r="r" b="b"/>
              <a:pathLst>
                <a:path w="6827" h="9171" extrusionOk="0">
                  <a:moveTo>
                    <a:pt x="533" y="0"/>
                  </a:moveTo>
                  <a:cubicBezTo>
                    <a:pt x="0" y="0"/>
                    <a:pt x="11" y="2513"/>
                    <a:pt x="179" y="2756"/>
                  </a:cubicBezTo>
                  <a:cubicBezTo>
                    <a:pt x="366" y="3042"/>
                    <a:pt x="1318" y="4275"/>
                    <a:pt x="1684" y="4674"/>
                  </a:cubicBezTo>
                  <a:cubicBezTo>
                    <a:pt x="2057" y="5067"/>
                    <a:pt x="3203" y="6399"/>
                    <a:pt x="3529" y="6726"/>
                  </a:cubicBezTo>
                  <a:cubicBezTo>
                    <a:pt x="3862" y="7052"/>
                    <a:pt x="4488" y="7565"/>
                    <a:pt x="4535" y="7738"/>
                  </a:cubicBezTo>
                  <a:cubicBezTo>
                    <a:pt x="4582" y="7918"/>
                    <a:pt x="4895" y="8610"/>
                    <a:pt x="5008" y="8677"/>
                  </a:cubicBezTo>
                  <a:cubicBezTo>
                    <a:pt x="5121" y="8744"/>
                    <a:pt x="5288" y="9150"/>
                    <a:pt x="5621" y="9170"/>
                  </a:cubicBezTo>
                  <a:cubicBezTo>
                    <a:pt x="5626" y="9170"/>
                    <a:pt x="5631" y="9170"/>
                    <a:pt x="5637" y="9170"/>
                  </a:cubicBezTo>
                  <a:cubicBezTo>
                    <a:pt x="5969" y="9170"/>
                    <a:pt x="6633" y="8781"/>
                    <a:pt x="6660" y="8657"/>
                  </a:cubicBezTo>
                  <a:cubicBezTo>
                    <a:pt x="6686" y="8524"/>
                    <a:pt x="6826" y="8337"/>
                    <a:pt x="6433" y="7851"/>
                  </a:cubicBezTo>
                  <a:cubicBezTo>
                    <a:pt x="6040" y="7365"/>
                    <a:pt x="5701" y="6825"/>
                    <a:pt x="5494" y="6752"/>
                  </a:cubicBezTo>
                  <a:cubicBezTo>
                    <a:pt x="5294" y="6679"/>
                    <a:pt x="4555" y="4974"/>
                    <a:pt x="4195" y="4374"/>
                  </a:cubicBezTo>
                  <a:cubicBezTo>
                    <a:pt x="3836" y="3782"/>
                    <a:pt x="2664" y="2057"/>
                    <a:pt x="2211" y="1524"/>
                  </a:cubicBezTo>
                  <a:cubicBezTo>
                    <a:pt x="1764" y="998"/>
                    <a:pt x="1298" y="432"/>
                    <a:pt x="652" y="39"/>
                  </a:cubicBezTo>
                  <a:cubicBezTo>
                    <a:pt x="610" y="13"/>
                    <a:pt x="570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6552025" y="3899584"/>
              <a:ext cx="881666" cy="250224"/>
            </a:xfrm>
            <a:custGeom>
              <a:avLst/>
              <a:gdLst/>
              <a:ahLst/>
              <a:cxnLst/>
              <a:rect l="l" t="t" r="r" b="b"/>
              <a:pathLst>
                <a:path w="8992" h="2552" extrusionOk="0">
                  <a:moveTo>
                    <a:pt x="7013" y="0"/>
                  </a:moveTo>
                  <a:cubicBezTo>
                    <a:pt x="6979" y="0"/>
                    <a:pt x="6945" y="1"/>
                    <a:pt x="6913" y="1"/>
                  </a:cubicBezTo>
                  <a:cubicBezTo>
                    <a:pt x="6294" y="15"/>
                    <a:pt x="4516" y="208"/>
                    <a:pt x="3703" y="354"/>
                  </a:cubicBezTo>
                  <a:cubicBezTo>
                    <a:pt x="2884" y="508"/>
                    <a:pt x="2231" y="614"/>
                    <a:pt x="1952" y="627"/>
                  </a:cubicBezTo>
                  <a:cubicBezTo>
                    <a:pt x="1898" y="631"/>
                    <a:pt x="1829" y="632"/>
                    <a:pt x="1751" y="632"/>
                  </a:cubicBezTo>
                  <a:cubicBezTo>
                    <a:pt x="1649" y="632"/>
                    <a:pt x="1532" y="631"/>
                    <a:pt x="1415" y="631"/>
                  </a:cubicBezTo>
                  <a:cubicBezTo>
                    <a:pt x="1166" y="631"/>
                    <a:pt x="920" y="639"/>
                    <a:pt x="833" y="694"/>
                  </a:cubicBezTo>
                  <a:cubicBezTo>
                    <a:pt x="680" y="794"/>
                    <a:pt x="620" y="960"/>
                    <a:pt x="486" y="987"/>
                  </a:cubicBezTo>
                  <a:cubicBezTo>
                    <a:pt x="353" y="1020"/>
                    <a:pt x="0" y="1293"/>
                    <a:pt x="67" y="1633"/>
                  </a:cubicBezTo>
                  <a:cubicBezTo>
                    <a:pt x="128" y="1946"/>
                    <a:pt x="337" y="2457"/>
                    <a:pt x="1005" y="2457"/>
                  </a:cubicBezTo>
                  <a:cubicBezTo>
                    <a:pt x="1062" y="2457"/>
                    <a:pt x="1122" y="2453"/>
                    <a:pt x="1186" y="2446"/>
                  </a:cubicBezTo>
                  <a:cubicBezTo>
                    <a:pt x="1946" y="2353"/>
                    <a:pt x="2386" y="2088"/>
                    <a:pt x="3068" y="2088"/>
                  </a:cubicBezTo>
                  <a:cubicBezTo>
                    <a:pt x="3121" y="2088"/>
                    <a:pt x="3175" y="2089"/>
                    <a:pt x="3230" y="2093"/>
                  </a:cubicBezTo>
                  <a:cubicBezTo>
                    <a:pt x="3845" y="2129"/>
                    <a:pt x="5898" y="2552"/>
                    <a:pt x="7088" y="2552"/>
                  </a:cubicBezTo>
                  <a:cubicBezTo>
                    <a:pt x="7406" y="2552"/>
                    <a:pt x="7662" y="2522"/>
                    <a:pt x="7813" y="2446"/>
                  </a:cubicBezTo>
                  <a:cubicBezTo>
                    <a:pt x="8519" y="2079"/>
                    <a:pt x="8991" y="221"/>
                    <a:pt x="8991" y="221"/>
                  </a:cubicBezTo>
                  <a:cubicBezTo>
                    <a:pt x="8726" y="114"/>
                    <a:pt x="7652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6437110" y="3910075"/>
              <a:ext cx="1474574" cy="1897856"/>
            </a:xfrm>
            <a:custGeom>
              <a:avLst/>
              <a:gdLst/>
              <a:ahLst/>
              <a:cxnLst/>
              <a:rect l="l" t="t" r="r" b="b"/>
              <a:pathLst>
                <a:path w="15039" h="19356" extrusionOk="0">
                  <a:moveTo>
                    <a:pt x="9875" y="1"/>
                  </a:moveTo>
                  <a:cubicBezTo>
                    <a:pt x="9517" y="1"/>
                    <a:pt x="8697" y="2042"/>
                    <a:pt x="8538" y="2439"/>
                  </a:cubicBezTo>
                  <a:cubicBezTo>
                    <a:pt x="8412" y="2745"/>
                    <a:pt x="7746" y="4177"/>
                    <a:pt x="7653" y="4463"/>
                  </a:cubicBezTo>
                  <a:cubicBezTo>
                    <a:pt x="7559" y="4750"/>
                    <a:pt x="6454" y="6841"/>
                    <a:pt x="6354" y="7067"/>
                  </a:cubicBezTo>
                  <a:cubicBezTo>
                    <a:pt x="6261" y="7300"/>
                    <a:pt x="5128" y="9392"/>
                    <a:pt x="5002" y="9565"/>
                  </a:cubicBezTo>
                  <a:cubicBezTo>
                    <a:pt x="4869" y="9738"/>
                    <a:pt x="3077" y="12848"/>
                    <a:pt x="2977" y="12995"/>
                  </a:cubicBezTo>
                  <a:cubicBezTo>
                    <a:pt x="2871" y="13135"/>
                    <a:pt x="2398" y="13621"/>
                    <a:pt x="2218" y="13694"/>
                  </a:cubicBezTo>
                  <a:cubicBezTo>
                    <a:pt x="1698" y="13921"/>
                    <a:pt x="120" y="14414"/>
                    <a:pt x="47" y="15073"/>
                  </a:cubicBezTo>
                  <a:cubicBezTo>
                    <a:pt x="0" y="15493"/>
                    <a:pt x="7" y="15932"/>
                    <a:pt x="520" y="16065"/>
                  </a:cubicBezTo>
                  <a:cubicBezTo>
                    <a:pt x="582" y="16081"/>
                    <a:pt x="664" y="16089"/>
                    <a:pt x="760" y="16089"/>
                  </a:cubicBezTo>
                  <a:cubicBezTo>
                    <a:pt x="1574" y="16089"/>
                    <a:pt x="3419" y="15561"/>
                    <a:pt x="3663" y="15466"/>
                  </a:cubicBezTo>
                  <a:cubicBezTo>
                    <a:pt x="3936" y="15359"/>
                    <a:pt x="4189" y="14813"/>
                    <a:pt x="4322" y="14680"/>
                  </a:cubicBezTo>
                  <a:cubicBezTo>
                    <a:pt x="4456" y="14547"/>
                    <a:pt x="6434" y="12262"/>
                    <a:pt x="6693" y="11943"/>
                  </a:cubicBezTo>
                  <a:cubicBezTo>
                    <a:pt x="6953" y="11623"/>
                    <a:pt x="8758" y="8686"/>
                    <a:pt x="8891" y="8619"/>
                  </a:cubicBezTo>
                  <a:cubicBezTo>
                    <a:pt x="8907" y="8612"/>
                    <a:pt x="8924" y="8608"/>
                    <a:pt x="8943" y="8608"/>
                  </a:cubicBezTo>
                  <a:cubicBezTo>
                    <a:pt x="9088" y="8608"/>
                    <a:pt x="9324" y="8816"/>
                    <a:pt x="9378" y="8892"/>
                  </a:cubicBezTo>
                  <a:cubicBezTo>
                    <a:pt x="9444" y="8979"/>
                    <a:pt x="9284" y="10124"/>
                    <a:pt x="9218" y="10437"/>
                  </a:cubicBezTo>
                  <a:cubicBezTo>
                    <a:pt x="9158" y="10744"/>
                    <a:pt x="8618" y="13181"/>
                    <a:pt x="8505" y="13761"/>
                  </a:cubicBezTo>
                  <a:cubicBezTo>
                    <a:pt x="8392" y="14347"/>
                    <a:pt x="7899" y="16831"/>
                    <a:pt x="8092" y="17231"/>
                  </a:cubicBezTo>
                  <a:cubicBezTo>
                    <a:pt x="8232" y="17517"/>
                    <a:pt x="9577" y="19022"/>
                    <a:pt x="10403" y="19355"/>
                  </a:cubicBezTo>
                  <a:cubicBezTo>
                    <a:pt x="10407" y="19356"/>
                    <a:pt x="10412" y="19356"/>
                    <a:pt x="10417" y="19356"/>
                  </a:cubicBezTo>
                  <a:cubicBezTo>
                    <a:pt x="10696" y="19356"/>
                    <a:pt x="11674" y="19155"/>
                    <a:pt x="11202" y="18303"/>
                  </a:cubicBezTo>
                  <a:cubicBezTo>
                    <a:pt x="11116" y="18143"/>
                    <a:pt x="10516" y="16991"/>
                    <a:pt x="10436" y="16818"/>
                  </a:cubicBezTo>
                  <a:cubicBezTo>
                    <a:pt x="10503" y="16418"/>
                    <a:pt x="11129" y="14287"/>
                    <a:pt x="11342" y="13601"/>
                  </a:cubicBezTo>
                  <a:cubicBezTo>
                    <a:pt x="11562" y="12915"/>
                    <a:pt x="12381" y="9225"/>
                    <a:pt x="12774" y="8173"/>
                  </a:cubicBezTo>
                  <a:cubicBezTo>
                    <a:pt x="13167" y="7121"/>
                    <a:pt x="14126" y="4450"/>
                    <a:pt x="14319" y="3957"/>
                  </a:cubicBezTo>
                  <a:cubicBezTo>
                    <a:pt x="14513" y="3458"/>
                    <a:pt x="15039" y="2372"/>
                    <a:pt x="14772" y="2192"/>
                  </a:cubicBezTo>
                  <a:cubicBezTo>
                    <a:pt x="14513" y="2012"/>
                    <a:pt x="13707" y="860"/>
                    <a:pt x="12521" y="434"/>
                  </a:cubicBezTo>
                  <a:cubicBezTo>
                    <a:pt x="11342" y="1"/>
                    <a:pt x="10237" y="34"/>
                    <a:pt x="9884" y="1"/>
                  </a:cubicBezTo>
                  <a:cubicBezTo>
                    <a:pt x="9881" y="1"/>
                    <a:pt x="9878" y="1"/>
                    <a:pt x="9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443394" y="3477674"/>
              <a:ext cx="573396" cy="592516"/>
            </a:xfrm>
            <a:custGeom>
              <a:avLst/>
              <a:gdLst/>
              <a:ahLst/>
              <a:cxnLst/>
              <a:rect l="l" t="t" r="r" b="b"/>
              <a:pathLst>
                <a:path w="5848" h="6043" extrusionOk="0">
                  <a:moveTo>
                    <a:pt x="2929" y="1"/>
                  </a:moveTo>
                  <a:cubicBezTo>
                    <a:pt x="2455" y="1"/>
                    <a:pt x="1700" y="154"/>
                    <a:pt x="1399" y="348"/>
                  </a:cubicBezTo>
                  <a:cubicBezTo>
                    <a:pt x="1059" y="561"/>
                    <a:pt x="746" y="974"/>
                    <a:pt x="620" y="1281"/>
                  </a:cubicBezTo>
                  <a:cubicBezTo>
                    <a:pt x="580" y="1374"/>
                    <a:pt x="493" y="1680"/>
                    <a:pt x="400" y="2053"/>
                  </a:cubicBezTo>
                  <a:cubicBezTo>
                    <a:pt x="293" y="2133"/>
                    <a:pt x="180" y="2246"/>
                    <a:pt x="134" y="2313"/>
                  </a:cubicBezTo>
                  <a:cubicBezTo>
                    <a:pt x="80" y="2406"/>
                    <a:pt x="0" y="3079"/>
                    <a:pt x="154" y="3359"/>
                  </a:cubicBezTo>
                  <a:cubicBezTo>
                    <a:pt x="107" y="3745"/>
                    <a:pt x="107" y="4058"/>
                    <a:pt x="200" y="4158"/>
                  </a:cubicBezTo>
                  <a:cubicBezTo>
                    <a:pt x="233" y="4204"/>
                    <a:pt x="27" y="4351"/>
                    <a:pt x="47" y="4431"/>
                  </a:cubicBezTo>
                  <a:cubicBezTo>
                    <a:pt x="67" y="4517"/>
                    <a:pt x="60" y="4617"/>
                    <a:pt x="187" y="4724"/>
                  </a:cubicBezTo>
                  <a:cubicBezTo>
                    <a:pt x="320" y="4824"/>
                    <a:pt x="1925" y="5503"/>
                    <a:pt x="2411" y="5683"/>
                  </a:cubicBezTo>
                  <a:cubicBezTo>
                    <a:pt x="2805" y="5823"/>
                    <a:pt x="3541" y="6042"/>
                    <a:pt x="3816" y="6042"/>
                  </a:cubicBezTo>
                  <a:cubicBezTo>
                    <a:pt x="3880" y="6042"/>
                    <a:pt x="3919" y="6030"/>
                    <a:pt x="3923" y="6003"/>
                  </a:cubicBezTo>
                  <a:cubicBezTo>
                    <a:pt x="3943" y="5856"/>
                    <a:pt x="3830" y="5863"/>
                    <a:pt x="3990" y="5783"/>
                  </a:cubicBezTo>
                  <a:cubicBezTo>
                    <a:pt x="4116" y="5723"/>
                    <a:pt x="4603" y="5323"/>
                    <a:pt x="4902" y="4990"/>
                  </a:cubicBezTo>
                  <a:cubicBezTo>
                    <a:pt x="5282" y="4864"/>
                    <a:pt x="5675" y="4031"/>
                    <a:pt x="5695" y="3905"/>
                  </a:cubicBezTo>
                  <a:cubicBezTo>
                    <a:pt x="5715" y="3792"/>
                    <a:pt x="5661" y="3658"/>
                    <a:pt x="5595" y="3578"/>
                  </a:cubicBezTo>
                  <a:cubicBezTo>
                    <a:pt x="5715" y="3239"/>
                    <a:pt x="5815" y="2906"/>
                    <a:pt x="5828" y="2679"/>
                  </a:cubicBezTo>
                  <a:cubicBezTo>
                    <a:pt x="5848" y="2126"/>
                    <a:pt x="5628" y="1214"/>
                    <a:pt x="5082" y="794"/>
                  </a:cubicBezTo>
                  <a:cubicBezTo>
                    <a:pt x="4536" y="375"/>
                    <a:pt x="3537" y="55"/>
                    <a:pt x="3097" y="9"/>
                  </a:cubicBezTo>
                  <a:cubicBezTo>
                    <a:pt x="3047" y="3"/>
                    <a:pt x="2991" y="1"/>
                    <a:pt x="2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485163" y="3573175"/>
              <a:ext cx="500349" cy="457893"/>
            </a:xfrm>
            <a:custGeom>
              <a:avLst/>
              <a:gdLst/>
              <a:ahLst/>
              <a:cxnLst/>
              <a:rect l="l" t="t" r="r" b="b"/>
              <a:pathLst>
                <a:path w="5103" h="4670" extrusionOk="0">
                  <a:moveTo>
                    <a:pt x="1812" y="0"/>
                  </a:moveTo>
                  <a:cubicBezTo>
                    <a:pt x="1486" y="0"/>
                    <a:pt x="1199" y="34"/>
                    <a:pt x="1033" y="54"/>
                  </a:cubicBezTo>
                  <a:cubicBezTo>
                    <a:pt x="973" y="60"/>
                    <a:pt x="926" y="60"/>
                    <a:pt x="893" y="67"/>
                  </a:cubicBezTo>
                  <a:cubicBezTo>
                    <a:pt x="627" y="80"/>
                    <a:pt x="480" y="313"/>
                    <a:pt x="407" y="440"/>
                  </a:cubicBezTo>
                  <a:cubicBezTo>
                    <a:pt x="287" y="633"/>
                    <a:pt x="34" y="2524"/>
                    <a:pt x="41" y="2624"/>
                  </a:cubicBezTo>
                  <a:cubicBezTo>
                    <a:pt x="41" y="2651"/>
                    <a:pt x="34" y="2704"/>
                    <a:pt x="34" y="2758"/>
                  </a:cubicBezTo>
                  <a:cubicBezTo>
                    <a:pt x="21" y="2904"/>
                    <a:pt x="1" y="3137"/>
                    <a:pt x="67" y="3344"/>
                  </a:cubicBezTo>
                  <a:lnTo>
                    <a:pt x="74" y="3357"/>
                  </a:lnTo>
                  <a:cubicBezTo>
                    <a:pt x="660" y="4150"/>
                    <a:pt x="2578" y="4669"/>
                    <a:pt x="3197" y="4669"/>
                  </a:cubicBezTo>
                  <a:cubicBezTo>
                    <a:pt x="3271" y="4669"/>
                    <a:pt x="3324" y="4662"/>
                    <a:pt x="3364" y="4649"/>
                  </a:cubicBezTo>
                  <a:cubicBezTo>
                    <a:pt x="4210" y="4356"/>
                    <a:pt x="5036" y="2231"/>
                    <a:pt x="5042" y="2211"/>
                  </a:cubicBezTo>
                  <a:cubicBezTo>
                    <a:pt x="5102" y="2045"/>
                    <a:pt x="5089" y="1852"/>
                    <a:pt x="5009" y="1719"/>
                  </a:cubicBezTo>
                  <a:cubicBezTo>
                    <a:pt x="4916" y="1545"/>
                    <a:pt x="4303" y="753"/>
                    <a:pt x="3324" y="293"/>
                  </a:cubicBezTo>
                  <a:cubicBezTo>
                    <a:pt x="2904" y="100"/>
                    <a:pt x="2398" y="0"/>
                    <a:pt x="1812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598411" y="3709563"/>
              <a:ext cx="108835" cy="76185"/>
            </a:xfrm>
            <a:custGeom>
              <a:avLst/>
              <a:gdLst/>
              <a:ahLst/>
              <a:cxnLst/>
              <a:rect l="l" t="t" r="r" b="b"/>
              <a:pathLst>
                <a:path w="1110" h="777" extrusionOk="0">
                  <a:moveTo>
                    <a:pt x="1041" y="0"/>
                  </a:moveTo>
                  <a:cubicBezTo>
                    <a:pt x="1038" y="0"/>
                    <a:pt x="1034" y="1"/>
                    <a:pt x="1030" y="1"/>
                  </a:cubicBezTo>
                  <a:cubicBezTo>
                    <a:pt x="644" y="41"/>
                    <a:pt x="258" y="394"/>
                    <a:pt x="38" y="687"/>
                  </a:cubicBezTo>
                  <a:cubicBezTo>
                    <a:pt x="1" y="733"/>
                    <a:pt x="44" y="776"/>
                    <a:pt x="89" y="776"/>
                  </a:cubicBezTo>
                  <a:cubicBezTo>
                    <a:pt x="109" y="776"/>
                    <a:pt x="130" y="768"/>
                    <a:pt x="144" y="747"/>
                  </a:cubicBezTo>
                  <a:cubicBezTo>
                    <a:pt x="337" y="494"/>
                    <a:pt x="697" y="161"/>
                    <a:pt x="1030" y="121"/>
                  </a:cubicBezTo>
                  <a:cubicBezTo>
                    <a:pt x="1106" y="115"/>
                    <a:pt x="1110" y="0"/>
                    <a:pt x="1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57720" y="3672205"/>
              <a:ext cx="100011" cy="74518"/>
            </a:xfrm>
            <a:custGeom>
              <a:avLst/>
              <a:gdLst/>
              <a:ahLst/>
              <a:cxnLst/>
              <a:rect l="l" t="t" r="r" b="b"/>
              <a:pathLst>
                <a:path w="1020" h="760" extrusionOk="0">
                  <a:moveTo>
                    <a:pt x="935" y="0"/>
                  </a:moveTo>
                  <a:cubicBezTo>
                    <a:pt x="930" y="0"/>
                    <a:pt x="925" y="1"/>
                    <a:pt x="919" y="3"/>
                  </a:cubicBezTo>
                  <a:cubicBezTo>
                    <a:pt x="746" y="49"/>
                    <a:pt x="593" y="169"/>
                    <a:pt x="459" y="276"/>
                  </a:cubicBezTo>
                  <a:cubicBezTo>
                    <a:pt x="306" y="389"/>
                    <a:pt x="146" y="515"/>
                    <a:pt x="33" y="669"/>
                  </a:cubicBezTo>
                  <a:cubicBezTo>
                    <a:pt x="0" y="716"/>
                    <a:pt x="48" y="760"/>
                    <a:pt x="95" y="760"/>
                  </a:cubicBezTo>
                  <a:cubicBezTo>
                    <a:pt x="114" y="760"/>
                    <a:pt x="133" y="753"/>
                    <a:pt x="146" y="735"/>
                  </a:cubicBezTo>
                  <a:cubicBezTo>
                    <a:pt x="240" y="595"/>
                    <a:pt x="386" y="482"/>
                    <a:pt x="519" y="382"/>
                  </a:cubicBezTo>
                  <a:cubicBezTo>
                    <a:pt x="646" y="289"/>
                    <a:pt x="792" y="169"/>
                    <a:pt x="952" y="129"/>
                  </a:cubicBezTo>
                  <a:cubicBezTo>
                    <a:pt x="1020" y="105"/>
                    <a:pt x="997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392899" y="4067348"/>
              <a:ext cx="45691" cy="10884"/>
            </a:xfrm>
            <a:custGeom>
              <a:avLst/>
              <a:gdLst/>
              <a:ahLst/>
              <a:cxnLst/>
              <a:rect l="l" t="t" r="r" b="b"/>
              <a:pathLst>
                <a:path w="466" h="111" extrusionOk="0">
                  <a:moveTo>
                    <a:pt x="426" y="0"/>
                  </a:moveTo>
                  <a:cubicBezTo>
                    <a:pt x="422" y="0"/>
                    <a:pt x="419" y="1"/>
                    <a:pt x="415" y="2"/>
                  </a:cubicBezTo>
                  <a:cubicBezTo>
                    <a:pt x="340" y="23"/>
                    <a:pt x="266" y="36"/>
                    <a:pt x="192" y="36"/>
                  </a:cubicBezTo>
                  <a:cubicBezTo>
                    <a:pt x="150" y="36"/>
                    <a:pt x="106" y="32"/>
                    <a:pt x="62" y="22"/>
                  </a:cubicBezTo>
                  <a:cubicBezTo>
                    <a:pt x="58" y="21"/>
                    <a:pt x="54" y="20"/>
                    <a:pt x="51" y="20"/>
                  </a:cubicBezTo>
                  <a:cubicBezTo>
                    <a:pt x="13" y="20"/>
                    <a:pt x="0" y="76"/>
                    <a:pt x="42" y="89"/>
                  </a:cubicBezTo>
                  <a:cubicBezTo>
                    <a:pt x="93" y="104"/>
                    <a:pt x="143" y="110"/>
                    <a:pt x="193" y="110"/>
                  </a:cubicBezTo>
                  <a:cubicBezTo>
                    <a:pt x="272" y="110"/>
                    <a:pt x="351" y="93"/>
                    <a:pt x="429" y="69"/>
                  </a:cubicBezTo>
                  <a:cubicBezTo>
                    <a:pt x="465" y="56"/>
                    <a:pt x="457" y="0"/>
                    <a:pt x="426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385251" y="4030971"/>
              <a:ext cx="46476" cy="11178"/>
            </a:xfrm>
            <a:custGeom>
              <a:avLst/>
              <a:gdLst/>
              <a:ahLst/>
              <a:cxnLst/>
              <a:rect l="l" t="t" r="r" b="b"/>
              <a:pathLst>
                <a:path w="474" h="114" extrusionOk="0">
                  <a:moveTo>
                    <a:pt x="433" y="0"/>
                  </a:moveTo>
                  <a:cubicBezTo>
                    <a:pt x="300" y="13"/>
                    <a:pt x="174" y="27"/>
                    <a:pt x="47" y="40"/>
                  </a:cubicBezTo>
                  <a:cubicBezTo>
                    <a:pt x="1" y="40"/>
                    <a:pt x="1" y="113"/>
                    <a:pt x="47" y="113"/>
                  </a:cubicBezTo>
                  <a:cubicBezTo>
                    <a:pt x="174" y="107"/>
                    <a:pt x="300" y="80"/>
                    <a:pt x="433" y="67"/>
                  </a:cubicBezTo>
                  <a:cubicBezTo>
                    <a:pt x="473" y="67"/>
                    <a:pt x="473" y="0"/>
                    <a:pt x="43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80937" y="3982633"/>
              <a:ext cx="46182" cy="10491"/>
            </a:xfrm>
            <a:custGeom>
              <a:avLst/>
              <a:gdLst/>
              <a:ahLst/>
              <a:cxnLst/>
              <a:rect l="l" t="t" r="r" b="b"/>
              <a:pathLst>
                <a:path w="471" h="107" extrusionOk="0">
                  <a:moveTo>
                    <a:pt x="404" y="0"/>
                  </a:moveTo>
                  <a:cubicBezTo>
                    <a:pt x="306" y="17"/>
                    <a:pt x="211" y="29"/>
                    <a:pt x="111" y="29"/>
                  </a:cubicBezTo>
                  <a:cubicBezTo>
                    <a:pt x="89" y="29"/>
                    <a:pt x="67" y="28"/>
                    <a:pt x="45" y="27"/>
                  </a:cubicBezTo>
                  <a:cubicBezTo>
                    <a:pt x="42" y="26"/>
                    <a:pt x="40" y="26"/>
                    <a:pt x="39" y="26"/>
                  </a:cubicBezTo>
                  <a:cubicBezTo>
                    <a:pt x="4" y="26"/>
                    <a:pt x="0" y="81"/>
                    <a:pt x="38" y="93"/>
                  </a:cubicBezTo>
                  <a:cubicBezTo>
                    <a:pt x="80" y="102"/>
                    <a:pt x="123" y="106"/>
                    <a:pt x="166" y="106"/>
                  </a:cubicBezTo>
                  <a:cubicBezTo>
                    <a:pt x="253" y="106"/>
                    <a:pt x="340" y="91"/>
                    <a:pt x="424" y="73"/>
                  </a:cubicBezTo>
                  <a:cubicBezTo>
                    <a:pt x="471" y="60"/>
                    <a:pt x="451" y="0"/>
                    <a:pt x="40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7381329" y="3938804"/>
              <a:ext cx="39318" cy="8628"/>
            </a:xfrm>
            <a:custGeom>
              <a:avLst/>
              <a:gdLst/>
              <a:ahLst/>
              <a:cxnLst/>
              <a:rect l="l" t="t" r="r" b="b"/>
              <a:pathLst>
                <a:path w="401" h="88" extrusionOk="0">
                  <a:moveTo>
                    <a:pt x="354" y="1"/>
                  </a:moveTo>
                  <a:cubicBezTo>
                    <a:pt x="254" y="8"/>
                    <a:pt x="147" y="14"/>
                    <a:pt x="47" y="21"/>
                  </a:cubicBezTo>
                  <a:cubicBezTo>
                    <a:pt x="3" y="21"/>
                    <a:pt x="1" y="88"/>
                    <a:pt x="41" y="88"/>
                  </a:cubicBezTo>
                  <a:cubicBezTo>
                    <a:pt x="43" y="88"/>
                    <a:pt x="45" y="88"/>
                    <a:pt x="47" y="88"/>
                  </a:cubicBezTo>
                  <a:cubicBezTo>
                    <a:pt x="147" y="88"/>
                    <a:pt x="254" y="81"/>
                    <a:pt x="354" y="74"/>
                  </a:cubicBezTo>
                  <a:cubicBezTo>
                    <a:pt x="400" y="68"/>
                    <a:pt x="400" y="1"/>
                    <a:pt x="354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7748819" y="4198932"/>
              <a:ext cx="24218" cy="37945"/>
            </a:xfrm>
            <a:custGeom>
              <a:avLst/>
              <a:gdLst/>
              <a:ahLst/>
              <a:cxnLst/>
              <a:rect l="l" t="t" r="r" b="b"/>
              <a:pathLst>
                <a:path w="247" h="387" extrusionOk="0">
                  <a:moveTo>
                    <a:pt x="53" y="1"/>
                  </a:moveTo>
                  <a:cubicBezTo>
                    <a:pt x="27" y="1"/>
                    <a:pt x="0" y="33"/>
                    <a:pt x="16" y="59"/>
                  </a:cubicBezTo>
                  <a:cubicBezTo>
                    <a:pt x="82" y="152"/>
                    <a:pt x="142" y="245"/>
                    <a:pt x="175" y="365"/>
                  </a:cubicBezTo>
                  <a:cubicBezTo>
                    <a:pt x="178" y="380"/>
                    <a:pt x="189" y="387"/>
                    <a:pt x="202" y="387"/>
                  </a:cubicBezTo>
                  <a:cubicBezTo>
                    <a:pt x="222" y="387"/>
                    <a:pt x="246" y="370"/>
                    <a:pt x="242" y="345"/>
                  </a:cubicBezTo>
                  <a:cubicBezTo>
                    <a:pt x="215" y="225"/>
                    <a:pt x="155" y="105"/>
                    <a:pt x="76" y="12"/>
                  </a:cubicBezTo>
                  <a:cubicBezTo>
                    <a:pt x="69" y="4"/>
                    <a:pt x="61" y="1"/>
                    <a:pt x="53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7782352" y="4186970"/>
              <a:ext cx="31180" cy="37161"/>
            </a:xfrm>
            <a:custGeom>
              <a:avLst/>
              <a:gdLst/>
              <a:ahLst/>
              <a:cxnLst/>
              <a:rect l="l" t="t" r="r" b="b"/>
              <a:pathLst>
                <a:path w="318" h="379" extrusionOk="0">
                  <a:moveTo>
                    <a:pt x="34" y="0"/>
                  </a:moveTo>
                  <a:cubicBezTo>
                    <a:pt x="0" y="0"/>
                    <a:pt x="2" y="54"/>
                    <a:pt x="33" y="61"/>
                  </a:cubicBezTo>
                  <a:cubicBezTo>
                    <a:pt x="166" y="107"/>
                    <a:pt x="166" y="267"/>
                    <a:pt x="246" y="360"/>
                  </a:cubicBezTo>
                  <a:cubicBezTo>
                    <a:pt x="254" y="373"/>
                    <a:pt x="266" y="379"/>
                    <a:pt x="278" y="379"/>
                  </a:cubicBezTo>
                  <a:cubicBezTo>
                    <a:pt x="298" y="379"/>
                    <a:pt x="317" y="363"/>
                    <a:pt x="313" y="334"/>
                  </a:cubicBezTo>
                  <a:cubicBezTo>
                    <a:pt x="293" y="261"/>
                    <a:pt x="246" y="181"/>
                    <a:pt x="206" y="121"/>
                  </a:cubicBezTo>
                  <a:cubicBezTo>
                    <a:pt x="166" y="61"/>
                    <a:pt x="113" y="7"/>
                    <a:pt x="40" y="1"/>
                  </a:cubicBezTo>
                  <a:cubicBezTo>
                    <a:pt x="38" y="0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7830494" y="4156378"/>
              <a:ext cx="25493" cy="38338"/>
            </a:xfrm>
            <a:custGeom>
              <a:avLst/>
              <a:gdLst/>
              <a:ahLst/>
              <a:cxnLst/>
              <a:rect l="l" t="t" r="r" b="b"/>
              <a:pathLst>
                <a:path w="260" h="391" extrusionOk="0">
                  <a:moveTo>
                    <a:pt x="47" y="1"/>
                  </a:moveTo>
                  <a:cubicBezTo>
                    <a:pt x="25" y="1"/>
                    <a:pt x="0" y="29"/>
                    <a:pt x="15" y="53"/>
                  </a:cubicBezTo>
                  <a:cubicBezTo>
                    <a:pt x="88" y="153"/>
                    <a:pt x="135" y="260"/>
                    <a:pt x="182" y="373"/>
                  </a:cubicBezTo>
                  <a:cubicBezTo>
                    <a:pt x="188" y="386"/>
                    <a:pt x="198" y="391"/>
                    <a:pt x="209" y="391"/>
                  </a:cubicBezTo>
                  <a:cubicBezTo>
                    <a:pt x="233" y="391"/>
                    <a:pt x="259" y="367"/>
                    <a:pt x="255" y="339"/>
                  </a:cubicBezTo>
                  <a:cubicBezTo>
                    <a:pt x="222" y="220"/>
                    <a:pt x="155" y="106"/>
                    <a:pt x="68" y="13"/>
                  </a:cubicBez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7871675" y="4135591"/>
              <a:ext cx="19904" cy="40397"/>
            </a:xfrm>
            <a:custGeom>
              <a:avLst/>
              <a:gdLst/>
              <a:ahLst/>
              <a:cxnLst/>
              <a:rect l="l" t="t" r="r" b="b"/>
              <a:pathLst>
                <a:path w="203" h="412" extrusionOk="0">
                  <a:moveTo>
                    <a:pt x="48" y="1"/>
                  </a:moveTo>
                  <a:cubicBezTo>
                    <a:pt x="25" y="1"/>
                    <a:pt x="1" y="27"/>
                    <a:pt x="15" y="59"/>
                  </a:cubicBezTo>
                  <a:cubicBezTo>
                    <a:pt x="55" y="165"/>
                    <a:pt x="95" y="272"/>
                    <a:pt x="121" y="385"/>
                  </a:cubicBezTo>
                  <a:cubicBezTo>
                    <a:pt x="124" y="403"/>
                    <a:pt x="138" y="412"/>
                    <a:pt x="153" y="412"/>
                  </a:cubicBezTo>
                  <a:cubicBezTo>
                    <a:pt x="177" y="412"/>
                    <a:pt x="203" y="393"/>
                    <a:pt x="195" y="365"/>
                  </a:cubicBezTo>
                  <a:cubicBezTo>
                    <a:pt x="168" y="245"/>
                    <a:pt x="135" y="125"/>
                    <a:pt x="75" y="19"/>
                  </a:cubicBezTo>
                  <a:cubicBezTo>
                    <a:pt x="68" y="6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7203369" y="4458569"/>
              <a:ext cx="16767" cy="59222"/>
            </a:xfrm>
            <a:custGeom>
              <a:avLst/>
              <a:gdLst/>
              <a:ahLst/>
              <a:cxnLst/>
              <a:rect l="l" t="t" r="r" b="b"/>
              <a:pathLst>
                <a:path w="171" h="604" extrusionOk="0">
                  <a:moveTo>
                    <a:pt x="133" y="0"/>
                  </a:moveTo>
                  <a:cubicBezTo>
                    <a:pt x="120" y="0"/>
                    <a:pt x="107" y="7"/>
                    <a:pt x="104" y="21"/>
                  </a:cubicBezTo>
                  <a:cubicBezTo>
                    <a:pt x="71" y="201"/>
                    <a:pt x="24" y="381"/>
                    <a:pt x="4" y="568"/>
                  </a:cubicBezTo>
                  <a:cubicBezTo>
                    <a:pt x="0" y="590"/>
                    <a:pt x="21" y="604"/>
                    <a:pt x="42" y="604"/>
                  </a:cubicBezTo>
                  <a:cubicBezTo>
                    <a:pt x="58" y="604"/>
                    <a:pt x="74" y="595"/>
                    <a:pt x="77" y="574"/>
                  </a:cubicBezTo>
                  <a:cubicBezTo>
                    <a:pt x="111" y="394"/>
                    <a:pt x="157" y="215"/>
                    <a:pt x="171" y="35"/>
                  </a:cubicBezTo>
                  <a:cubicBezTo>
                    <a:pt x="171" y="12"/>
                    <a:pt x="151" y="0"/>
                    <a:pt x="13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57187" y="4457686"/>
              <a:ext cx="23532" cy="57850"/>
            </a:xfrm>
            <a:custGeom>
              <a:avLst/>
              <a:gdLst/>
              <a:ahLst/>
              <a:cxnLst/>
              <a:rect l="l" t="t" r="r" b="b"/>
              <a:pathLst>
                <a:path w="240" h="590" extrusionOk="0">
                  <a:moveTo>
                    <a:pt x="200" y="0"/>
                  </a:moveTo>
                  <a:cubicBezTo>
                    <a:pt x="187" y="0"/>
                    <a:pt x="174" y="8"/>
                    <a:pt x="169" y="24"/>
                  </a:cubicBezTo>
                  <a:cubicBezTo>
                    <a:pt x="122" y="204"/>
                    <a:pt x="82" y="377"/>
                    <a:pt x="9" y="543"/>
                  </a:cubicBezTo>
                  <a:cubicBezTo>
                    <a:pt x="0" y="569"/>
                    <a:pt x="25" y="590"/>
                    <a:pt x="50" y="590"/>
                  </a:cubicBezTo>
                  <a:cubicBezTo>
                    <a:pt x="63" y="590"/>
                    <a:pt x="75" y="584"/>
                    <a:pt x="82" y="570"/>
                  </a:cubicBezTo>
                  <a:cubicBezTo>
                    <a:pt x="155" y="403"/>
                    <a:pt x="202" y="224"/>
                    <a:pt x="235" y="44"/>
                  </a:cubicBezTo>
                  <a:cubicBezTo>
                    <a:pt x="239" y="16"/>
                    <a:pt x="220" y="0"/>
                    <a:pt x="200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30028" y="4460922"/>
              <a:ext cx="19316" cy="49417"/>
            </a:xfrm>
            <a:custGeom>
              <a:avLst/>
              <a:gdLst/>
              <a:ahLst/>
              <a:cxnLst/>
              <a:rect l="l" t="t" r="r" b="b"/>
              <a:pathLst>
                <a:path w="197" h="504" extrusionOk="0">
                  <a:moveTo>
                    <a:pt x="158" y="0"/>
                  </a:moveTo>
                  <a:cubicBezTo>
                    <a:pt x="144" y="0"/>
                    <a:pt x="131" y="8"/>
                    <a:pt x="126" y="24"/>
                  </a:cubicBezTo>
                  <a:cubicBezTo>
                    <a:pt x="79" y="171"/>
                    <a:pt x="66" y="317"/>
                    <a:pt x="13" y="457"/>
                  </a:cubicBezTo>
                  <a:cubicBezTo>
                    <a:pt x="1" y="485"/>
                    <a:pt x="23" y="504"/>
                    <a:pt x="46" y="504"/>
                  </a:cubicBezTo>
                  <a:cubicBezTo>
                    <a:pt x="62" y="504"/>
                    <a:pt x="78" y="496"/>
                    <a:pt x="86" y="477"/>
                  </a:cubicBezTo>
                  <a:cubicBezTo>
                    <a:pt x="139" y="337"/>
                    <a:pt x="153" y="191"/>
                    <a:pt x="193" y="44"/>
                  </a:cubicBezTo>
                  <a:cubicBezTo>
                    <a:pt x="197" y="16"/>
                    <a:pt x="177" y="0"/>
                    <a:pt x="158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7580468" y="4633295"/>
              <a:ext cx="38141" cy="19708"/>
            </a:xfrm>
            <a:custGeom>
              <a:avLst/>
              <a:gdLst/>
              <a:ahLst/>
              <a:cxnLst/>
              <a:rect l="l" t="t" r="r" b="b"/>
              <a:pathLst>
                <a:path w="389" h="201" extrusionOk="0">
                  <a:moveTo>
                    <a:pt x="340" y="0"/>
                  </a:moveTo>
                  <a:cubicBezTo>
                    <a:pt x="334" y="0"/>
                    <a:pt x="328" y="1"/>
                    <a:pt x="321" y="4"/>
                  </a:cubicBezTo>
                  <a:cubicBezTo>
                    <a:pt x="267" y="31"/>
                    <a:pt x="207" y="58"/>
                    <a:pt x="147" y="84"/>
                  </a:cubicBezTo>
                  <a:cubicBezTo>
                    <a:pt x="108" y="98"/>
                    <a:pt x="48" y="111"/>
                    <a:pt x="14" y="138"/>
                  </a:cubicBezTo>
                  <a:cubicBezTo>
                    <a:pt x="1" y="158"/>
                    <a:pt x="8" y="191"/>
                    <a:pt x="34" y="198"/>
                  </a:cubicBezTo>
                  <a:cubicBezTo>
                    <a:pt x="42" y="200"/>
                    <a:pt x="49" y="201"/>
                    <a:pt x="57" y="201"/>
                  </a:cubicBezTo>
                  <a:cubicBezTo>
                    <a:pt x="98" y="201"/>
                    <a:pt x="142" y="174"/>
                    <a:pt x="181" y="158"/>
                  </a:cubicBezTo>
                  <a:cubicBezTo>
                    <a:pt x="241" y="131"/>
                    <a:pt x="301" y="104"/>
                    <a:pt x="361" y="64"/>
                  </a:cubicBezTo>
                  <a:cubicBezTo>
                    <a:pt x="389" y="42"/>
                    <a:pt x="374" y="0"/>
                    <a:pt x="340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7591449" y="4657219"/>
              <a:ext cx="39416" cy="22061"/>
            </a:xfrm>
            <a:custGeom>
              <a:avLst/>
              <a:gdLst/>
              <a:ahLst/>
              <a:cxnLst/>
              <a:rect l="l" t="t" r="r" b="b"/>
              <a:pathLst>
                <a:path w="402" h="225" extrusionOk="0">
                  <a:moveTo>
                    <a:pt x="355" y="0"/>
                  </a:moveTo>
                  <a:cubicBezTo>
                    <a:pt x="349" y="0"/>
                    <a:pt x="342" y="2"/>
                    <a:pt x="335" y="7"/>
                  </a:cubicBezTo>
                  <a:cubicBezTo>
                    <a:pt x="235" y="60"/>
                    <a:pt x="109" y="80"/>
                    <a:pt x="29" y="160"/>
                  </a:cubicBezTo>
                  <a:cubicBezTo>
                    <a:pt x="1" y="183"/>
                    <a:pt x="25" y="224"/>
                    <a:pt x="57" y="224"/>
                  </a:cubicBezTo>
                  <a:cubicBezTo>
                    <a:pt x="63" y="224"/>
                    <a:pt x="69" y="223"/>
                    <a:pt x="75" y="220"/>
                  </a:cubicBezTo>
                  <a:cubicBezTo>
                    <a:pt x="169" y="167"/>
                    <a:pt x="275" y="127"/>
                    <a:pt x="369" y="67"/>
                  </a:cubicBezTo>
                  <a:cubicBezTo>
                    <a:pt x="401" y="45"/>
                    <a:pt x="385" y="0"/>
                    <a:pt x="355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7607137" y="4689183"/>
              <a:ext cx="38043" cy="20100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342" y="1"/>
                  </a:moveTo>
                  <a:cubicBezTo>
                    <a:pt x="336" y="1"/>
                    <a:pt x="329" y="3"/>
                    <a:pt x="322" y="7"/>
                  </a:cubicBezTo>
                  <a:cubicBezTo>
                    <a:pt x="228" y="60"/>
                    <a:pt x="115" y="80"/>
                    <a:pt x="29" y="147"/>
                  </a:cubicBezTo>
                  <a:cubicBezTo>
                    <a:pt x="0" y="164"/>
                    <a:pt x="15" y="205"/>
                    <a:pt x="45" y="205"/>
                  </a:cubicBezTo>
                  <a:cubicBezTo>
                    <a:pt x="50" y="205"/>
                    <a:pt x="56" y="203"/>
                    <a:pt x="62" y="200"/>
                  </a:cubicBezTo>
                  <a:cubicBezTo>
                    <a:pt x="162" y="154"/>
                    <a:pt x="268" y="127"/>
                    <a:pt x="355" y="67"/>
                  </a:cubicBezTo>
                  <a:cubicBezTo>
                    <a:pt x="388" y="45"/>
                    <a:pt x="371" y="1"/>
                    <a:pt x="342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7630277" y="4726050"/>
              <a:ext cx="34514" cy="23924"/>
            </a:xfrm>
            <a:custGeom>
              <a:avLst/>
              <a:gdLst/>
              <a:ahLst/>
              <a:cxnLst/>
              <a:rect l="l" t="t" r="r" b="b"/>
              <a:pathLst>
                <a:path w="352" h="244" extrusionOk="0">
                  <a:moveTo>
                    <a:pt x="296" y="0"/>
                  </a:moveTo>
                  <a:cubicBezTo>
                    <a:pt x="288" y="0"/>
                    <a:pt x="280" y="3"/>
                    <a:pt x="272" y="11"/>
                  </a:cubicBezTo>
                  <a:cubicBezTo>
                    <a:pt x="199" y="71"/>
                    <a:pt x="119" y="117"/>
                    <a:pt x="39" y="171"/>
                  </a:cubicBezTo>
                  <a:cubicBezTo>
                    <a:pt x="0" y="193"/>
                    <a:pt x="22" y="243"/>
                    <a:pt x="57" y="243"/>
                  </a:cubicBezTo>
                  <a:cubicBezTo>
                    <a:pt x="64" y="243"/>
                    <a:pt x="72" y="242"/>
                    <a:pt x="79" y="237"/>
                  </a:cubicBezTo>
                  <a:cubicBezTo>
                    <a:pt x="166" y="191"/>
                    <a:pt x="246" y="131"/>
                    <a:pt x="325" y="64"/>
                  </a:cubicBezTo>
                  <a:cubicBezTo>
                    <a:pt x="351" y="38"/>
                    <a:pt x="325" y="0"/>
                    <a:pt x="296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7414862" y="4958233"/>
              <a:ext cx="95305" cy="34416"/>
            </a:xfrm>
            <a:custGeom>
              <a:avLst/>
              <a:gdLst/>
              <a:ahLst/>
              <a:cxnLst/>
              <a:rect l="l" t="t" r="r" b="b"/>
              <a:pathLst>
                <a:path w="972" h="351" extrusionOk="0">
                  <a:moveTo>
                    <a:pt x="66" y="0"/>
                  </a:moveTo>
                  <a:cubicBezTo>
                    <a:pt x="23" y="0"/>
                    <a:pt x="1" y="68"/>
                    <a:pt x="52" y="80"/>
                  </a:cubicBezTo>
                  <a:cubicBezTo>
                    <a:pt x="345" y="147"/>
                    <a:pt x="618" y="247"/>
                    <a:pt x="904" y="347"/>
                  </a:cubicBezTo>
                  <a:cubicBezTo>
                    <a:pt x="909" y="349"/>
                    <a:pt x="914" y="350"/>
                    <a:pt x="919" y="350"/>
                  </a:cubicBezTo>
                  <a:cubicBezTo>
                    <a:pt x="956" y="350"/>
                    <a:pt x="971" y="285"/>
                    <a:pt x="924" y="267"/>
                  </a:cubicBezTo>
                  <a:cubicBezTo>
                    <a:pt x="644" y="174"/>
                    <a:pt x="365" y="47"/>
                    <a:pt x="72" y="1"/>
                  </a:cubicBezTo>
                  <a:cubicBezTo>
                    <a:pt x="70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7336814" y="5147863"/>
              <a:ext cx="105600" cy="57555"/>
            </a:xfrm>
            <a:custGeom>
              <a:avLst/>
              <a:gdLst/>
              <a:ahLst/>
              <a:cxnLst/>
              <a:rect l="l" t="t" r="r" b="b"/>
              <a:pathLst>
                <a:path w="1077" h="587" extrusionOk="0">
                  <a:moveTo>
                    <a:pt x="52" y="1"/>
                  </a:moveTo>
                  <a:cubicBezTo>
                    <a:pt x="21" y="1"/>
                    <a:pt x="1" y="48"/>
                    <a:pt x="35" y="71"/>
                  </a:cubicBezTo>
                  <a:cubicBezTo>
                    <a:pt x="335" y="284"/>
                    <a:pt x="674" y="451"/>
                    <a:pt x="1021" y="584"/>
                  </a:cubicBezTo>
                  <a:cubicBezTo>
                    <a:pt x="1025" y="585"/>
                    <a:pt x="1028" y="586"/>
                    <a:pt x="1032" y="586"/>
                  </a:cubicBezTo>
                  <a:cubicBezTo>
                    <a:pt x="1064" y="586"/>
                    <a:pt x="1077" y="536"/>
                    <a:pt x="1041" y="517"/>
                  </a:cubicBezTo>
                  <a:cubicBezTo>
                    <a:pt x="694" y="378"/>
                    <a:pt x="381" y="204"/>
                    <a:pt x="68" y="5"/>
                  </a:cubicBezTo>
                  <a:cubicBezTo>
                    <a:pt x="63" y="2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7328578" y="5325432"/>
              <a:ext cx="149526" cy="49025"/>
            </a:xfrm>
            <a:custGeom>
              <a:avLst/>
              <a:gdLst/>
              <a:ahLst/>
              <a:cxnLst/>
              <a:rect l="l" t="t" r="r" b="b"/>
              <a:pathLst>
                <a:path w="1525" h="500" extrusionOk="0">
                  <a:moveTo>
                    <a:pt x="47" y="1"/>
                  </a:moveTo>
                  <a:cubicBezTo>
                    <a:pt x="21" y="1"/>
                    <a:pt x="0" y="35"/>
                    <a:pt x="26" y="65"/>
                  </a:cubicBezTo>
                  <a:cubicBezTo>
                    <a:pt x="172" y="245"/>
                    <a:pt x="439" y="332"/>
                    <a:pt x="659" y="398"/>
                  </a:cubicBezTo>
                  <a:cubicBezTo>
                    <a:pt x="864" y="461"/>
                    <a:pt x="1090" y="500"/>
                    <a:pt x="1311" y="500"/>
                  </a:cubicBezTo>
                  <a:cubicBezTo>
                    <a:pt x="1370" y="500"/>
                    <a:pt x="1427" y="497"/>
                    <a:pt x="1484" y="491"/>
                  </a:cubicBezTo>
                  <a:cubicBezTo>
                    <a:pt x="1522" y="491"/>
                    <a:pt x="1524" y="431"/>
                    <a:pt x="1490" y="431"/>
                  </a:cubicBezTo>
                  <a:cubicBezTo>
                    <a:pt x="1488" y="431"/>
                    <a:pt x="1486" y="431"/>
                    <a:pt x="1484" y="431"/>
                  </a:cubicBezTo>
                  <a:cubicBezTo>
                    <a:pt x="1437" y="435"/>
                    <a:pt x="1389" y="436"/>
                    <a:pt x="1341" y="436"/>
                  </a:cubicBezTo>
                  <a:cubicBezTo>
                    <a:pt x="900" y="436"/>
                    <a:pt x="402" y="300"/>
                    <a:pt x="72" y="12"/>
                  </a:cubicBezTo>
                  <a:cubicBezTo>
                    <a:pt x="64" y="4"/>
                    <a:pt x="56" y="1"/>
                    <a:pt x="47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7259649" y="5497412"/>
              <a:ext cx="135505" cy="25395"/>
            </a:xfrm>
            <a:custGeom>
              <a:avLst/>
              <a:gdLst/>
              <a:ahLst/>
              <a:cxnLst/>
              <a:rect l="l" t="t" r="r" b="b"/>
              <a:pathLst>
                <a:path w="1382" h="259" extrusionOk="0">
                  <a:moveTo>
                    <a:pt x="45" y="1"/>
                  </a:moveTo>
                  <a:cubicBezTo>
                    <a:pt x="13" y="1"/>
                    <a:pt x="0" y="51"/>
                    <a:pt x="36" y="69"/>
                  </a:cubicBezTo>
                  <a:cubicBezTo>
                    <a:pt x="370" y="195"/>
                    <a:pt x="744" y="258"/>
                    <a:pt x="1107" y="258"/>
                  </a:cubicBezTo>
                  <a:cubicBezTo>
                    <a:pt x="1186" y="258"/>
                    <a:pt x="1264" y="255"/>
                    <a:pt x="1342" y="249"/>
                  </a:cubicBezTo>
                  <a:cubicBezTo>
                    <a:pt x="1380" y="243"/>
                    <a:pt x="1381" y="182"/>
                    <a:pt x="1347" y="182"/>
                  </a:cubicBezTo>
                  <a:cubicBezTo>
                    <a:pt x="1345" y="182"/>
                    <a:pt x="1343" y="182"/>
                    <a:pt x="1342" y="183"/>
                  </a:cubicBezTo>
                  <a:cubicBezTo>
                    <a:pt x="1281" y="186"/>
                    <a:pt x="1221" y="188"/>
                    <a:pt x="1161" y="188"/>
                  </a:cubicBezTo>
                  <a:cubicBezTo>
                    <a:pt x="785" y="188"/>
                    <a:pt x="418" y="118"/>
                    <a:pt x="56" y="3"/>
                  </a:cubicBezTo>
                  <a:cubicBezTo>
                    <a:pt x="52" y="2"/>
                    <a:pt x="48" y="1"/>
                    <a:pt x="4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7525658" y="4815080"/>
              <a:ext cx="123837" cy="307975"/>
            </a:xfrm>
            <a:custGeom>
              <a:avLst/>
              <a:gdLst/>
              <a:ahLst/>
              <a:cxnLst/>
              <a:rect l="l" t="t" r="r" b="b"/>
              <a:pathLst>
                <a:path w="1263" h="3141" extrusionOk="0">
                  <a:moveTo>
                    <a:pt x="1002" y="1"/>
                  </a:moveTo>
                  <a:cubicBezTo>
                    <a:pt x="470" y="1"/>
                    <a:pt x="303" y="699"/>
                    <a:pt x="220" y="1161"/>
                  </a:cubicBezTo>
                  <a:cubicBezTo>
                    <a:pt x="127" y="1654"/>
                    <a:pt x="1" y="2200"/>
                    <a:pt x="47" y="2699"/>
                  </a:cubicBezTo>
                  <a:cubicBezTo>
                    <a:pt x="74" y="3026"/>
                    <a:pt x="420" y="3072"/>
                    <a:pt x="673" y="3139"/>
                  </a:cubicBezTo>
                  <a:cubicBezTo>
                    <a:pt x="677" y="3140"/>
                    <a:pt x="681" y="3140"/>
                    <a:pt x="685" y="3140"/>
                  </a:cubicBezTo>
                  <a:cubicBezTo>
                    <a:pt x="729" y="3140"/>
                    <a:pt x="743" y="3071"/>
                    <a:pt x="700" y="3052"/>
                  </a:cubicBezTo>
                  <a:cubicBezTo>
                    <a:pt x="573" y="3006"/>
                    <a:pt x="440" y="2986"/>
                    <a:pt x="314" y="2932"/>
                  </a:cubicBezTo>
                  <a:cubicBezTo>
                    <a:pt x="107" y="2846"/>
                    <a:pt x="127" y="2619"/>
                    <a:pt x="140" y="2433"/>
                  </a:cubicBezTo>
                  <a:cubicBezTo>
                    <a:pt x="154" y="2013"/>
                    <a:pt x="234" y="1600"/>
                    <a:pt x="307" y="1187"/>
                  </a:cubicBezTo>
                  <a:cubicBezTo>
                    <a:pt x="385" y="747"/>
                    <a:pt x="513" y="87"/>
                    <a:pt x="1028" y="87"/>
                  </a:cubicBezTo>
                  <a:cubicBezTo>
                    <a:pt x="1081" y="87"/>
                    <a:pt x="1138" y="94"/>
                    <a:pt x="1199" y="109"/>
                  </a:cubicBezTo>
                  <a:cubicBezTo>
                    <a:pt x="1203" y="110"/>
                    <a:pt x="1207" y="110"/>
                    <a:pt x="1210" y="110"/>
                  </a:cubicBezTo>
                  <a:cubicBezTo>
                    <a:pt x="1249" y="110"/>
                    <a:pt x="1262" y="47"/>
                    <a:pt x="1219" y="35"/>
                  </a:cubicBezTo>
                  <a:cubicBezTo>
                    <a:pt x="1141" y="12"/>
                    <a:pt x="1069" y="1"/>
                    <a:pt x="1002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920103" y="4608684"/>
              <a:ext cx="201395" cy="275521"/>
            </a:xfrm>
            <a:custGeom>
              <a:avLst/>
              <a:gdLst/>
              <a:ahLst/>
              <a:cxnLst/>
              <a:rect l="l" t="t" r="r" b="b"/>
              <a:pathLst>
                <a:path w="2054" h="2810" extrusionOk="0">
                  <a:moveTo>
                    <a:pt x="1453" y="0"/>
                  </a:moveTo>
                  <a:cubicBezTo>
                    <a:pt x="1427" y="0"/>
                    <a:pt x="1401" y="28"/>
                    <a:pt x="1421" y="49"/>
                  </a:cubicBezTo>
                  <a:cubicBezTo>
                    <a:pt x="1581" y="275"/>
                    <a:pt x="1867" y="409"/>
                    <a:pt x="1941" y="688"/>
                  </a:cubicBezTo>
                  <a:cubicBezTo>
                    <a:pt x="1981" y="868"/>
                    <a:pt x="1894" y="1095"/>
                    <a:pt x="1827" y="1254"/>
                  </a:cubicBezTo>
                  <a:cubicBezTo>
                    <a:pt x="1761" y="1441"/>
                    <a:pt x="1668" y="1614"/>
                    <a:pt x="1574" y="1781"/>
                  </a:cubicBezTo>
                  <a:cubicBezTo>
                    <a:pt x="1434" y="2047"/>
                    <a:pt x="1321" y="2333"/>
                    <a:pt x="1121" y="2560"/>
                  </a:cubicBezTo>
                  <a:cubicBezTo>
                    <a:pt x="1024" y="2674"/>
                    <a:pt x="896" y="2720"/>
                    <a:pt x="763" y="2720"/>
                  </a:cubicBezTo>
                  <a:cubicBezTo>
                    <a:pt x="515" y="2720"/>
                    <a:pt x="245" y="2560"/>
                    <a:pt x="102" y="2373"/>
                  </a:cubicBezTo>
                  <a:cubicBezTo>
                    <a:pt x="93" y="2360"/>
                    <a:pt x="79" y="2354"/>
                    <a:pt x="65" y="2354"/>
                  </a:cubicBezTo>
                  <a:cubicBezTo>
                    <a:pt x="33" y="2354"/>
                    <a:pt x="1" y="2387"/>
                    <a:pt x="29" y="2420"/>
                  </a:cubicBezTo>
                  <a:cubicBezTo>
                    <a:pt x="199" y="2646"/>
                    <a:pt x="488" y="2809"/>
                    <a:pt x="779" y="2809"/>
                  </a:cubicBezTo>
                  <a:cubicBezTo>
                    <a:pt x="831" y="2809"/>
                    <a:pt x="883" y="2804"/>
                    <a:pt x="935" y="2793"/>
                  </a:cubicBezTo>
                  <a:cubicBezTo>
                    <a:pt x="1255" y="2720"/>
                    <a:pt x="1421" y="2280"/>
                    <a:pt x="1548" y="2027"/>
                  </a:cubicBezTo>
                  <a:cubicBezTo>
                    <a:pt x="1728" y="1661"/>
                    <a:pt x="2007" y="1268"/>
                    <a:pt x="2034" y="842"/>
                  </a:cubicBezTo>
                  <a:cubicBezTo>
                    <a:pt x="2054" y="449"/>
                    <a:pt x="1721" y="255"/>
                    <a:pt x="1474" y="9"/>
                  </a:cubicBezTo>
                  <a:cubicBezTo>
                    <a:pt x="1468" y="3"/>
                    <a:pt x="1461" y="0"/>
                    <a:pt x="145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7213076" y="4656533"/>
              <a:ext cx="67164" cy="45005"/>
            </a:xfrm>
            <a:custGeom>
              <a:avLst/>
              <a:gdLst/>
              <a:ahLst/>
              <a:cxnLst/>
              <a:rect l="l" t="t" r="r" b="b"/>
              <a:pathLst>
                <a:path w="685" h="459" extrusionOk="0">
                  <a:moveTo>
                    <a:pt x="59" y="0"/>
                  </a:moveTo>
                  <a:cubicBezTo>
                    <a:pt x="17" y="0"/>
                    <a:pt x="0" y="68"/>
                    <a:pt x="45" y="80"/>
                  </a:cubicBezTo>
                  <a:cubicBezTo>
                    <a:pt x="271" y="134"/>
                    <a:pt x="458" y="274"/>
                    <a:pt x="604" y="447"/>
                  </a:cubicBezTo>
                  <a:cubicBezTo>
                    <a:pt x="612" y="455"/>
                    <a:pt x="622" y="458"/>
                    <a:pt x="631" y="458"/>
                  </a:cubicBezTo>
                  <a:cubicBezTo>
                    <a:pt x="659" y="458"/>
                    <a:pt x="684" y="425"/>
                    <a:pt x="664" y="400"/>
                  </a:cubicBezTo>
                  <a:cubicBezTo>
                    <a:pt x="524" y="214"/>
                    <a:pt x="305" y="34"/>
                    <a:pt x="65" y="1"/>
                  </a:cubicBezTo>
                  <a:cubicBezTo>
                    <a:pt x="63" y="0"/>
                    <a:pt x="61" y="0"/>
                    <a:pt x="59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7070217" y="4858810"/>
              <a:ext cx="55888" cy="34023"/>
            </a:xfrm>
            <a:custGeom>
              <a:avLst/>
              <a:gdLst/>
              <a:ahLst/>
              <a:cxnLst/>
              <a:rect l="l" t="t" r="r" b="b"/>
              <a:pathLst>
                <a:path w="570" h="347" extrusionOk="0">
                  <a:moveTo>
                    <a:pt x="51" y="0"/>
                  </a:moveTo>
                  <a:cubicBezTo>
                    <a:pt x="14" y="0"/>
                    <a:pt x="1" y="57"/>
                    <a:pt x="43" y="75"/>
                  </a:cubicBezTo>
                  <a:cubicBezTo>
                    <a:pt x="203" y="142"/>
                    <a:pt x="363" y="222"/>
                    <a:pt x="503" y="335"/>
                  </a:cubicBezTo>
                  <a:cubicBezTo>
                    <a:pt x="511" y="343"/>
                    <a:pt x="519" y="347"/>
                    <a:pt x="527" y="347"/>
                  </a:cubicBezTo>
                  <a:cubicBezTo>
                    <a:pt x="552" y="347"/>
                    <a:pt x="570" y="314"/>
                    <a:pt x="550" y="289"/>
                  </a:cubicBezTo>
                  <a:cubicBezTo>
                    <a:pt x="436" y="155"/>
                    <a:pt x="223" y="62"/>
                    <a:pt x="63" y="2"/>
                  </a:cubicBezTo>
                  <a:cubicBezTo>
                    <a:pt x="59" y="1"/>
                    <a:pt x="55" y="0"/>
                    <a:pt x="51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6917750" y="4964411"/>
              <a:ext cx="120503" cy="89422"/>
            </a:xfrm>
            <a:custGeom>
              <a:avLst/>
              <a:gdLst/>
              <a:ahLst/>
              <a:cxnLst/>
              <a:rect l="l" t="t" r="r" b="b"/>
              <a:pathLst>
                <a:path w="1229" h="912" extrusionOk="0">
                  <a:moveTo>
                    <a:pt x="55" y="0"/>
                  </a:moveTo>
                  <a:cubicBezTo>
                    <a:pt x="27" y="0"/>
                    <a:pt x="1" y="37"/>
                    <a:pt x="27" y="57"/>
                  </a:cubicBezTo>
                  <a:cubicBezTo>
                    <a:pt x="380" y="390"/>
                    <a:pt x="686" y="770"/>
                    <a:pt x="1165" y="910"/>
                  </a:cubicBezTo>
                  <a:cubicBezTo>
                    <a:pt x="1170" y="911"/>
                    <a:pt x="1174" y="912"/>
                    <a:pt x="1178" y="912"/>
                  </a:cubicBezTo>
                  <a:cubicBezTo>
                    <a:pt x="1221" y="912"/>
                    <a:pt x="1228" y="849"/>
                    <a:pt x="1185" y="837"/>
                  </a:cubicBezTo>
                  <a:cubicBezTo>
                    <a:pt x="726" y="677"/>
                    <a:pt x="426" y="337"/>
                    <a:pt x="80" y="11"/>
                  </a:cubicBezTo>
                  <a:cubicBezTo>
                    <a:pt x="72" y="3"/>
                    <a:pt x="64" y="0"/>
                    <a:pt x="55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6841860" y="5122174"/>
              <a:ext cx="94226" cy="56869"/>
            </a:xfrm>
            <a:custGeom>
              <a:avLst/>
              <a:gdLst/>
              <a:ahLst/>
              <a:cxnLst/>
              <a:rect l="l" t="t" r="r" b="b"/>
              <a:pathLst>
                <a:path w="961" h="580" extrusionOk="0">
                  <a:moveTo>
                    <a:pt x="48" y="0"/>
                  </a:moveTo>
                  <a:cubicBezTo>
                    <a:pt x="18" y="0"/>
                    <a:pt x="0" y="46"/>
                    <a:pt x="28" y="74"/>
                  </a:cubicBezTo>
                  <a:cubicBezTo>
                    <a:pt x="294" y="273"/>
                    <a:pt x="567" y="560"/>
                    <a:pt x="914" y="580"/>
                  </a:cubicBezTo>
                  <a:cubicBezTo>
                    <a:pt x="960" y="580"/>
                    <a:pt x="960" y="513"/>
                    <a:pt x="914" y="506"/>
                  </a:cubicBezTo>
                  <a:cubicBezTo>
                    <a:pt x="574" y="466"/>
                    <a:pt x="348" y="180"/>
                    <a:pt x="68" y="7"/>
                  </a:cubicBezTo>
                  <a:cubicBezTo>
                    <a:pt x="61" y="2"/>
                    <a:pt x="54" y="0"/>
                    <a:pt x="48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6685961" y="5222969"/>
              <a:ext cx="173058" cy="145212"/>
            </a:xfrm>
            <a:custGeom>
              <a:avLst/>
              <a:gdLst/>
              <a:ahLst/>
              <a:cxnLst/>
              <a:rect l="l" t="t" r="r" b="b"/>
              <a:pathLst>
                <a:path w="1765" h="1481" extrusionOk="0">
                  <a:moveTo>
                    <a:pt x="55" y="1"/>
                  </a:moveTo>
                  <a:cubicBezTo>
                    <a:pt x="27" y="1"/>
                    <a:pt x="0" y="39"/>
                    <a:pt x="26" y="65"/>
                  </a:cubicBezTo>
                  <a:cubicBezTo>
                    <a:pt x="519" y="591"/>
                    <a:pt x="1245" y="877"/>
                    <a:pt x="1685" y="1463"/>
                  </a:cubicBezTo>
                  <a:cubicBezTo>
                    <a:pt x="1693" y="1476"/>
                    <a:pt x="1704" y="1481"/>
                    <a:pt x="1716" y="1481"/>
                  </a:cubicBezTo>
                  <a:cubicBezTo>
                    <a:pt x="1741" y="1481"/>
                    <a:pt x="1765" y="1455"/>
                    <a:pt x="1751" y="1423"/>
                  </a:cubicBezTo>
                  <a:cubicBezTo>
                    <a:pt x="1585" y="1150"/>
                    <a:pt x="1285" y="957"/>
                    <a:pt x="1045" y="757"/>
                  </a:cubicBezTo>
                  <a:cubicBezTo>
                    <a:pt x="725" y="497"/>
                    <a:pt x="373" y="298"/>
                    <a:pt x="79" y="11"/>
                  </a:cubicBezTo>
                  <a:cubicBezTo>
                    <a:pt x="72" y="4"/>
                    <a:pt x="64" y="1"/>
                    <a:pt x="5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7239353" y="5534083"/>
              <a:ext cx="220220" cy="28729"/>
            </a:xfrm>
            <a:custGeom>
              <a:avLst/>
              <a:gdLst/>
              <a:ahLst/>
              <a:cxnLst/>
              <a:rect l="l" t="t" r="r" b="b"/>
              <a:pathLst>
                <a:path w="2246" h="293" extrusionOk="0">
                  <a:moveTo>
                    <a:pt x="52" y="0"/>
                  </a:moveTo>
                  <a:cubicBezTo>
                    <a:pt x="14" y="0"/>
                    <a:pt x="1" y="63"/>
                    <a:pt x="43" y="75"/>
                  </a:cubicBezTo>
                  <a:cubicBezTo>
                    <a:pt x="403" y="182"/>
                    <a:pt x="729" y="275"/>
                    <a:pt x="1109" y="288"/>
                  </a:cubicBezTo>
                  <a:cubicBezTo>
                    <a:pt x="1214" y="290"/>
                    <a:pt x="1321" y="293"/>
                    <a:pt x="1428" y="293"/>
                  </a:cubicBezTo>
                  <a:cubicBezTo>
                    <a:pt x="1692" y="293"/>
                    <a:pt x="1957" y="278"/>
                    <a:pt x="2208" y="202"/>
                  </a:cubicBezTo>
                  <a:cubicBezTo>
                    <a:pt x="2246" y="189"/>
                    <a:pt x="2236" y="128"/>
                    <a:pt x="2194" y="128"/>
                  </a:cubicBezTo>
                  <a:cubicBezTo>
                    <a:pt x="2192" y="128"/>
                    <a:pt x="2190" y="128"/>
                    <a:pt x="2188" y="128"/>
                  </a:cubicBezTo>
                  <a:cubicBezTo>
                    <a:pt x="1945" y="192"/>
                    <a:pt x="1697" y="209"/>
                    <a:pt x="1448" y="209"/>
                  </a:cubicBezTo>
                  <a:cubicBezTo>
                    <a:pt x="1335" y="209"/>
                    <a:pt x="1222" y="206"/>
                    <a:pt x="1109" y="202"/>
                  </a:cubicBezTo>
                  <a:cubicBezTo>
                    <a:pt x="922" y="202"/>
                    <a:pt x="749" y="188"/>
                    <a:pt x="569" y="142"/>
                  </a:cubicBezTo>
                  <a:cubicBezTo>
                    <a:pt x="403" y="102"/>
                    <a:pt x="236" y="28"/>
                    <a:pt x="63" y="2"/>
                  </a:cubicBezTo>
                  <a:cubicBezTo>
                    <a:pt x="59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7161894" y="3926450"/>
              <a:ext cx="20100" cy="162665"/>
            </a:xfrm>
            <a:custGeom>
              <a:avLst/>
              <a:gdLst/>
              <a:ahLst/>
              <a:cxnLst/>
              <a:rect l="l" t="t" r="r" b="b"/>
              <a:pathLst>
                <a:path w="205" h="1659" extrusionOk="0">
                  <a:moveTo>
                    <a:pt x="164" y="0"/>
                  </a:moveTo>
                  <a:cubicBezTo>
                    <a:pt x="147" y="0"/>
                    <a:pt x="130" y="9"/>
                    <a:pt x="127" y="27"/>
                  </a:cubicBezTo>
                  <a:cubicBezTo>
                    <a:pt x="34" y="547"/>
                    <a:pt x="1" y="1113"/>
                    <a:pt x="121" y="1632"/>
                  </a:cubicBezTo>
                  <a:cubicBezTo>
                    <a:pt x="126" y="1651"/>
                    <a:pt x="141" y="1659"/>
                    <a:pt x="156" y="1659"/>
                  </a:cubicBezTo>
                  <a:cubicBezTo>
                    <a:pt x="180" y="1659"/>
                    <a:pt x="205" y="1640"/>
                    <a:pt x="201" y="1612"/>
                  </a:cubicBezTo>
                  <a:cubicBezTo>
                    <a:pt x="114" y="1079"/>
                    <a:pt x="134" y="567"/>
                    <a:pt x="201" y="34"/>
                  </a:cubicBezTo>
                  <a:cubicBezTo>
                    <a:pt x="204" y="12"/>
                    <a:pt x="184" y="0"/>
                    <a:pt x="16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930104" y="3960375"/>
              <a:ext cx="31180" cy="128740"/>
            </a:xfrm>
            <a:custGeom>
              <a:avLst/>
              <a:gdLst/>
              <a:ahLst/>
              <a:cxnLst/>
              <a:rect l="l" t="t" r="r" b="b"/>
              <a:pathLst>
                <a:path w="318" h="1313" extrusionOk="0">
                  <a:moveTo>
                    <a:pt x="141" y="0"/>
                  </a:moveTo>
                  <a:cubicBezTo>
                    <a:pt x="127" y="0"/>
                    <a:pt x="112" y="8"/>
                    <a:pt x="107" y="27"/>
                  </a:cubicBezTo>
                  <a:cubicBezTo>
                    <a:pt x="0" y="440"/>
                    <a:pt x="120" y="887"/>
                    <a:pt x="240" y="1286"/>
                  </a:cubicBezTo>
                  <a:cubicBezTo>
                    <a:pt x="246" y="1305"/>
                    <a:pt x="259" y="1313"/>
                    <a:pt x="273" y="1313"/>
                  </a:cubicBezTo>
                  <a:cubicBezTo>
                    <a:pt x="295" y="1313"/>
                    <a:pt x="317" y="1294"/>
                    <a:pt x="313" y="1266"/>
                  </a:cubicBezTo>
                  <a:cubicBezTo>
                    <a:pt x="220" y="860"/>
                    <a:pt x="100" y="467"/>
                    <a:pt x="174" y="41"/>
                  </a:cubicBezTo>
                  <a:cubicBezTo>
                    <a:pt x="181" y="17"/>
                    <a:pt x="161" y="0"/>
                    <a:pt x="141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7701363" y="4117746"/>
              <a:ext cx="201885" cy="91579"/>
            </a:xfrm>
            <a:custGeom>
              <a:avLst/>
              <a:gdLst/>
              <a:ahLst/>
              <a:cxnLst/>
              <a:rect l="l" t="t" r="r" b="b"/>
              <a:pathLst>
                <a:path w="2059" h="934" extrusionOk="0">
                  <a:moveTo>
                    <a:pt x="2014" y="1"/>
                  </a:moveTo>
                  <a:cubicBezTo>
                    <a:pt x="2007" y="1"/>
                    <a:pt x="2000" y="3"/>
                    <a:pt x="1991" y="8"/>
                  </a:cubicBezTo>
                  <a:cubicBezTo>
                    <a:pt x="1379" y="354"/>
                    <a:pt x="779" y="780"/>
                    <a:pt x="53" y="853"/>
                  </a:cubicBezTo>
                  <a:cubicBezTo>
                    <a:pt x="7" y="860"/>
                    <a:pt x="0" y="933"/>
                    <a:pt x="53" y="933"/>
                  </a:cubicBezTo>
                  <a:cubicBezTo>
                    <a:pt x="753" y="893"/>
                    <a:pt x="1479" y="467"/>
                    <a:pt x="2031" y="67"/>
                  </a:cubicBezTo>
                  <a:cubicBezTo>
                    <a:pt x="2059" y="45"/>
                    <a:pt x="2046" y="1"/>
                    <a:pt x="2014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7736759" y="4148730"/>
              <a:ext cx="195316" cy="99129"/>
            </a:xfrm>
            <a:custGeom>
              <a:avLst/>
              <a:gdLst/>
              <a:ahLst/>
              <a:cxnLst/>
              <a:rect l="l" t="t" r="r" b="b"/>
              <a:pathLst>
                <a:path w="1992" h="1011" extrusionOk="0">
                  <a:moveTo>
                    <a:pt x="1933" y="0"/>
                  </a:moveTo>
                  <a:cubicBezTo>
                    <a:pt x="1927" y="0"/>
                    <a:pt x="1922" y="1"/>
                    <a:pt x="1917" y="5"/>
                  </a:cubicBezTo>
                  <a:cubicBezTo>
                    <a:pt x="1351" y="404"/>
                    <a:pt x="745" y="797"/>
                    <a:pt x="45" y="930"/>
                  </a:cubicBezTo>
                  <a:cubicBezTo>
                    <a:pt x="1" y="937"/>
                    <a:pt x="17" y="1011"/>
                    <a:pt x="66" y="1011"/>
                  </a:cubicBezTo>
                  <a:cubicBezTo>
                    <a:pt x="68" y="1011"/>
                    <a:pt x="70" y="1010"/>
                    <a:pt x="72" y="1010"/>
                  </a:cubicBezTo>
                  <a:cubicBezTo>
                    <a:pt x="765" y="870"/>
                    <a:pt x="1404" y="491"/>
                    <a:pt x="1963" y="58"/>
                  </a:cubicBezTo>
                  <a:cubicBezTo>
                    <a:pt x="1992" y="41"/>
                    <a:pt x="1963" y="0"/>
                    <a:pt x="193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7854124" y="4284922"/>
              <a:ext cx="188942" cy="130014"/>
            </a:xfrm>
            <a:custGeom>
              <a:avLst/>
              <a:gdLst/>
              <a:ahLst/>
              <a:cxnLst/>
              <a:rect l="l" t="t" r="r" b="b"/>
              <a:pathLst>
                <a:path w="1927" h="1326" extrusionOk="0">
                  <a:moveTo>
                    <a:pt x="1885" y="1"/>
                  </a:moveTo>
                  <a:cubicBezTo>
                    <a:pt x="1879" y="1"/>
                    <a:pt x="1872" y="3"/>
                    <a:pt x="1865" y="8"/>
                  </a:cubicBezTo>
                  <a:cubicBezTo>
                    <a:pt x="1253" y="414"/>
                    <a:pt x="633" y="820"/>
                    <a:pt x="34" y="1246"/>
                  </a:cubicBezTo>
                  <a:cubicBezTo>
                    <a:pt x="0" y="1274"/>
                    <a:pt x="18" y="1326"/>
                    <a:pt x="53" y="1326"/>
                  </a:cubicBezTo>
                  <a:cubicBezTo>
                    <a:pt x="59" y="1326"/>
                    <a:pt x="66" y="1324"/>
                    <a:pt x="74" y="1320"/>
                  </a:cubicBezTo>
                  <a:cubicBezTo>
                    <a:pt x="693" y="920"/>
                    <a:pt x="1313" y="507"/>
                    <a:pt x="1899" y="67"/>
                  </a:cubicBezTo>
                  <a:cubicBezTo>
                    <a:pt x="1926" y="45"/>
                    <a:pt x="1913" y="1"/>
                    <a:pt x="188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032379" y="4493475"/>
              <a:ext cx="136486" cy="85794"/>
            </a:xfrm>
            <a:custGeom>
              <a:avLst/>
              <a:gdLst/>
              <a:ahLst/>
              <a:cxnLst/>
              <a:rect l="l" t="t" r="r" b="b"/>
              <a:pathLst>
                <a:path w="1392" h="875" extrusionOk="0">
                  <a:moveTo>
                    <a:pt x="1344" y="0"/>
                  </a:moveTo>
                  <a:cubicBezTo>
                    <a:pt x="1336" y="0"/>
                    <a:pt x="1327" y="4"/>
                    <a:pt x="1320" y="12"/>
                  </a:cubicBezTo>
                  <a:cubicBezTo>
                    <a:pt x="940" y="358"/>
                    <a:pt x="480" y="551"/>
                    <a:pt x="41" y="804"/>
                  </a:cubicBezTo>
                  <a:cubicBezTo>
                    <a:pt x="1" y="827"/>
                    <a:pt x="25" y="875"/>
                    <a:pt x="62" y="875"/>
                  </a:cubicBezTo>
                  <a:cubicBezTo>
                    <a:pt x="68" y="875"/>
                    <a:pt x="74" y="874"/>
                    <a:pt x="81" y="871"/>
                  </a:cubicBezTo>
                  <a:cubicBezTo>
                    <a:pt x="527" y="651"/>
                    <a:pt x="1020" y="431"/>
                    <a:pt x="1366" y="65"/>
                  </a:cubicBezTo>
                  <a:cubicBezTo>
                    <a:pt x="1391" y="35"/>
                    <a:pt x="1371" y="0"/>
                    <a:pt x="134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281229" y="4767722"/>
              <a:ext cx="96089" cy="62654"/>
            </a:xfrm>
            <a:custGeom>
              <a:avLst/>
              <a:gdLst/>
              <a:ahLst/>
              <a:cxnLst/>
              <a:rect l="l" t="t" r="r" b="b"/>
              <a:pathLst>
                <a:path w="980" h="639" extrusionOk="0">
                  <a:moveTo>
                    <a:pt x="46" y="1"/>
                  </a:moveTo>
                  <a:cubicBezTo>
                    <a:pt x="24" y="1"/>
                    <a:pt x="0" y="25"/>
                    <a:pt x="14" y="52"/>
                  </a:cubicBezTo>
                  <a:cubicBezTo>
                    <a:pt x="200" y="432"/>
                    <a:pt x="513" y="618"/>
                    <a:pt x="933" y="638"/>
                  </a:cubicBezTo>
                  <a:cubicBezTo>
                    <a:pt x="979" y="638"/>
                    <a:pt x="979" y="565"/>
                    <a:pt x="933" y="558"/>
                  </a:cubicBezTo>
                  <a:cubicBezTo>
                    <a:pt x="540" y="525"/>
                    <a:pt x="260" y="372"/>
                    <a:pt x="74" y="19"/>
                  </a:cubicBezTo>
                  <a:cubicBezTo>
                    <a:pt x="67" y="6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599587" y="4611429"/>
              <a:ext cx="75793" cy="130799"/>
            </a:xfrm>
            <a:custGeom>
              <a:avLst/>
              <a:gdLst/>
              <a:ahLst/>
              <a:cxnLst/>
              <a:rect l="l" t="t" r="r" b="b"/>
              <a:pathLst>
                <a:path w="773" h="1334" extrusionOk="0">
                  <a:moveTo>
                    <a:pt x="51" y="1"/>
                  </a:moveTo>
                  <a:cubicBezTo>
                    <a:pt x="25" y="1"/>
                    <a:pt x="0" y="26"/>
                    <a:pt x="19" y="54"/>
                  </a:cubicBezTo>
                  <a:cubicBezTo>
                    <a:pt x="252" y="467"/>
                    <a:pt x="445" y="907"/>
                    <a:pt x="685" y="1313"/>
                  </a:cubicBezTo>
                  <a:cubicBezTo>
                    <a:pt x="694" y="1328"/>
                    <a:pt x="706" y="1334"/>
                    <a:pt x="718" y="1334"/>
                  </a:cubicBezTo>
                  <a:cubicBezTo>
                    <a:pt x="745" y="1334"/>
                    <a:pt x="772" y="1305"/>
                    <a:pt x="758" y="1273"/>
                  </a:cubicBezTo>
                  <a:cubicBezTo>
                    <a:pt x="519" y="860"/>
                    <a:pt x="325" y="427"/>
                    <a:pt x="79" y="14"/>
                  </a:cubicBezTo>
                  <a:cubicBezTo>
                    <a:pt x="71" y="5"/>
                    <a:pt x="61" y="1"/>
                    <a:pt x="51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569780" y="4624078"/>
              <a:ext cx="102168" cy="158351"/>
            </a:xfrm>
            <a:custGeom>
              <a:avLst/>
              <a:gdLst/>
              <a:ahLst/>
              <a:cxnLst/>
              <a:rect l="l" t="t" r="r" b="b"/>
              <a:pathLst>
                <a:path w="1042" h="1615" extrusionOk="0">
                  <a:moveTo>
                    <a:pt x="44" y="0"/>
                  </a:moveTo>
                  <a:cubicBezTo>
                    <a:pt x="23" y="0"/>
                    <a:pt x="1" y="25"/>
                    <a:pt x="10" y="52"/>
                  </a:cubicBezTo>
                  <a:cubicBezTo>
                    <a:pt x="276" y="598"/>
                    <a:pt x="476" y="1211"/>
                    <a:pt x="956" y="1604"/>
                  </a:cubicBezTo>
                  <a:cubicBezTo>
                    <a:pt x="965" y="1611"/>
                    <a:pt x="974" y="1614"/>
                    <a:pt x="983" y="1614"/>
                  </a:cubicBezTo>
                  <a:cubicBezTo>
                    <a:pt x="1015" y="1614"/>
                    <a:pt x="1042" y="1576"/>
                    <a:pt x="1016" y="1550"/>
                  </a:cubicBezTo>
                  <a:cubicBezTo>
                    <a:pt x="543" y="1131"/>
                    <a:pt x="356" y="558"/>
                    <a:pt x="70" y="18"/>
                  </a:cubicBezTo>
                  <a:cubicBezTo>
                    <a:pt x="64" y="6"/>
                    <a:pt x="54" y="0"/>
                    <a:pt x="4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128655" y="4453176"/>
              <a:ext cx="123445" cy="11472"/>
            </a:xfrm>
            <a:custGeom>
              <a:avLst/>
              <a:gdLst/>
              <a:ahLst/>
              <a:cxnLst/>
              <a:rect l="l" t="t" r="r" b="b"/>
              <a:pathLst>
                <a:path w="1259" h="117" extrusionOk="0">
                  <a:moveTo>
                    <a:pt x="347" y="0"/>
                  </a:moveTo>
                  <a:cubicBezTo>
                    <a:pt x="249" y="0"/>
                    <a:pt x="151" y="5"/>
                    <a:pt x="53" y="17"/>
                  </a:cubicBezTo>
                  <a:cubicBezTo>
                    <a:pt x="2" y="23"/>
                    <a:pt x="0" y="103"/>
                    <a:pt x="48" y="103"/>
                  </a:cubicBezTo>
                  <a:cubicBezTo>
                    <a:pt x="50" y="103"/>
                    <a:pt x="51" y="103"/>
                    <a:pt x="53" y="103"/>
                  </a:cubicBezTo>
                  <a:cubicBezTo>
                    <a:pt x="170" y="87"/>
                    <a:pt x="287" y="81"/>
                    <a:pt x="404" y="81"/>
                  </a:cubicBezTo>
                  <a:cubicBezTo>
                    <a:pt x="674" y="81"/>
                    <a:pt x="943" y="112"/>
                    <a:pt x="1212" y="116"/>
                  </a:cubicBezTo>
                  <a:cubicBezTo>
                    <a:pt x="1214" y="117"/>
                    <a:pt x="1217" y="117"/>
                    <a:pt x="1219" y="117"/>
                  </a:cubicBezTo>
                  <a:cubicBezTo>
                    <a:pt x="1259" y="117"/>
                    <a:pt x="1257" y="56"/>
                    <a:pt x="1212" y="50"/>
                  </a:cubicBezTo>
                  <a:cubicBezTo>
                    <a:pt x="924" y="40"/>
                    <a:pt x="635" y="0"/>
                    <a:pt x="347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104240" y="4505535"/>
              <a:ext cx="152468" cy="15884"/>
            </a:xfrm>
            <a:custGeom>
              <a:avLst/>
              <a:gdLst/>
              <a:ahLst/>
              <a:cxnLst/>
              <a:rect l="l" t="t" r="r" b="b"/>
              <a:pathLst>
                <a:path w="1555" h="162" extrusionOk="0">
                  <a:moveTo>
                    <a:pt x="65" y="1"/>
                  </a:moveTo>
                  <a:cubicBezTo>
                    <a:pt x="19" y="1"/>
                    <a:pt x="0" y="76"/>
                    <a:pt x="56" y="89"/>
                  </a:cubicBezTo>
                  <a:cubicBezTo>
                    <a:pt x="338" y="140"/>
                    <a:pt x="629" y="161"/>
                    <a:pt x="919" y="161"/>
                  </a:cubicBezTo>
                  <a:cubicBezTo>
                    <a:pt x="1117" y="161"/>
                    <a:pt x="1314" y="151"/>
                    <a:pt x="1508" y="135"/>
                  </a:cubicBezTo>
                  <a:cubicBezTo>
                    <a:pt x="1548" y="135"/>
                    <a:pt x="1555" y="69"/>
                    <a:pt x="1508" y="69"/>
                  </a:cubicBezTo>
                  <a:cubicBezTo>
                    <a:pt x="1353" y="73"/>
                    <a:pt x="1198" y="77"/>
                    <a:pt x="1044" y="77"/>
                  </a:cubicBezTo>
                  <a:cubicBezTo>
                    <a:pt x="719" y="77"/>
                    <a:pt x="396" y="61"/>
                    <a:pt x="76" y="2"/>
                  </a:cubicBezTo>
                  <a:cubicBezTo>
                    <a:pt x="72" y="1"/>
                    <a:pt x="69" y="1"/>
                    <a:pt x="6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418588" y="3909683"/>
              <a:ext cx="30494" cy="206886"/>
            </a:xfrm>
            <a:custGeom>
              <a:avLst/>
              <a:gdLst/>
              <a:ahLst/>
              <a:cxnLst/>
              <a:rect l="l" t="t" r="r" b="b"/>
              <a:pathLst>
                <a:path w="311" h="2110" extrusionOk="0">
                  <a:moveTo>
                    <a:pt x="35" y="1"/>
                  </a:moveTo>
                  <a:cubicBezTo>
                    <a:pt x="17" y="1"/>
                    <a:pt x="0" y="12"/>
                    <a:pt x="0" y="38"/>
                  </a:cubicBezTo>
                  <a:cubicBezTo>
                    <a:pt x="34" y="718"/>
                    <a:pt x="133" y="1404"/>
                    <a:pt x="227" y="2083"/>
                  </a:cubicBezTo>
                  <a:cubicBezTo>
                    <a:pt x="230" y="2101"/>
                    <a:pt x="247" y="2109"/>
                    <a:pt x="265" y="2109"/>
                  </a:cubicBezTo>
                  <a:cubicBezTo>
                    <a:pt x="287" y="2109"/>
                    <a:pt x="310" y="2096"/>
                    <a:pt x="307" y="2070"/>
                  </a:cubicBezTo>
                  <a:cubicBezTo>
                    <a:pt x="227" y="1390"/>
                    <a:pt x="127" y="718"/>
                    <a:pt x="74" y="38"/>
                  </a:cubicBezTo>
                  <a:cubicBezTo>
                    <a:pt x="74" y="14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375838" y="3912233"/>
              <a:ext cx="25885" cy="209043"/>
            </a:xfrm>
            <a:custGeom>
              <a:avLst/>
              <a:gdLst/>
              <a:ahLst/>
              <a:cxnLst/>
              <a:rect l="l" t="t" r="r" b="b"/>
              <a:pathLst>
                <a:path w="264" h="2132" extrusionOk="0">
                  <a:moveTo>
                    <a:pt x="34" y="1"/>
                  </a:moveTo>
                  <a:cubicBezTo>
                    <a:pt x="17" y="1"/>
                    <a:pt x="0" y="12"/>
                    <a:pt x="3" y="39"/>
                  </a:cubicBezTo>
                  <a:cubicBezTo>
                    <a:pt x="30" y="725"/>
                    <a:pt x="117" y="1411"/>
                    <a:pt x="183" y="2097"/>
                  </a:cubicBezTo>
                  <a:cubicBezTo>
                    <a:pt x="186" y="2120"/>
                    <a:pt x="206" y="2132"/>
                    <a:pt x="226" y="2132"/>
                  </a:cubicBezTo>
                  <a:cubicBezTo>
                    <a:pt x="245" y="2132"/>
                    <a:pt x="263" y="2120"/>
                    <a:pt x="263" y="2097"/>
                  </a:cubicBezTo>
                  <a:cubicBezTo>
                    <a:pt x="190" y="1411"/>
                    <a:pt x="123" y="725"/>
                    <a:pt x="70" y="32"/>
                  </a:cubicBezTo>
                  <a:cubicBezTo>
                    <a:pt x="70" y="12"/>
                    <a:pt x="52" y="1"/>
                    <a:pt x="34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237000" y="4107941"/>
              <a:ext cx="519273" cy="521920"/>
            </a:xfrm>
            <a:custGeom>
              <a:avLst/>
              <a:gdLst/>
              <a:ahLst/>
              <a:cxnLst/>
              <a:rect l="l" t="t" r="r" b="b"/>
              <a:pathLst>
                <a:path w="5296" h="5323" extrusionOk="0">
                  <a:moveTo>
                    <a:pt x="2025" y="81"/>
                  </a:moveTo>
                  <a:cubicBezTo>
                    <a:pt x="2199" y="81"/>
                    <a:pt x="2405" y="121"/>
                    <a:pt x="2578" y="187"/>
                  </a:cubicBezTo>
                  <a:lnTo>
                    <a:pt x="2612" y="201"/>
                  </a:lnTo>
                  <a:cubicBezTo>
                    <a:pt x="4297" y="833"/>
                    <a:pt x="4776" y="1073"/>
                    <a:pt x="4889" y="1166"/>
                  </a:cubicBezTo>
                  <a:cubicBezTo>
                    <a:pt x="5116" y="1360"/>
                    <a:pt x="5202" y="1739"/>
                    <a:pt x="5089" y="2026"/>
                  </a:cubicBezTo>
                  <a:cubicBezTo>
                    <a:pt x="4963" y="2325"/>
                    <a:pt x="3950" y="4650"/>
                    <a:pt x="3817" y="4923"/>
                  </a:cubicBezTo>
                  <a:cubicBezTo>
                    <a:pt x="3724" y="5109"/>
                    <a:pt x="3491" y="5243"/>
                    <a:pt x="3264" y="5243"/>
                  </a:cubicBezTo>
                  <a:cubicBezTo>
                    <a:pt x="3184" y="5243"/>
                    <a:pt x="3111" y="5229"/>
                    <a:pt x="3038" y="5196"/>
                  </a:cubicBezTo>
                  <a:cubicBezTo>
                    <a:pt x="2905" y="5143"/>
                    <a:pt x="2505" y="5016"/>
                    <a:pt x="2039" y="4870"/>
                  </a:cubicBezTo>
                  <a:cubicBezTo>
                    <a:pt x="1386" y="4663"/>
                    <a:pt x="647" y="4423"/>
                    <a:pt x="494" y="4337"/>
                  </a:cubicBezTo>
                  <a:cubicBezTo>
                    <a:pt x="207" y="4184"/>
                    <a:pt x="94" y="3924"/>
                    <a:pt x="181" y="3624"/>
                  </a:cubicBezTo>
                  <a:cubicBezTo>
                    <a:pt x="274" y="3311"/>
                    <a:pt x="1313" y="580"/>
                    <a:pt x="1559" y="241"/>
                  </a:cubicBezTo>
                  <a:cubicBezTo>
                    <a:pt x="1639" y="141"/>
                    <a:pt x="1799" y="81"/>
                    <a:pt x="2025" y="81"/>
                  </a:cubicBezTo>
                  <a:close/>
                  <a:moveTo>
                    <a:pt x="2025" y="1"/>
                  </a:moveTo>
                  <a:cubicBezTo>
                    <a:pt x="1846" y="1"/>
                    <a:pt x="1612" y="34"/>
                    <a:pt x="1493" y="194"/>
                  </a:cubicBezTo>
                  <a:cubicBezTo>
                    <a:pt x="1240" y="534"/>
                    <a:pt x="207" y="3231"/>
                    <a:pt x="101" y="3597"/>
                  </a:cubicBezTo>
                  <a:cubicBezTo>
                    <a:pt x="1" y="3944"/>
                    <a:pt x="127" y="4237"/>
                    <a:pt x="454" y="4410"/>
                  </a:cubicBezTo>
                  <a:cubicBezTo>
                    <a:pt x="613" y="4503"/>
                    <a:pt x="1359" y="4736"/>
                    <a:pt x="2019" y="4949"/>
                  </a:cubicBezTo>
                  <a:cubicBezTo>
                    <a:pt x="2458" y="5089"/>
                    <a:pt x="2878" y="5223"/>
                    <a:pt x="3004" y="5276"/>
                  </a:cubicBezTo>
                  <a:cubicBezTo>
                    <a:pt x="3084" y="5309"/>
                    <a:pt x="3171" y="5322"/>
                    <a:pt x="3264" y="5322"/>
                  </a:cubicBezTo>
                  <a:cubicBezTo>
                    <a:pt x="3531" y="5322"/>
                    <a:pt x="3777" y="5176"/>
                    <a:pt x="3890" y="4956"/>
                  </a:cubicBezTo>
                  <a:cubicBezTo>
                    <a:pt x="4023" y="4690"/>
                    <a:pt x="5042" y="2359"/>
                    <a:pt x="5169" y="2059"/>
                  </a:cubicBezTo>
                  <a:cubicBezTo>
                    <a:pt x="5296" y="1739"/>
                    <a:pt x="5196" y="1320"/>
                    <a:pt x="4943" y="1100"/>
                  </a:cubicBezTo>
                  <a:cubicBezTo>
                    <a:pt x="4776" y="967"/>
                    <a:pt x="4003" y="634"/>
                    <a:pt x="2638" y="121"/>
                  </a:cubicBezTo>
                  <a:lnTo>
                    <a:pt x="2605" y="108"/>
                  </a:lnTo>
                  <a:cubicBezTo>
                    <a:pt x="2425" y="41"/>
                    <a:pt x="2212" y="1"/>
                    <a:pt x="202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268376" y="4111667"/>
              <a:ext cx="204532" cy="434558"/>
            </a:xfrm>
            <a:custGeom>
              <a:avLst/>
              <a:gdLst/>
              <a:ahLst/>
              <a:cxnLst/>
              <a:rect l="l" t="t" r="r" b="b"/>
              <a:pathLst>
                <a:path w="2086" h="4432" extrusionOk="0">
                  <a:moveTo>
                    <a:pt x="1976" y="1"/>
                  </a:moveTo>
                  <a:cubicBezTo>
                    <a:pt x="1747" y="1"/>
                    <a:pt x="1463" y="113"/>
                    <a:pt x="1286" y="449"/>
                  </a:cubicBezTo>
                  <a:cubicBezTo>
                    <a:pt x="1073" y="855"/>
                    <a:pt x="207" y="3140"/>
                    <a:pt x="107" y="3460"/>
                  </a:cubicBezTo>
                  <a:cubicBezTo>
                    <a:pt x="0" y="3826"/>
                    <a:pt x="27" y="4285"/>
                    <a:pt x="260" y="4432"/>
                  </a:cubicBezTo>
                  <a:lnTo>
                    <a:pt x="300" y="4359"/>
                  </a:lnTo>
                  <a:cubicBezTo>
                    <a:pt x="107" y="4239"/>
                    <a:pt x="94" y="3813"/>
                    <a:pt x="187" y="3486"/>
                  </a:cubicBezTo>
                  <a:cubicBezTo>
                    <a:pt x="287" y="3167"/>
                    <a:pt x="1146" y="895"/>
                    <a:pt x="1359" y="489"/>
                  </a:cubicBezTo>
                  <a:cubicBezTo>
                    <a:pt x="1543" y="132"/>
                    <a:pt x="1836" y="83"/>
                    <a:pt x="1984" y="83"/>
                  </a:cubicBezTo>
                  <a:cubicBezTo>
                    <a:pt x="2029" y="83"/>
                    <a:pt x="2061" y="88"/>
                    <a:pt x="2072" y="89"/>
                  </a:cubicBezTo>
                  <a:lnTo>
                    <a:pt x="2085" y="10"/>
                  </a:lnTo>
                  <a:cubicBezTo>
                    <a:pt x="2051" y="4"/>
                    <a:pt x="2014" y="1"/>
                    <a:pt x="1976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447316" y="4201971"/>
              <a:ext cx="63438" cy="62164"/>
            </a:xfrm>
            <a:custGeom>
              <a:avLst/>
              <a:gdLst/>
              <a:ahLst/>
              <a:cxnLst/>
              <a:rect l="l" t="t" r="r" b="b"/>
              <a:pathLst>
                <a:path w="647" h="634" extrusionOk="0">
                  <a:moveTo>
                    <a:pt x="320" y="81"/>
                  </a:moveTo>
                  <a:cubicBezTo>
                    <a:pt x="447" y="81"/>
                    <a:pt x="546" y="181"/>
                    <a:pt x="553" y="301"/>
                  </a:cubicBezTo>
                  <a:cubicBezTo>
                    <a:pt x="560" y="367"/>
                    <a:pt x="540" y="427"/>
                    <a:pt x="500" y="474"/>
                  </a:cubicBezTo>
                  <a:cubicBezTo>
                    <a:pt x="453" y="521"/>
                    <a:pt x="400" y="547"/>
                    <a:pt x="333" y="547"/>
                  </a:cubicBezTo>
                  <a:lnTo>
                    <a:pt x="320" y="547"/>
                  </a:lnTo>
                  <a:cubicBezTo>
                    <a:pt x="200" y="547"/>
                    <a:pt x="94" y="454"/>
                    <a:pt x="87" y="327"/>
                  </a:cubicBezTo>
                  <a:cubicBezTo>
                    <a:pt x="87" y="267"/>
                    <a:pt x="107" y="207"/>
                    <a:pt x="147" y="161"/>
                  </a:cubicBezTo>
                  <a:cubicBezTo>
                    <a:pt x="187" y="114"/>
                    <a:pt x="247" y="88"/>
                    <a:pt x="307" y="81"/>
                  </a:cubicBezTo>
                  <a:close/>
                  <a:moveTo>
                    <a:pt x="330" y="0"/>
                  </a:moveTo>
                  <a:cubicBezTo>
                    <a:pt x="323" y="0"/>
                    <a:pt x="315" y="0"/>
                    <a:pt x="307" y="1"/>
                  </a:cubicBezTo>
                  <a:cubicBezTo>
                    <a:pt x="220" y="8"/>
                    <a:pt x="140" y="41"/>
                    <a:pt x="87" y="108"/>
                  </a:cubicBezTo>
                  <a:cubicBezTo>
                    <a:pt x="27" y="168"/>
                    <a:pt x="0" y="247"/>
                    <a:pt x="7" y="334"/>
                  </a:cubicBezTo>
                  <a:cubicBezTo>
                    <a:pt x="14" y="501"/>
                    <a:pt x="153" y="634"/>
                    <a:pt x="320" y="634"/>
                  </a:cubicBezTo>
                  <a:lnTo>
                    <a:pt x="340" y="634"/>
                  </a:lnTo>
                  <a:cubicBezTo>
                    <a:pt x="427" y="627"/>
                    <a:pt x="500" y="587"/>
                    <a:pt x="560" y="527"/>
                  </a:cubicBezTo>
                  <a:cubicBezTo>
                    <a:pt x="613" y="461"/>
                    <a:pt x="646" y="381"/>
                    <a:pt x="640" y="301"/>
                  </a:cubicBezTo>
                  <a:cubicBezTo>
                    <a:pt x="627" y="129"/>
                    <a:pt x="493" y="0"/>
                    <a:pt x="330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398291" y="4302473"/>
              <a:ext cx="64125" cy="62262"/>
            </a:xfrm>
            <a:custGeom>
              <a:avLst/>
              <a:gdLst/>
              <a:ahLst/>
              <a:cxnLst/>
              <a:rect l="l" t="t" r="r" b="b"/>
              <a:pathLst>
                <a:path w="654" h="635" extrusionOk="0">
                  <a:moveTo>
                    <a:pt x="327" y="82"/>
                  </a:moveTo>
                  <a:cubicBezTo>
                    <a:pt x="454" y="82"/>
                    <a:pt x="554" y="182"/>
                    <a:pt x="560" y="308"/>
                  </a:cubicBezTo>
                  <a:cubicBezTo>
                    <a:pt x="567" y="368"/>
                    <a:pt x="547" y="428"/>
                    <a:pt x="507" y="475"/>
                  </a:cubicBezTo>
                  <a:cubicBezTo>
                    <a:pt x="460" y="521"/>
                    <a:pt x="407" y="548"/>
                    <a:pt x="340" y="554"/>
                  </a:cubicBezTo>
                  <a:lnTo>
                    <a:pt x="327" y="554"/>
                  </a:lnTo>
                  <a:cubicBezTo>
                    <a:pt x="207" y="554"/>
                    <a:pt x="101" y="455"/>
                    <a:pt x="94" y="335"/>
                  </a:cubicBezTo>
                  <a:cubicBezTo>
                    <a:pt x="87" y="201"/>
                    <a:pt x="187" y="95"/>
                    <a:pt x="314" y="82"/>
                  </a:cubicBezTo>
                  <a:close/>
                  <a:moveTo>
                    <a:pt x="337" y="1"/>
                  </a:moveTo>
                  <a:cubicBezTo>
                    <a:pt x="329" y="1"/>
                    <a:pt x="321" y="1"/>
                    <a:pt x="314" y="2"/>
                  </a:cubicBezTo>
                  <a:cubicBezTo>
                    <a:pt x="134" y="15"/>
                    <a:pt x="1" y="162"/>
                    <a:pt x="14" y="335"/>
                  </a:cubicBezTo>
                  <a:cubicBezTo>
                    <a:pt x="21" y="501"/>
                    <a:pt x="161" y="634"/>
                    <a:pt x="327" y="634"/>
                  </a:cubicBezTo>
                  <a:lnTo>
                    <a:pt x="347" y="634"/>
                  </a:lnTo>
                  <a:cubicBezTo>
                    <a:pt x="434" y="628"/>
                    <a:pt x="507" y="594"/>
                    <a:pt x="567" y="528"/>
                  </a:cubicBezTo>
                  <a:cubicBezTo>
                    <a:pt x="620" y="468"/>
                    <a:pt x="653" y="381"/>
                    <a:pt x="647" y="301"/>
                  </a:cubicBezTo>
                  <a:cubicBezTo>
                    <a:pt x="634" y="136"/>
                    <a:pt x="500" y="1"/>
                    <a:pt x="337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9170" y="4409642"/>
              <a:ext cx="63438" cy="62164"/>
            </a:xfrm>
            <a:custGeom>
              <a:avLst/>
              <a:gdLst/>
              <a:ahLst/>
              <a:cxnLst/>
              <a:rect l="l" t="t" r="r" b="b"/>
              <a:pathLst>
                <a:path w="647" h="634" extrusionOk="0">
                  <a:moveTo>
                    <a:pt x="327" y="88"/>
                  </a:moveTo>
                  <a:cubicBezTo>
                    <a:pt x="446" y="88"/>
                    <a:pt x="553" y="181"/>
                    <a:pt x="560" y="307"/>
                  </a:cubicBezTo>
                  <a:cubicBezTo>
                    <a:pt x="560" y="367"/>
                    <a:pt x="540" y="427"/>
                    <a:pt x="500" y="474"/>
                  </a:cubicBezTo>
                  <a:cubicBezTo>
                    <a:pt x="460" y="520"/>
                    <a:pt x="400" y="547"/>
                    <a:pt x="340" y="554"/>
                  </a:cubicBezTo>
                  <a:lnTo>
                    <a:pt x="327" y="554"/>
                  </a:lnTo>
                  <a:cubicBezTo>
                    <a:pt x="200" y="554"/>
                    <a:pt x="100" y="454"/>
                    <a:pt x="87" y="334"/>
                  </a:cubicBezTo>
                  <a:cubicBezTo>
                    <a:pt x="87" y="267"/>
                    <a:pt x="107" y="207"/>
                    <a:pt x="147" y="161"/>
                  </a:cubicBezTo>
                  <a:cubicBezTo>
                    <a:pt x="193" y="114"/>
                    <a:pt x="247" y="88"/>
                    <a:pt x="313" y="88"/>
                  </a:cubicBezTo>
                  <a:close/>
                  <a:moveTo>
                    <a:pt x="319" y="1"/>
                  </a:moveTo>
                  <a:cubicBezTo>
                    <a:pt x="315" y="1"/>
                    <a:pt x="311" y="1"/>
                    <a:pt x="307" y="1"/>
                  </a:cubicBezTo>
                  <a:cubicBezTo>
                    <a:pt x="220" y="8"/>
                    <a:pt x="140" y="48"/>
                    <a:pt x="87" y="108"/>
                  </a:cubicBezTo>
                  <a:cubicBezTo>
                    <a:pt x="33" y="174"/>
                    <a:pt x="0" y="254"/>
                    <a:pt x="7" y="341"/>
                  </a:cubicBezTo>
                  <a:cubicBezTo>
                    <a:pt x="13" y="507"/>
                    <a:pt x="153" y="634"/>
                    <a:pt x="327" y="634"/>
                  </a:cubicBezTo>
                  <a:lnTo>
                    <a:pt x="340" y="634"/>
                  </a:lnTo>
                  <a:cubicBezTo>
                    <a:pt x="426" y="634"/>
                    <a:pt x="506" y="594"/>
                    <a:pt x="560" y="527"/>
                  </a:cubicBezTo>
                  <a:cubicBezTo>
                    <a:pt x="620" y="467"/>
                    <a:pt x="646" y="387"/>
                    <a:pt x="640" y="301"/>
                  </a:cubicBezTo>
                  <a:cubicBezTo>
                    <a:pt x="633" y="132"/>
                    <a:pt x="487" y="1"/>
                    <a:pt x="319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7521148" y="4238250"/>
              <a:ext cx="154527" cy="69223"/>
            </a:xfrm>
            <a:custGeom>
              <a:avLst/>
              <a:gdLst/>
              <a:ahLst/>
              <a:cxnLst/>
              <a:rect l="l" t="t" r="r" b="b"/>
              <a:pathLst>
                <a:path w="1576" h="706" extrusionOk="0">
                  <a:moveTo>
                    <a:pt x="97" y="1"/>
                  </a:moveTo>
                  <a:cubicBezTo>
                    <a:pt x="22" y="1"/>
                    <a:pt x="1" y="120"/>
                    <a:pt x="80" y="151"/>
                  </a:cubicBezTo>
                  <a:cubicBezTo>
                    <a:pt x="546" y="310"/>
                    <a:pt x="1026" y="417"/>
                    <a:pt x="1445" y="697"/>
                  </a:cubicBezTo>
                  <a:cubicBezTo>
                    <a:pt x="1455" y="703"/>
                    <a:pt x="1465" y="706"/>
                    <a:pt x="1475" y="706"/>
                  </a:cubicBezTo>
                  <a:cubicBezTo>
                    <a:pt x="1527" y="706"/>
                    <a:pt x="1575" y="629"/>
                    <a:pt x="1525" y="590"/>
                  </a:cubicBezTo>
                  <a:cubicBezTo>
                    <a:pt x="1119" y="277"/>
                    <a:pt x="599" y="170"/>
                    <a:pt x="120" y="4"/>
                  </a:cubicBezTo>
                  <a:cubicBezTo>
                    <a:pt x="112" y="2"/>
                    <a:pt x="104" y="1"/>
                    <a:pt x="97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7485556" y="4356204"/>
              <a:ext cx="146095" cy="60987"/>
            </a:xfrm>
            <a:custGeom>
              <a:avLst/>
              <a:gdLst/>
              <a:ahLst/>
              <a:cxnLst/>
              <a:rect l="l" t="t" r="r" b="b"/>
              <a:pathLst>
                <a:path w="1490" h="622" extrusionOk="0">
                  <a:moveTo>
                    <a:pt x="94" y="0"/>
                  </a:moveTo>
                  <a:cubicBezTo>
                    <a:pt x="23" y="0"/>
                    <a:pt x="0" y="130"/>
                    <a:pt x="83" y="160"/>
                  </a:cubicBezTo>
                  <a:cubicBezTo>
                    <a:pt x="509" y="333"/>
                    <a:pt x="922" y="539"/>
                    <a:pt x="1382" y="619"/>
                  </a:cubicBezTo>
                  <a:cubicBezTo>
                    <a:pt x="1388" y="621"/>
                    <a:pt x="1393" y="621"/>
                    <a:pt x="1399" y="621"/>
                  </a:cubicBezTo>
                  <a:cubicBezTo>
                    <a:pt x="1466" y="621"/>
                    <a:pt x="1489" y="511"/>
                    <a:pt x="1415" y="493"/>
                  </a:cubicBezTo>
                  <a:cubicBezTo>
                    <a:pt x="969" y="386"/>
                    <a:pt x="549" y="180"/>
                    <a:pt x="123" y="6"/>
                  </a:cubicBezTo>
                  <a:cubicBezTo>
                    <a:pt x="113" y="2"/>
                    <a:pt x="103" y="0"/>
                    <a:pt x="9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7427118" y="4468766"/>
              <a:ext cx="155605" cy="64027"/>
            </a:xfrm>
            <a:custGeom>
              <a:avLst/>
              <a:gdLst/>
              <a:ahLst/>
              <a:cxnLst/>
              <a:rect l="l" t="t" r="r" b="b"/>
              <a:pathLst>
                <a:path w="1587" h="653" extrusionOk="0">
                  <a:moveTo>
                    <a:pt x="119" y="1"/>
                  </a:moveTo>
                  <a:cubicBezTo>
                    <a:pt x="46" y="1"/>
                    <a:pt x="1" y="100"/>
                    <a:pt x="80" y="151"/>
                  </a:cubicBezTo>
                  <a:cubicBezTo>
                    <a:pt x="253" y="264"/>
                    <a:pt x="486" y="317"/>
                    <a:pt x="673" y="390"/>
                  </a:cubicBezTo>
                  <a:cubicBezTo>
                    <a:pt x="939" y="490"/>
                    <a:pt x="1205" y="583"/>
                    <a:pt x="1485" y="650"/>
                  </a:cubicBezTo>
                  <a:cubicBezTo>
                    <a:pt x="1491" y="652"/>
                    <a:pt x="1497" y="652"/>
                    <a:pt x="1502" y="652"/>
                  </a:cubicBezTo>
                  <a:cubicBezTo>
                    <a:pt x="1568" y="652"/>
                    <a:pt x="1586" y="548"/>
                    <a:pt x="1518" y="524"/>
                  </a:cubicBezTo>
                  <a:cubicBezTo>
                    <a:pt x="1065" y="377"/>
                    <a:pt x="593" y="217"/>
                    <a:pt x="160" y="11"/>
                  </a:cubicBezTo>
                  <a:cubicBezTo>
                    <a:pt x="146" y="4"/>
                    <a:pt x="132" y="1"/>
                    <a:pt x="119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7402213" y="3883308"/>
              <a:ext cx="422007" cy="191492"/>
            </a:xfrm>
            <a:custGeom>
              <a:avLst/>
              <a:gdLst/>
              <a:ahLst/>
              <a:cxnLst/>
              <a:rect l="l" t="t" r="r" b="b"/>
              <a:pathLst>
                <a:path w="4304" h="1953" extrusionOk="0">
                  <a:moveTo>
                    <a:pt x="393" y="0"/>
                  </a:moveTo>
                  <a:cubicBezTo>
                    <a:pt x="387" y="0"/>
                    <a:pt x="380" y="2"/>
                    <a:pt x="374" y="7"/>
                  </a:cubicBezTo>
                  <a:cubicBezTo>
                    <a:pt x="1" y="267"/>
                    <a:pt x="1359" y="947"/>
                    <a:pt x="1499" y="1027"/>
                  </a:cubicBezTo>
                  <a:cubicBezTo>
                    <a:pt x="1752" y="1160"/>
                    <a:pt x="2012" y="1300"/>
                    <a:pt x="2285" y="1399"/>
                  </a:cubicBezTo>
                  <a:cubicBezTo>
                    <a:pt x="2638" y="1533"/>
                    <a:pt x="2971" y="1686"/>
                    <a:pt x="3318" y="1826"/>
                  </a:cubicBezTo>
                  <a:cubicBezTo>
                    <a:pt x="3624" y="1946"/>
                    <a:pt x="3930" y="1932"/>
                    <a:pt x="4257" y="1952"/>
                  </a:cubicBezTo>
                  <a:cubicBezTo>
                    <a:pt x="4303" y="1952"/>
                    <a:pt x="4303" y="1886"/>
                    <a:pt x="4257" y="1879"/>
                  </a:cubicBezTo>
                  <a:cubicBezTo>
                    <a:pt x="3970" y="1859"/>
                    <a:pt x="3684" y="1872"/>
                    <a:pt x="3404" y="1779"/>
                  </a:cubicBezTo>
                  <a:cubicBezTo>
                    <a:pt x="3104" y="1679"/>
                    <a:pt x="2818" y="1519"/>
                    <a:pt x="2518" y="1406"/>
                  </a:cubicBezTo>
                  <a:cubicBezTo>
                    <a:pt x="2252" y="1306"/>
                    <a:pt x="1999" y="1200"/>
                    <a:pt x="1746" y="1066"/>
                  </a:cubicBezTo>
                  <a:cubicBezTo>
                    <a:pt x="1599" y="993"/>
                    <a:pt x="181" y="247"/>
                    <a:pt x="420" y="61"/>
                  </a:cubicBezTo>
                  <a:cubicBezTo>
                    <a:pt x="442" y="39"/>
                    <a:pt x="420" y="0"/>
                    <a:pt x="39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7641553" y="4005282"/>
              <a:ext cx="174137" cy="41083"/>
            </a:xfrm>
            <a:custGeom>
              <a:avLst/>
              <a:gdLst/>
              <a:ahLst/>
              <a:cxnLst/>
              <a:rect l="l" t="t" r="r" b="b"/>
              <a:pathLst>
                <a:path w="1776" h="419" extrusionOk="0">
                  <a:moveTo>
                    <a:pt x="48" y="0"/>
                  </a:moveTo>
                  <a:cubicBezTo>
                    <a:pt x="19" y="0"/>
                    <a:pt x="1" y="50"/>
                    <a:pt x="31" y="62"/>
                  </a:cubicBezTo>
                  <a:cubicBezTo>
                    <a:pt x="304" y="182"/>
                    <a:pt x="597" y="255"/>
                    <a:pt x="883" y="322"/>
                  </a:cubicBezTo>
                  <a:cubicBezTo>
                    <a:pt x="1102" y="370"/>
                    <a:pt x="1338" y="418"/>
                    <a:pt x="1567" y="418"/>
                  </a:cubicBezTo>
                  <a:cubicBezTo>
                    <a:pt x="1624" y="418"/>
                    <a:pt x="1680" y="415"/>
                    <a:pt x="1736" y="409"/>
                  </a:cubicBezTo>
                  <a:cubicBezTo>
                    <a:pt x="1774" y="409"/>
                    <a:pt x="1776" y="348"/>
                    <a:pt x="1741" y="348"/>
                  </a:cubicBezTo>
                  <a:cubicBezTo>
                    <a:pt x="1739" y="348"/>
                    <a:pt x="1738" y="348"/>
                    <a:pt x="1736" y="349"/>
                  </a:cubicBezTo>
                  <a:cubicBezTo>
                    <a:pt x="1697" y="350"/>
                    <a:pt x="1659" y="351"/>
                    <a:pt x="1620" y="351"/>
                  </a:cubicBezTo>
                  <a:cubicBezTo>
                    <a:pt x="1094" y="351"/>
                    <a:pt x="541" y="188"/>
                    <a:pt x="57" y="2"/>
                  </a:cubicBezTo>
                  <a:cubicBezTo>
                    <a:pt x="54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7462906" y="3902526"/>
              <a:ext cx="149232" cy="86872"/>
            </a:xfrm>
            <a:custGeom>
              <a:avLst/>
              <a:gdLst/>
              <a:ahLst/>
              <a:cxnLst/>
              <a:rect l="l" t="t" r="r" b="b"/>
              <a:pathLst>
                <a:path w="1522" h="886" extrusionOk="0">
                  <a:moveTo>
                    <a:pt x="64" y="1"/>
                  </a:moveTo>
                  <a:cubicBezTo>
                    <a:pt x="26" y="1"/>
                    <a:pt x="0" y="54"/>
                    <a:pt x="41" y="71"/>
                  </a:cubicBezTo>
                  <a:cubicBezTo>
                    <a:pt x="281" y="204"/>
                    <a:pt x="461" y="418"/>
                    <a:pt x="700" y="544"/>
                  </a:cubicBezTo>
                  <a:cubicBezTo>
                    <a:pt x="947" y="671"/>
                    <a:pt x="1207" y="771"/>
                    <a:pt x="1453" y="884"/>
                  </a:cubicBezTo>
                  <a:cubicBezTo>
                    <a:pt x="1457" y="885"/>
                    <a:pt x="1462" y="886"/>
                    <a:pt x="1466" y="886"/>
                  </a:cubicBezTo>
                  <a:cubicBezTo>
                    <a:pt x="1499" y="886"/>
                    <a:pt x="1522" y="842"/>
                    <a:pt x="1486" y="824"/>
                  </a:cubicBezTo>
                  <a:cubicBezTo>
                    <a:pt x="1247" y="697"/>
                    <a:pt x="987" y="597"/>
                    <a:pt x="740" y="471"/>
                  </a:cubicBezTo>
                  <a:cubicBezTo>
                    <a:pt x="501" y="351"/>
                    <a:pt x="334" y="118"/>
                    <a:pt x="81" y="5"/>
                  </a:cubicBezTo>
                  <a:cubicBezTo>
                    <a:pt x="75" y="2"/>
                    <a:pt x="69" y="1"/>
                    <a:pt x="64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6768224" y="5345728"/>
              <a:ext cx="41181" cy="31572"/>
            </a:xfrm>
            <a:custGeom>
              <a:avLst/>
              <a:gdLst/>
              <a:ahLst/>
              <a:cxnLst/>
              <a:rect l="l" t="t" r="r" b="b"/>
              <a:pathLst>
                <a:path w="420" h="322" extrusionOk="0">
                  <a:moveTo>
                    <a:pt x="363" y="1"/>
                  </a:moveTo>
                  <a:cubicBezTo>
                    <a:pt x="357" y="1"/>
                    <a:pt x="352" y="2"/>
                    <a:pt x="346" y="5"/>
                  </a:cubicBezTo>
                  <a:cubicBezTo>
                    <a:pt x="220" y="65"/>
                    <a:pt x="120" y="165"/>
                    <a:pt x="26" y="264"/>
                  </a:cubicBezTo>
                  <a:cubicBezTo>
                    <a:pt x="1" y="285"/>
                    <a:pt x="23" y="322"/>
                    <a:pt x="49" y="322"/>
                  </a:cubicBezTo>
                  <a:cubicBezTo>
                    <a:pt x="57" y="322"/>
                    <a:pt x="65" y="319"/>
                    <a:pt x="73" y="311"/>
                  </a:cubicBezTo>
                  <a:cubicBezTo>
                    <a:pt x="173" y="224"/>
                    <a:pt x="266" y="138"/>
                    <a:pt x="379" y="65"/>
                  </a:cubicBezTo>
                  <a:cubicBezTo>
                    <a:pt x="419" y="47"/>
                    <a:pt x="395" y="1"/>
                    <a:pt x="363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6441229" y="5375830"/>
              <a:ext cx="97266" cy="83048"/>
            </a:xfrm>
            <a:custGeom>
              <a:avLst/>
              <a:gdLst/>
              <a:ahLst/>
              <a:cxnLst/>
              <a:rect l="l" t="t" r="r" b="b"/>
              <a:pathLst>
                <a:path w="992" h="847" extrusionOk="0">
                  <a:moveTo>
                    <a:pt x="128" y="0"/>
                  </a:moveTo>
                  <a:cubicBezTo>
                    <a:pt x="114" y="0"/>
                    <a:pt x="99" y="8"/>
                    <a:pt x="91" y="24"/>
                  </a:cubicBezTo>
                  <a:cubicBezTo>
                    <a:pt x="0" y="297"/>
                    <a:pt x="482" y="846"/>
                    <a:pt x="792" y="846"/>
                  </a:cubicBezTo>
                  <a:cubicBezTo>
                    <a:pt x="867" y="846"/>
                    <a:pt x="933" y="814"/>
                    <a:pt x="977" y="737"/>
                  </a:cubicBezTo>
                  <a:cubicBezTo>
                    <a:pt x="991" y="708"/>
                    <a:pt x="965" y="683"/>
                    <a:pt x="941" y="683"/>
                  </a:cubicBezTo>
                  <a:cubicBezTo>
                    <a:pt x="932" y="683"/>
                    <a:pt x="923" y="687"/>
                    <a:pt x="917" y="697"/>
                  </a:cubicBezTo>
                  <a:cubicBezTo>
                    <a:pt x="885" y="742"/>
                    <a:pt x="843" y="760"/>
                    <a:pt x="795" y="760"/>
                  </a:cubicBezTo>
                  <a:cubicBezTo>
                    <a:pt x="663" y="760"/>
                    <a:pt x="493" y="621"/>
                    <a:pt x="424" y="557"/>
                  </a:cubicBezTo>
                  <a:cubicBezTo>
                    <a:pt x="291" y="437"/>
                    <a:pt x="125" y="237"/>
                    <a:pt x="164" y="44"/>
                  </a:cubicBezTo>
                  <a:cubicBezTo>
                    <a:pt x="168" y="16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775382" y="5361318"/>
              <a:ext cx="73047" cy="80303"/>
            </a:xfrm>
            <a:custGeom>
              <a:avLst/>
              <a:gdLst/>
              <a:ahLst/>
              <a:cxnLst/>
              <a:rect l="l" t="t" r="r" b="b"/>
              <a:pathLst>
                <a:path w="745" h="819" extrusionOk="0">
                  <a:moveTo>
                    <a:pt x="698" y="1"/>
                  </a:moveTo>
                  <a:cubicBezTo>
                    <a:pt x="690" y="1"/>
                    <a:pt x="681" y="4"/>
                    <a:pt x="673" y="12"/>
                  </a:cubicBezTo>
                  <a:cubicBezTo>
                    <a:pt x="446" y="219"/>
                    <a:pt x="400" y="718"/>
                    <a:pt x="47" y="751"/>
                  </a:cubicBezTo>
                  <a:cubicBezTo>
                    <a:pt x="2" y="751"/>
                    <a:pt x="0" y="819"/>
                    <a:pt x="41" y="819"/>
                  </a:cubicBezTo>
                  <a:cubicBezTo>
                    <a:pt x="43" y="819"/>
                    <a:pt x="45" y="818"/>
                    <a:pt x="47" y="818"/>
                  </a:cubicBezTo>
                  <a:cubicBezTo>
                    <a:pt x="446" y="811"/>
                    <a:pt x="493" y="292"/>
                    <a:pt x="719" y="59"/>
                  </a:cubicBezTo>
                  <a:cubicBezTo>
                    <a:pt x="744" y="34"/>
                    <a:pt x="724" y="1"/>
                    <a:pt x="698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6549573" y="5434954"/>
              <a:ext cx="144232" cy="34318"/>
            </a:xfrm>
            <a:custGeom>
              <a:avLst/>
              <a:gdLst/>
              <a:ahLst/>
              <a:cxnLst/>
              <a:rect l="l" t="t" r="r" b="b"/>
              <a:pathLst>
                <a:path w="1471" h="350" extrusionOk="0">
                  <a:moveTo>
                    <a:pt x="1424" y="0"/>
                  </a:moveTo>
                  <a:cubicBezTo>
                    <a:pt x="1014" y="29"/>
                    <a:pt x="669" y="258"/>
                    <a:pt x="268" y="258"/>
                  </a:cubicBezTo>
                  <a:cubicBezTo>
                    <a:pt x="207" y="258"/>
                    <a:pt x="143" y="253"/>
                    <a:pt x="78" y="240"/>
                  </a:cubicBezTo>
                  <a:cubicBezTo>
                    <a:pt x="76" y="240"/>
                    <a:pt x="74" y="240"/>
                    <a:pt x="72" y="240"/>
                  </a:cubicBezTo>
                  <a:cubicBezTo>
                    <a:pt x="23" y="240"/>
                    <a:pt x="1" y="307"/>
                    <a:pt x="52" y="320"/>
                  </a:cubicBezTo>
                  <a:cubicBezTo>
                    <a:pt x="133" y="341"/>
                    <a:pt x="212" y="350"/>
                    <a:pt x="288" y="350"/>
                  </a:cubicBezTo>
                  <a:cubicBezTo>
                    <a:pt x="682" y="350"/>
                    <a:pt x="1022" y="118"/>
                    <a:pt x="1424" y="74"/>
                  </a:cubicBezTo>
                  <a:cubicBezTo>
                    <a:pt x="1470" y="67"/>
                    <a:pt x="1470" y="0"/>
                    <a:pt x="142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6454661" y="5236696"/>
              <a:ext cx="221397" cy="144526"/>
            </a:xfrm>
            <a:custGeom>
              <a:avLst/>
              <a:gdLst/>
              <a:ahLst/>
              <a:cxnLst/>
              <a:rect l="l" t="t" r="r" b="b"/>
              <a:pathLst>
                <a:path w="2258" h="1474" extrusionOk="0">
                  <a:moveTo>
                    <a:pt x="2209" y="1"/>
                  </a:moveTo>
                  <a:cubicBezTo>
                    <a:pt x="2201" y="1"/>
                    <a:pt x="2193" y="4"/>
                    <a:pt x="2185" y="11"/>
                  </a:cubicBezTo>
                  <a:cubicBezTo>
                    <a:pt x="1619" y="537"/>
                    <a:pt x="1" y="397"/>
                    <a:pt x="1" y="1436"/>
                  </a:cubicBezTo>
                  <a:cubicBezTo>
                    <a:pt x="1" y="1462"/>
                    <a:pt x="18" y="1474"/>
                    <a:pt x="36" y="1474"/>
                  </a:cubicBezTo>
                  <a:cubicBezTo>
                    <a:pt x="56" y="1474"/>
                    <a:pt x="77" y="1460"/>
                    <a:pt x="81" y="1436"/>
                  </a:cubicBezTo>
                  <a:cubicBezTo>
                    <a:pt x="187" y="444"/>
                    <a:pt x="1659" y="637"/>
                    <a:pt x="2232" y="64"/>
                  </a:cubicBezTo>
                  <a:cubicBezTo>
                    <a:pt x="2258" y="39"/>
                    <a:pt x="2235" y="1"/>
                    <a:pt x="2209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6664978" y="4001556"/>
              <a:ext cx="56281" cy="17061"/>
            </a:xfrm>
            <a:custGeom>
              <a:avLst/>
              <a:gdLst/>
              <a:ahLst/>
              <a:cxnLst/>
              <a:rect l="l" t="t" r="r" b="b"/>
              <a:pathLst>
                <a:path w="574" h="174" extrusionOk="0">
                  <a:moveTo>
                    <a:pt x="48" y="1"/>
                  </a:moveTo>
                  <a:cubicBezTo>
                    <a:pt x="18" y="1"/>
                    <a:pt x="0" y="50"/>
                    <a:pt x="34" y="67"/>
                  </a:cubicBezTo>
                  <a:cubicBezTo>
                    <a:pt x="180" y="160"/>
                    <a:pt x="353" y="174"/>
                    <a:pt x="527" y="174"/>
                  </a:cubicBezTo>
                  <a:cubicBezTo>
                    <a:pt x="529" y="174"/>
                    <a:pt x="531" y="174"/>
                    <a:pt x="532" y="174"/>
                  </a:cubicBezTo>
                  <a:cubicBezTo>
                    <a:pt x="573" y="174"/>
                    <a:pt x="571" y="107"/>
                    <a:pt x="527" y="100"/>
                  </a:cubicBezTo>
                  <a:cubicBezTo>
                    <a:pt x="367" y="94"/>
                    <a:pt x="207" y="87"/>
                    <a:pt x="67" y="7"/>
                  </a:cubicBezTo>
                  <a:cubicBezTo>
                    <a:pt x="61" y="3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6782147" y="4001360"/>
              <a:ext cx="8923" cy="43534"/>
            </a:xfrm>
            <a:custGeom>
              <a:avLst/>
              <a:gdLst/>
              <a:ahLst/>
              <a:cxnLst/>
              <a:rect l="l" t="t" r="r" b="b"/>
              <a:pathLst>
                <a:path w="91" h="444" extrusionOk="0">
                  <a:moveTo>
                    <a:pt x="36" y="1"/>
                  </a:moveTo>
                  <a:cubicBezTo>
                    <a:pt x="18" y="1"/>
                    <a:pt x="1" y="12"/>
                    <a:pt x="4" y="36"/>
                  </a:cubicBezTo>
                  <a:cubicBezTo>
                    <a:pt x="11" y="162"/>
                    <a:pt x="11" y="282"/>
                    <a:pt x="11" y="409"/>
                  </a:cubicBezTo>
                  <a:cubicBezTo>
                    <a:pt x="8" y="432"/>
                    <a:pt x="24" y="444"/>
                    <a:pt x="43" y="444"/>
                  </a:cubicBezTo>
                  <a:cubicBezTo>
                    <a:pt x="61" y="444"/>
                    <a:pt x="81" y="432"/>
                    <a:pt x="84" y="409"/>
                  </a:cubicBezTo>
                  <a:cubicBezTo>
                    <a:pt x="91" y="282"/>
                    <a:pt x="84" y="162"/>
                    <a:pt x="78" y="36"/>
                  </a:cubicBezTo>
                  <a:cubicBezTo>
                    <a:pt x="74" y="12"/>
                    <a:pt x="54" y="1"/>
                    <a:pt x="36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6776068" y="4074702"/>
              <a:ext cx="10491" cy="19610"/>
            </a:xfrm>
            <a:custGeom>
              <a:avLst/>
              <a:gdLst/>
              <a:ahLst/>
              <a:cxnLst/>
              <a:rect l="l" t="t" r="r" b="b"/>
              <a:pathLst>
                <a:path w="107" h="200" extrusionOk="0">
                  <a:moveTo>
                    <a:pt x="45" y="0"/>
                  </a:moveTo>
                  <a:cubicBezTo>
                    <a:pt x="23" y="0"/>
                    <a:pt x="1" y="19"/>
                    <a:pt x="13" y="47"/>
                  </a:cubicBezTo>
                  <a:cubicBezTo>
                    <a:pt x="26" y="87"/>
                    <a:pt x="33" y="120"/>
                    <a:pt x="33" y="167"/>
                  </a:cubicBezTo>
                  <a:cubicBezTo>
                    <a:pt x="36" y="188"/>
                    <a:pt x="56" y="199"/>
                    <a:pt x="74" y="199"/>
                  </a:cubicBezTo>
                  <a:cubicBezTo>
                    <a:pt x="91" y="199"/>
                    <a:pt x="106" y="189"/>
                    <a:pt x="106" y="167"/>
                  </a:cubicBezTo>
                  <a:cubicBezTo>
                    <a:pt x="106" y="114"/>
                    <a:pt x="100" y="74"/>
                    <a:pt x="80" y="27"/>
                  </a:cubicBezTo>
                  <a:cubicBezTo>
                    <a:pt x="74" y="8"/>
                    <a:pt x="60" y="0"/>
                    <a:pt x="45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6775676" y="3969984"/>
              <a:ext cx="7550" cy="16570"/>
            </a:xfrm>
            <a:custGeom>
              <a:avLst/>
              <a:gdLst/>
              <a:ahLst/>
              <a:cxnLst/>
              <a:rect l="l" t="t" r="r" b="b"/>
              <a:pathLst>
                <a:path w="77" h="169" extrusionOk="0">
                  <a:moveTo>
                    <a:pt x="35" y="1"/>
                  </a:moveTo>
                  <a:cubicBezTo>
                    <a:pt x="17" y="1"/>
                    <a:pt x="0" y="13"/>
                    <a:pt x="4" y="36"/>
                  </a:cubicBezTo>
                  <a:cubicBezTo>
                    <a:pt x="4" y="69"/>
                    <a:pt x="4" y="103"/>
                    <a:pt x="10" y="136"/>
                  </a:cubicBezTo>
                  <a:cubicBezTo>
                    <a:pt x="10" y="157"/>
                    <a:pt x="28" y="168"/>
                    <a:pt x="46" y="168"/>
                  </a:cubicBezTo>
                  <a:cubicBezTo>
                    <a:pt x="62" y="168"/>
                    <a:pt x="77" y="158"/>
                    <a:pt x="77" y="136"/>
                  </a:cubicBezTo>
                  <a:cubicBezTo>
                    <a:pt x="77" y="103"/>
                    <a:pt x="77" y="69"/>
                    <a:pt x="77" y="36"/>
                  </a:cubicBezTo>
                  <a:cubicBezTo>
                    <a:pt x="74" y="13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8245833" y="4722717"/>
              <a:ext cx="24414" cy="19512"/>
            </a:xfrm>
            <a:custGeom>
              <a:avLst/>
              <a:gdLst/>
              <a:ahLst/>
              <a:cxnLst/>
              <a:rect l="l" t="t" r="r" b="b"/>
              <a:pathLst>
                <a:path w="249" h="199" extrusionOk="0">
                  <a:moveTo>
                    <a:pt x="198" y="1"/>
                  </a:moveTo>
                  <a:cubicBezTo>
                    <a:pt x="190" y="1"/>
                    <a:pt x="182" y="4"/>
                    <a:pt x="175" y="12"/>
                  </a:cubicBezTo>
                  <a:cubicBezTo>
                    <a:pt x="135" y="58"/>
                    <a:pt x="75" y="91"/>
                    <a:pt x="28" y="131"/>
                  </a:cubicBezTo>
                  <a:cubicBezTo>
                    <a:pt x="1" y="153"/>
                    <a:pt x="19" y="198"/>
                    <a:pt x="44" y="198"/>
                  </a:cubicBezTo>
                  <a:cubicBezTo>
                    <a:pt x="50" y="198"/>
                    <a:pt x="56" y="196"/>
                    <a:pt x="62" y="191"/>
                  </a:cubicBezTo>
                  <a:cubicBezTo>
                    <a:pt x="122" y="151"/>
                    <a:pt x="182" y="111"/>
                    <a:pt x="228" y="65"/>
                  </a:cubicBezTo>
                  <a:cubicBezTo>
                    <a:pt x="249" y="39"/>
                    <a:pt x="225" y="1"/>
                    <a:pt x="198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8200926" y="4759093"/>
              <a:ext cx="19708" cy="9217"/>
            </a:xfrm>
            <a:custGeom>
              <a:avLst/>
              <a:gdLst/>
              <a:ahLst/>
              <a:cxnLst/>
              <a:rect l="l" t="t" r="r" b="b"/>
              <a:pathLst>
                <a:path w="201" h="94" extrusionOk="0">
                  <a:moveTo>
                    <a:pt x="146" y="1"/>
                  </a:moveTo>
                  <a:cubicBezTo>
                    <a:pt x="140" y="1"/>
                    <a:pt x="133" y="2"/>
                    <a:pt x="127" y="7"/>
                  </a:cubicBezTo>
                  <a:cubicBezTo>
                    <a:pt x="100" y="13"/>
                    <a:pt x="73" y="20"/>
                    <a:pt x="47" y="20"/>
                  </a:cubicBezTo>
                  <a:cubicBezTo>
                    <a:pt x="7" y="27"/>
                    <a:pt x="0" y="93"/>
                    <a:pt x="47" y="93"/>
                  </a:cubicBezTo>
                  <a:cubicBezTo>
                    <a:pt x="93" y="93"/>
                    <a:pt x="127" y="87"/>
                    <a:pt x="167" y="67"/>
                  </a:cubicBezTo>
                  <a:cubicBezTo>
                    <a:pt x="200" y="50"/>
                    <a:pt x="178" y="1"/>
                    <a:pt x="146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48"/>
          <p:cNvGrpSpPr/>
          <p:nvPr/>
        </p:nvGrpSpPr>
        <p:grpSpPr>
          <a:xfrm rot="-4501048" flipH="1">
            <a:off x="179522" y="3765585"/>
            <a:ext cx="2512886" cy="958958"/>
            <a:chOff x="1721925" y="1149975"/>
            <a:chExt cx="857275" cy="327150"/>
          </a:xfrm>
        </p:grpSpPr>
        <p:sp>
          <p:nvSpPr>
            <p:cNvPr id="1492" name="Google Shape;1492;p48"/>
            <p:cNvSpPr/>
            <p:nvPr/>
          </p:nvSpPr>
          <p:spPr>
            <a:xfrm>
              <a:off x="2193425" y="1294625"/>
              <a:ext cx="82775" cy="168725"/>
            </a:xfrm>
            <a:custGeom>
              <a:avLst/>
              <a:gdLst/>
              <a:ahLst/>
              <a:cxnLst/>
              <a:rect l="l" t="t" r="r" b="b"/>
              <a:pathLst>
                <a:path w="3311" h="6749" extrusionOk="0">
                  <a:moveTo>
                    <a:pt x="60" y="1"/>
                  </a:moveTo>
                  <a:cubicBezTo>
                    <a:pt x="60" y="1"/>
                    <a:pt x="48" y="1"/>
                    <a:pt x="36" y="13"/>
                  </a:cubicBezTo>
                  <a:cubicBezTo>
                    <a:pt x="24" y="25"/>
                    <a:pt x="12" y="37"/>
                    <a:pt x="12" y="60"/>
                  </a:cubicBezTo>
                  <a:cubicBezTo>
                    <a:pt x="0" y="72"/>
                    <a:pt x="12" y="96"/>
                    <a:pt x="12" y="108"/>
                  </a:cubicBezTo>
                  <a:cubicBezTo>
                    <a:pt x="72" y="227"/>
                    <a:pt x="131" y="346"/>
                    <a:pt x="179" y="465"/>
                  </a:cubicBezTo>
                  <a:cubicBezTo>
                    <a:pt x="214" y="537"/>
                    <a:pt x="250" y="596"/>
                    <a:pt x="286" y="668"/>
                  </a:cubicBezTo>
                  <a:cubicBezTo>
                    <a:pt x="381" y="870"/>
                    <a:pt x="488" y="1084"/>
                    <a:pt x="584" y="1287"/>
                  </a:cubicBezTo>
                  <a:cubicBezTo>
                    <a:pt x="703" y="1537"/>
                    <a:pt x="834" y="1775"/>
                    <a:pt x="953" y="2025"/>
                  </a:cubicBezTo>
                  <a:cubicBezTo>
                    <a:pt x="1048" y="2227"/>
                    <a:pt x="1155" y="2430"/>
                    <a:pt x="1250" y="2620"/>
                  </a:cubicBezTo>
                  <a:cubicBezTo>
                    <a:pt x="1286" y="2704"/>
                    <a:pt x="1334" y="2787"/>
                    <a:pt x="1369" y="2858"/>
                  </a:cubicBezTo>
                  <a:cubicBezTo>
                    <a:pt x="1465" y="3061"/>
                    <a:pt x="1560" y="3251"/>
                    <a:pt x="1655" y="3454"/>
                  </a:cubicBezTo>
                  <a:cubicBezTo>
                    <a:pt x="1703" y="3549"/>
                    <a:pt x="1750" y="3656"/>
                    <a:pt x="1798" y="3763"/>
                  </a:cubicBezTo>
                  <a:cubicBezTo>
                    <a:pt x="1881" y="3942"/>
                    <a:pt x="1977" y="4120"/>
                    <a:pt x="2060" y="4299"/>
                  </a:cubicBezTo>
                  <a:cubicBezTo>
                    <a:pt x="2072" y="4347"/>
                    <a:pt x="2096" y="4394"/>
                    <a:pt x="2119" y="4442"/>
                  </a:cubicBezTo>
                  <a:cubicBezTo>
                    <a:pt x="2167" y="4537"/>
                    <a:pt x="2215" y="4644"/>
                    <a:pt x="2262" y="4751"/>
                  </a:cubicBezTo>
                  <a:cubicBezTo>
                    <a:pt x="2274" y="4787"/>
                    <a:pt x="2286" y="4823"/>
                    <a:pt x="2298" y="4859"/>
                  </a:cubicBezTo>
                  <a:cubicBezTo>
                    <a:pt x="2298" y="4847"/>
                    <a:pt x="2298" y="4847"/>
                    <a:pt x="2298" y="4835"/>
                  </a:cubicBezTo>
                  <a:cubicBezTo>
                    <a:pt x="2429" y="5132"/>
                    <a:pt x="2548" y="5430"/>
                    <a:pt x="2679" y="5728"/>
                  </a:cubicBezTo>
                  <a:cubicBezTo>
                    <a:pt x="2822" y="6025"/>
                    <a:pt x="2953" y="6311"/>
                    <a:pt x="3096" y="6609"/>
                  </a:cubicBezTo>
                  <a:cubicBezTo>
                    <a:pt x="3108" y="6621"/>
                    <a:pt x="3120" y="6645"/>
                    <a:pt x="3132" y="6668"/>
                  </a:cubicBezTo>
                  <a:cubicBezTo>
                    <a:pt x="3132" y="6680"/>
                    <a:pt x="3132" y="6692"/>
                    <a:pt x="3143" y="6692"/>
                  </a:cubicBezTo>
                  <a:cubicBezTo>
                    <a:pt x="3143" y="6704"/>
                    <a:pt x="3143" y="6704"/>
                    <a:pt x="3155" y="6704"/>
                  </a:cubicBezTo>
                  <a:cubicBezTo>
                    <a:pt x="3155" y="6716"/>
                    <a:pt x="3167" y="6728"/>
                    <a:pt x="3179" y="6740"/>
                  </a:cubicBezTo>
                  <a:cubicBezTo>
                    <a:pt x="3191" y="6746"/>
                    <a:pt x="3206" y="6749"/>
                    <a:pt x="3221" y="6749"/>
                  </a:cubicBezTo>
                  <a:cubicBezTo>
                    <a:pt x="3236" y="6749"/>
                    <a:pt x="3251" y="6746"/>
                    <a:pt x="3262" y="6740"/>
                  </a:cubicBezTo>
                  <a:cubicBezTo>
                    <a:pt x="3298" y="6716"/>
                    <a:pt x="3310" y="6668"/>
                    <a:pt x="3286" y="6633"/>
                  </a:cubicBezTo>
                  <a:cubicBezTo>
                    <a:pt x="3274" y="6621"/>
                    <a:pt x="3274" y="6621"/>
                    <a:pt x="3262" y="6609"/>
                  </a:cubicBezTo>
                  <a:cubicBezTo>
                    <a:pt x="3251" y="6597"/>
                    <a:pt x="3239" y="6573"/>
                    <a:pt x="3239" y="6561"/>
                  </a:cubicBezTo>
                  <a:cubicBezTo>
                    <a:pt x="3227" y="6537"/>
                    <a:pt x="3215" y="6525"/>
                    <a:pt x="3203" y="6502"/>
                  </a:cubicBezTo>
                  <a:cubicBezTo>
                    <a:pt x="3191" y="6466"/>
                    <a:pt x="3167" y="6430"/>
                    <a:pt x="3155" y="6395"/>
                  </a:cubicBezTo>
                  <a:cubicBezTo>
                    <a:pt x="3120" y="6323"/>
                    <a:pt x="3084" y="6240"/>
                    <a:pt x="3048" y="6168"/>
                  </a:cubicBezTo>
                  <a:cubicBezTo>
                    <a:pt x="2989" y="6037"/>
                    <a:pt x="2929" y="5906"/>
                    <a:pt x="2870" y="5775"/>
                  </a:cubicBezTo>
                  <a:cubicBezTo>
                    <a:pt x="2834" y="5704"/>
                    <a:pt x="2798" y="5633"/>
                    <a:pt x="2774" y="5561"/>
                  </a:cubicBezTo>
                  <a:cubicBezTo>
                    <a:pt x="2762" y="5561"/>
                    <a:pt x="2762" y="5549"/>
                    <a:pt x="2762" y="5549"/>
                  </a:cubicBezTo>
                  <a:cubicBezTo>
                    <a:pt x="2715" y="5430"/>
                    <a:pt x="2667" y="5323"/>
                    <a:pt x="2620" y="5216"/>
                  </a:cubicBezTo>
                  <a:cubicBezTo>
                    <a:pt x="2560" y="5073"/>
                    <a:pt x="2500" y="4930"/>
                    <a:pt x="2429" y="4775"/>
                  </a:cubicBezTo>
                  <a:cubicBezTo>
                    <a:pt x="2358" y="4609"/>
                    <a:pt x="2286" y="4442"/>
                    <a:pt x="2203" y="4275"/>
                  </a:cubicBezTo>
                  <a:cubicBezTo>
                    <a:pt x="2143" y="4144"/>
                    <a:pt x="2084" y="4013"/>
                    <a:pt x="2024" y="3870"/>
                  </a:cubicBezTo>
                  <a:cubicBezTo>
                    <a:pt x="1965" y="3763"/>
                    <a:pt x="1917" y="3644"/>
                    <a:pt x="1858" y="3537"/>
                  </a:cubicBezTo>
                  <a:cubicBezTo>
                    <a:pt x="1762" y="3335"/>
                    <a:pt x="1667" y="3144"/>
                    <a:pt x="1572" y="2954"/>
                  </a:cubicBezTo>
                  <a:cubicBezTo>
                    <a:pt x="1536" y="2858"/>
                    <a:pt x="1488" y="2763"/>
                    <a:pt x="1441" y="2668"/>
                  </a:cubicBezTo>
                  <a:cubicBezTo>
                    <a:pt x="1262" y="2311"/>
                    <a:pt x="1084" y="1953"/>
                    <a:pt x="905" y="1584"/>
                  </a:cubicBezTo>
                  <a:cubicBezTo>
                    <a:pt x="762" y="1322"/>
                    <a:pt x="631" y="1049"/>
                    <a:pt x="500" y="787"/>
                  </a:cubicBezTo>
                  <a:cubicBezTo>
                    <a:pt x="453" y="668"/>
                    <a:pt x="393" y="560"/>
                    <a:pt x="334" y="441"/>
                  </a:cubicBezTo>
                  <a:cubicBezTo>
                    <a:pt x="274" y="310"/>
                    <a:pt x="203" y="168"/>
                    <a:pt x="143" y="37"/>
                  </a:cubicBezTo>
                  <a:cubicBezTo>
                    <a:pt x="131" y="25"/>
                    <a:pt x="119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2562800" y="1163975"/>
              <a:ext cx="7775" cy="231000"/>
            </a:xfrm>
            <a:custGeom>
              <a:avLst/>
              <a:gdLst/>
              <a:ahLst/>
              <a:cxnLst/>
              <a:rect l="l" t="t" r="r" b="b"/>
              <a:pathLst>
                <a:path w="311" h="9240" extrusionOk="0">
                  <a:moveTo>
                    <a:pt x="156" y="0"/>
                  </a:moveTo>
                  <a:cubicBezTo>
                    <a:pt x="120" y="12"/>
                    <a:pt x="96" y="48"/>
                    <a:pt x="96" y="83"/>
                  </a:cubicBezTo>
                  <a:cubicBezTo>
                    <a:pt x="84" y="393"/>
                    <a:pt x="72" y="691"/>
                    <a:pt x="60" y="1000"/>
                  </a:cubicBezTo>
                  <a:cubicBezTo>
                    <a:pt x="48" y="1203"/>
                    <a:pt x="48" y="1393"/>
                    <a:pt x="37" y="1584"/>
                  </a:cubicBezTo>
                  <a:cubicBezTo>
                    <a:pt x="25" y="1786"/>
                    <a:pt x="25" y="1988"/>
                    <a:pt x="13" y="2191"/>
                  </a:cubicBezTo>
                  <a:cubicBezTo>
                    <a:pt x="13" y="2286"/>
                    <a:pt x="13" y="2381"/>
                    <a:pt x="13" y="2477"/>
                  </a:cubicBezTo>
                  <a:cubicBezTo>
                    <a:pt x="1" y="2560"/>
                    <a:pt x="1" y="2643"/>
                    <a:pt x="1" y="2727"/>
                  </a:cubicBezTo>
                  <a:cubicBezTo>
                    <a:pt x="13" y="2977"/>
                    <a:pt x="25" y="3215"/>
                    <a:pt x="25" y="3465"/>
                  </a:cubicBezTo>
                  <a:cubicBezTo>
                    <a:pt x="37" y="3596"/>
                    <a:pt x="37" y="3727"/>
                    <a:pt x="37" y="3846"/>
                  </a:cubicBezTo>
                  <a:cubicBezTo>
                    <a:pt x="60" y="4120"/>
                    <a:pt x="72" y="4382"/>
                    <a:pt x="84" y="4655"/>
                  </a:cubicBezTo>
                  <a:cubicBezTo>
                    <a:pt x="84" y="4798"/>
                    <a:pt x="96" y="4929"/>
                    <a:pt x="96" y="5072"/>
                  </a:cubicBezTo>
                  <a:cubicBezTo>
                    <a:pt x="108" y="5322"/>
                    <a:pt x="120" y="5572"/>
                    <a:pt x="132" y="5822"/>
                  </a:cubicBezTo>
                  <a:cubicBezTo>
                    <a:pt x="132" y="6001"/>
                    <a:pt x="144" y="6191"/>
                    <a:pt x="144" y="6370"/>
                  </a:cubicBezTo>
                  <a:cubicBezTo>
                    <a:pt x="144" y="6441"/>
                    <a:pt x="156" y="6513"/>
                    <a:pt x="156" y="6572"/>
                  </a:cubicBezTo>
                  <a:cubicBezTo>
                    <a:pt x="156" y="6703"/>
                    <a:pt x="156" y="6834"/>
                    <a:pt x="156" y="6953"/>
                  </a:cubicBezTo>
                  <a:cubicBezTo>
                    <a:pt x="156" y="7037"/>
                    <a:pt x="156" y="7120"/>
                    <a:pt x="156" y="7215"/>
                  </a:cubicBezTo>
                  <a:cubicBezTo>
                    <a:pt x="144" y="7299"/>
                    <a:pt x="144" y="7394"/>
                    <a:pt x="144" y="7477"/>
                  </a:cubicBezTo>
                  <a:cubicBezTo>
                    <a:pt x="132" y="7870"/>
                    <a:pt x="120" y="8263"/>
                    <a:pt x="108" y="8644"/>
                  </a:cubicBezTo>
                  <a:cubicBezTo>
                    <a:pt x="96" y="8727"/>
                    <a:pt x="96" y="8811"/>
                    <a:pt x="96" y="8882"/>
                  </a:cubicBezTo>
                  <a:cubicBezTo>
                    <a:pt x="96" y="8942"/>
                    <a:pt x="96" y="9001"/>
                    <a:pt x="96" y="9049"/>
                  </a:cubicBezTo>
                  <a:cubicBezTo>
                    <a:pt x="96" y="9049"/>
                    <a:pt x="84" y="9049"/>
                    <a:pt x="84" y="9061"/>
                  </a:cubicBezTo>
                  <a:cubicBezTo>
                    <a:pt x="72" y="9061"/>
                    <a:pt x="60" y="9084"/>
                    <a:pt x="48" y="9108"/>
                  </a:cubicBezTo>
                  <a:cubicBezTo>
                    <a:pt x="48" y="9120"/>
                    <a:pt x="48" y="9144"/>
                    <a:pt x="60" y="9168"/>
                  </a:cubicBezTo>
                  <a:cubicBezTo>
                    <a:pt x="60" y="9168"/>
                    <a:pt x="72" y="9180"/>
                    <a:pt x="72" y="9180"/>
                  </a:cubicBezTo>
                  <a:cubicBezTo>
                    <a:pt x="72" y="9192"/>
                    <a:pt x="84" y="9204"/>
                    <a:pt x="96" y="9204"/>
                  </a:cubicBezTo>
                  <a:cubicBezTo>
                    <a:pt x="96" y="9227"/>
                    <a:pt x="120" y="9227"/>
                    <a:pt x="144" y="9239"/>
                  </a:cubicBezTo>
                  <a:cubicBezTo>
                    <a:pt x="156" y="9239"/>
                    <a:pt x="179" y="9239"/>
                    <a:pt x="203" y="9227"/>
                  </a:cubicBezTo>
                  <a:cubicBezTo>
                    <a:pt x="227" y="9215"/>
                    <a:pt x="227" y="9192"/>
                    <a:pt x="239" y="9180"/>
                  </a:cubicBezTo>
                  <a:cubicBezTo>
                    <a:pt x="251" y="9144"/>
                    <a:pt x="251" y="9096"/>
                    <a:pt x="263" y="9061"/>
                  </a:cubicBezTo>
                  <a:cubicBezTo>
                    <a:pt x="263" y="9037"/>
                    <a:pt x="263" y="9013"/>
                    <a:pt x="263" y="8989"/>
                  </a:cubicBezTo>
                  <a:cubicBezTo>
                    <a:pt x="263" y="8942"/>
                    <a:pt x="263" y="8894"/>
                    <a:pt x="263" y="8846"/>
                  </a:cubicBezTo>
                  <a:cubicBezTo>
                    <a:pt x="275" y="8751"/>
                    <a:pt x="275" y="8656"/>
                    <a:pt x="275" y="8561"/>
                  </a:cubicBezTo>
                  <a:cubicBezTo>
                    <a:pt x="275" y="8370"/>
                    <a:pt x="287" y="8180"/>
                    <a:pt x="287" y="7977"/>
                  </a:cubicBezTo>
                  <a:cubicBezTo>
                    <a:pt x="298" y="7787"/>
                    <a:pt x="298" y="7584"/>
                    <a:pt x="310" y="7382"/>
                  </a:cubicBezTo>
                  <a:cubicBezTo>
                    <a:pt x="310" y="7203"/>
                    <a:pt x="310" y="7025"/>
                    <a:pt x="310" y="6846"/>
                  </a:cubicBezTo>
                  <a:cubicBezTo>
                    <a:pt x="310" y="6775"/>
                    <a:pt x="310" y="6703"/>
                    <a:pt x="310" y="6632"/>
                  </a:cubicBezTo>
                  <a:cubicBezTo>
                    <a:pt x="310" y="6608"/>
                    <a:pt x="310" y="6572"/>
                    <a:pt x="310" y="6537"/>
                  </a:cubicBezTo>
                  <a:cubicBezTo>
                    <a:pt x="310" y="6441"/>
                    <a:pt x="310" y="6346"/>
                    <a:pt x="298" y="6239"/>
                  </a:cubicBezTo>
                  <a:cubicBezTo>
                    <a:pt x="298" y="6072"/>
                    <a:pt x="287" y="5894"/>
                    <a:pt x="287" y="5727"/>
                  </a:cubicBezTo>
                  <a:cubicBezTo>
                    <a:pt x="275" y="5489"/>
                    <a:pt x="263" y="5251"/>
                    <a:pt x="251" y="5024"/>
                  </a:cubicBezTo>
                  <a:cubicBezTo>
                    <a:pt x="251" y="4858"/>
                    <a:pt x="239" y="4691"/>
                    <a:pt x="227" y="4524"/>
                  </a:cubicBezTo>
                  <a:cubicBezTo>
                    <a:pt x="215" y="4274"/>
                    <a:pt x="203" y="4024"/>
                    <a:pt x="191" y="3774"/>
                  </a:cubicBezTo>
                  <a:cubicBezTo>
                    <a:pt x="191" y="3631"/>
                    <a:pt x="179" y="3489"/>
                    <a:pt x="179" y="3346"/>
                  </a:cubicBezTo>
                  <a:cubicBezTo>
                    <a:pt x="179" y="3131"/>
                    <a:pt x="168" y="2917"/>
                    <a:pt x="156" y="2703"/>
                  </a:cubicBezTo>
                  <a:cubicBezTo>
                    <a:pt x="156" y="2655"/>
                    <a:pt x="168" y="2608"/>
                    <a:pt x="168" y="2560"/>
                  </a:cubicBezTo>
                  <a:cubicBezTo>
                    <a:pt x="168" y="2512"/>
                    <a:pt x="168" y="2465"/>
                    <a:pt x="168" y="2417"/>
                  </a:cubicBezTo>
                  <a:cubicBezTo>
                    <a:pt x="168" y="2310"/>
                    <a:pt x="168" y="2203"/>
                    <a:pt x="179" y="2096"/>
                  </a:cubicBezTo>
                  <a:cubicBezTo>
                    <a:pt x="191" y="1691"/>
                    <a:pt x="203" y="1286"/>
                    <a:pt x="227" y="881"/>
                  </a:cubicBezTo>
                  <a:cubicBezTo>
                    <a:pt x="227" y="607"/>
                    <a:pt x="239" y="345"/>
                    <a:pt x="251" y="71"/>
                  </a:cubicBezTo>
                  <a:cubicBezTo>
                    <a:pt x="263" y="36"/>
                    <a:pt x="215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2274675" y="1396050"/>
              <a:ext cx="289950" cy="74525"/>
            </a:xfrm>
            <a:custGeom>
              <a:avLst/>
              <a:gdLst/>
              <a:ahLst/>
              <a:cxnLst/>
              <a:rect l="l" t="t" r="r" b="b"/>
              <a:pathLst>
                <a:path w="11598" h="2981" extrusionOk="0">
                  <a:moveTo>
                    <a:pt x="11514" y="1"/>
                  </a:moveTo>
                  <a:cubicBezTo>
                    <a:pt x="11507" y="1"/>
                    <a:pt x="11499" y="2"/>
                    <a:pt x="11490" y="4"/>
                  </a:cubicBezTo>
                  <a:cubicBezTo>
                    <a:pt x="11288" y="63"/>
                    <a:pt x="11097" y="123"/>
                    <a:pt x="10895" y="171"/>
                  </a:cubicBezTo>
                  <a:cubicBezTo>
                    <a:pt x="10752" y="218"/>
                    <a:pt x="10597" y="254"/>
                    <a:pt x="10442" y="302"/>
                  </a:cubicBezTo>
                  <a:cubicBezTo>
                    <a:pt x="10180" y="373"/>
                    <a:pt x="9918" y="456"/>
                    <a:pt x="9645" y="528"/>
                  </a:cubicBezTo>
                  <a:cubicBezTo>
                    <a:pt x="9561" y="552"/>
                    <a:pt x="9466" y="575"/>
                    <a:pt x="9383" y="587"/>
                  </a:cubicBezTo>
                  <a:cubicBezTo>
                    <a:pt x="9204" y="635"/>
                    <a:pt x="9026" y="683"/>
                    <a:pt x="8847" y="730"/>
                  </a:cubicBezTo>
                  <a:cubicBezTo>
                    <a:pt x="8633" y="778"/>
                    <a:pt x="8430" y="837"/>
                    <a:pt x="8216" y="885"/>
                  </a:cubicBezTo>
                  <a:cubicBezTo>
                    <a:pt x="7954" y="956"/>
                    <a:pt x="7692" y="1028"/>
                    <a:pt x="7442" y="1087"/>
                  </a:cubicBezTo>
                  <a:cubicBezTo>
                    <a:pt x="7287" y="1135"/>
                    <a:pt x="7132" y="1171"/>
                    <a:pt x="6990" y="1218"/>
                  </a:cubicBezTo>
                  <a:cubicBezTo>
                    <a:pt x="6859" y="1254"/>
                    <a:pt x="6728" y="1290"/>
                    <a:pt x="6597" y="1325"/>
                  </a:cubicBezTo>
                  <a:cubicBezTo>
                    <a:pt x="6501" y="1349"/>
                    <a:pt x="6394" y="1385"/>
                    <a:pt x="6287" y="1409"/>
                  </a:cubicBezTo>
                  <a:cubicBezTo>
                    <a:pt x="6204" y="1433"/>
                    <a:pt x="6120" y="1456"/>
                    <a:pt x="6025" y="1480"/>
                  </a:cubicBezTo>
                  <a:cubicBezTo>
                    <a:pt x="6001" y="1480"/>
                    <a:pt x="5966" y="1492"/>
                    <a:pt x="5930" y="1504"/>
                  </a:cubicBezTo>
                  <a:cubicBezTo>
                    <a:pt x="5656" y="1564"/>
                    <a:pt x="5370" y="1623"/>
                    <a:pt x="5096" y="1695"/>
                  </a:cubicBezTo>
                  <a:cubicBezTo>
                    <a:pt x="5061" y="1695"/>
                    <a:pt x="5025" y="1706"/>
                    <a:pt x="4989" y="1718"/>
                  </a:cubicBezTo>
                  <a:cubicBezTo>
                    <a:pt x="4894" y="1742"/>
                    <a:pt x="4811" y="1766"/>
                    <a:pt x="4715" y="1790"/>
                  </a:cubicBezTo>
                  <a:cubicBezTo>
                    <a:pt x="4596" y="1826"/>
                    <a:pt x="4489" y="1861"/>
                    <a:pt x="4370" y="1897"/>
                  </a:cubicBezTo>
                  <a:cubicBezTo>
                    <a:pt x="4251" y="1933"/>
                    <a:pt x="4120" y="1968"/>
                    <a:pt x="4001" y="2004"/>
                  </a:cubicBezTo>
                  <a:cubicBezTo>
                    <a:pt x="3942" y="2016"/>
                    <a:pt x="3894" y="2028"/>
                    <a:pt x="3846" y="2052"/>
                  </a:cubicBezTo>
                  <a:cubicBezTo>
                    <a:pt x="3763" y="2064"/>
                    <a:pt x="3680" y="2087"/>
                    <a:pt x="3608" y="2111"/>
                  </a:cubicBezTo>
                  <a:cubicBezTo>
                    <a:pt x="3489" y="2135"/>
                    <a:pt x="3370" y="2159"/>
                    <a:pt x="3251" y="2195"/>
                  </a:cubicBezTo>
                  <a:cubicBezTo>
                    <a:pt x="3132" y="2218"/>
                    <a:pt x="3013" y="2242"/>
                    <a:pt x="2894" y="2266"/>
                  </a:cubicBezTo>
                  <a:cubicBezTo>
                    <a:pt x="2644" y="2326"/>
                    <a:pt x="2382" y="2385"/>
                    <a:pt x="2132" y="2445"/>
                  </a:cubicBezTo>
                  <a:cubicBezTo>
                    <a:pt x="1882" y="2504"/>
                    <a:pt x="1632" y="2564"/>
                    <a:pt x="1370" y="2611"/>
                  </a:cubicBezTo>
                  <a:cubicBezTo>
                    <a:pt x="1120" y="2659"/>
                    <a:pt x="870" y="2707"/>
                    <a:pt x="608" y="2742"/>
                  </a:cubicBezTo>
                  <a:cubicBezTo>
                    <a:pt x="524" y="2766"/>
                    <a:pt x="429" y="2778"/>
                    <a:pt x="334" y="2790"/>
                  </a:cubicBezTo>
                  <a:cubicBezTo>
                    <a:pt x="358" y="2778"/>
                    <a:pt x="382" y="2766"/>
                    <a:pt x="405" y="2754"/>
                  </a:cubicBezTo>
                  <a:cubicBezTo>
                    <a:pt x="441" y="2742"/>
                    <a:pt x="453" y="2683"/>
                    <a:pt x="429" y="2647"/>
                  </a:cubicBezTo>
                  <a:cubicBezTo>
                    <a:pt x="411" y="2620"/>
                    <a:pt x="380" y="2607"/>
                    <a:pt x="350" y="2607"/>
                  </a:cubicBezTo>
                  <a:cubicBezTo>
                    <a:pt x="341" y="2607"/>
                    <a:pt x="331" y="2608"/>
                    <a:pt x="322" y="2611"/>
                  </a:cubicBezTo>
                  <a:cubicBezTo>
                    <a:pt x="286" y="2635"/>
                    <a:pt x="239" y="2659"/>
                    <a:pt x="203" y="2683"/>
                  </a:cubicBezTo>
                  <a:cubicBezTo>
                    <a:pt x="179" y="2695"/>
                    <a:pt x="143" y="2719"/>
                    <a:pt x="108" y="2730"/>
                  </a:cubicBezTo>
                  <a:cubicBezTo>
                    <a:pt x="72" y="2754"/>
                    <a:pt x="48" y="2778"/>
                    <a:pt x="24" y="2826"/>
                  </a:cubicBezTo>
                  <a:cubicBezTo>
                    <a:pt x="12" y="2849"/>
                    <a:pt x="1" y="2897"/>
                    <a:pt x="24" y="2933"/>
                  </a:cubicBezTo>
                  <a:cubicBezTo>
                    <a:pt x="36" y="2957"/>
                    <a:pt x="84" y="2980"/>
                    <a:pt x="120" y="2980"/>
                  </a:cubicBezTo>
                  <a:cubicBezTo>
                    <a:pt x="155" y="2980"/>
                    <a:pt x="203" y="2980"/>
                    <a:pt x="239" y="2969"/>
                  </a:cubicBezTo>
                  <a:cubicBezTo>
                    <a:pt x="370" y="2957"/>
                    <a:pt x="489" y="2933"/>
                    <a:pt x="620" y="2909"/>
                  </a:cubicBezTo>
                  <a:cubicBezTo>
                    <a:pt x="870" y="2873"/>
                    <a:pt x="1120" y="2826"/>
                    <a:pt x="1382" y="2778"/>
                  </a:cubicBezTo>
                  <a:cubicBezTo>
                    <a:pt x="1632" y="2730"/>
                    <a:pt x="1882" y="2671"/>
                    <a:pt x="2132" y="2611"/>
                  </a:cubicBezTo>
                  <a:cubicBezTo>
                    <a:pt x="2394" y="2552"/>
                    <a:pt x="2656" y="2492"/>
                    <a:pt x="2918" y="2433"/>
                  </a:cubicBezTo>
                  <a:cubicBezTo>
                    <a:pt x="3037" y="2409"/>
                    <a:pt x="3156" y="2373"/>
                    <a:pt x="3287" y="2349"/>
                  </a:cubicBezTo>
                  <a:cubicBezTo>
                    <a:pt x="3394" y="2326"/>
                    <a:pt x="3501" y="2302"/>
                    <a:pt x="3620" y="2266"/>
                  </a:cubicBezTo>
                  <a:cubicBezTo>
                    <a:pt x="3692" y="2254"/>
                    <a:pt x="3775" y="2230"/>
                    <a:pt x="3858" y="2207"/>
                  </a:cubicBezTo>
                  <a:cubicBezTo>
                    <a:pt x="3906" y="2195"/>
                    <a:pt x="3953" y="2183"/>
                    <a:pt x="4001" y="2171"/>
                  </a:cubicBezTo>
                  <a:cubicBezTo>
                    <a:pt x="4120" y="2135"/>
                    <a:pt x="4239" y="2099"/>
                    <a:pt x="4370" y="2064"/>
                  </a:cubicBezTo>
                  <a:cubicBezTo>
                    <a:pt x="4489" y="2028"/>
                    <a:pt x="4608" y="1992"/>
                    <a:pt x="4727" y="1957"/>
                  </a:cubicBezTo>
                  <a:cubicBezTo>
                    <a:pt x="4811" y="1933"/>
                    <a:pt x="4894" y="1909"/>
                    <a:pt x="4989" y="1885"/>
                  </a:cubicBezTo>
                  <a:cubicBezTo>
                    <a:pt x="5025" y="1873"/>
                    <a:pt x="5073" y="1861"/>
                    <a:pt x="5120" y="1849"/>
                  </a:cubicBezTo>
                  <a:cubicBezTo>
                    <a:pt x="5394" y="1778"/>
                    <a:pt x="5668" y="1718"/>
                    <a:pt x="5942" y="1659"/>
                  </a:cubicBezTo>
                  <a:cubicBezTo>
                    <a:pt x="6061" y="1635"/>
                    <a:pt x="6168" y="1599"/>
                    <a:pt x="6287" y="1576"/>
                  </a:cubicBezTo>
                  <a:cubicBezTo>
                    <a:pt x="6394" y="1540"/>
                    <a:pt x="6501" y="1516"/>
                    <a:pt x="6597" y="1492"/>
                  </a:cubicBezTo>
                  <a:cubicBezTo>
                    <a:pt x="6740" y="1445"/>
                    <a:pt x="6882" y="1409"/>
                    <a:pt x="7025" y="1373"/>
                  </a:cubicBezTo>
                  <a:cubicBezTo>
                    <a:pt x="7168" y="1325"/>
                    <a:pt x="7299" y="1290"/>
                    <a:pt x="7442" y="1254"/>
                  </a:cubicBezTo>
                  <a:cubicBezTo>
                    <a:pt x="7704" y="1183"/>
                    <a:pt x="7966" y="1123"/>
                    <a:pt x="8216" y="1052"/>
                  </a:cubicBezTo>
                  <a:cubicBezTo>
                    <a:pt x="8430" y="1004"/>
                    <a:pt x="8633" y="944"/>
                    <a:pt x="8835" y="897"/>
                  </a:cubicBezTo>
                  <a:cubicBezTo>
                    <a:pt x="9121" y="825"/>
                    <a:pt x="9407" y="754"/>
                    <a:pt x="9680" y="683"/>
                  </a:cubicBezTo>
                  <a:cubicBezTo>
                    <a:pt x="9764" y="659"/>
                    <a:pt x="9835" y="635"/>
                    <a:pt x="9918" y="611"/>
                  </a:cubicBezTo>
                  <a:cubicBezTo>
                    <a:pt x="10085" y="563"/>
                    <a:pt x="10264" y="516"/>
                    <a:pt x="10442" y="468"/>
                  </a:cubicBezTo>
                  <a:cubicBezTo>
                    <a:pt x="10609" y="421"/>
                    <a:pt x="10764" y="373"/>
                    <a:pt x="10931" y="325"/>
                  </a:cubicBezTo>
                  <a:cubicBezTo>
                    <a:pt x="11133" y="278"/>
                    <a:pt x="11323" y="218"/>
                    <a:pt x="11526" y="159"/>
                  </a:cubicBezTo>
                  <a:cubicBezTo>
                    <a:pt x="11573" y="135"/>
                    <a:pt x="11597" y="99"/>
                    <a:pt x="11585" y="52"/>
                  </a:cubicBezTo>
                  <a:cubicBezTo>
                    <a:pt x="11576" y="22"/>
                    <a:pt x="11550" y="1"/>
                    <a:pt x="1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2195800" y="1156825"/>
              <a:ext cx="370900" cy="140800"/>
            </a:xfrm>
            <a:custGeom>
              <a:avLst/>
              <a:gdLst/>
              <a:ahLst/>
              <a:cxnLst/>
              <a:rect l="l" t="t" r="r" b="b"/>
              <a:pathLst>
                <a:path w="14836" h="5632" extrusionOk="0">
                  <a:moveTo>
                    <a:pt x="14740" y="0"/>
                  </a:moveTo>
                  <a:cubicBezTo>
                    <a:pt x="14359" y="155"/>
                    <a:pt x="13978" y="310"/>
                    <a:pt x="13597" y="453"/>
                  </a:cubicBezTo>
                  <a:cubicBezTo>
                    <a:pt x="13395" y="536"/>
                    <a:pt x="13204" y="608"/>
                    <a:pt x="13014" y="679"/>
                  </a:cubicBezTo>
                  <a:cubicBezTo>
                    <a:pt x="12883" y="738"/>
                    <a:pt x="12752" y="786"/>
                    <a:pt x="12621" y="834"/>
                  </a:cubicBezTo>
                  <a:cubicBezTo>
                    <a:pt x="12514" y="881"/>
                    <a:pt x="12407" y="917"/>
                    <a:pt x="12300" y="965"/>
                  </a:cubicBezTo>
                  <a:cubicBezTo>
                    <a:pt x="12252" y="977"/>
                    <a:pt x="12216" y="989"/>
                    <a:pt x="12181" y="1000"/>
                  </a:cubicBezTo>
                  <a:cubicBezTo>
                    <a:pt x="11978" y="1072"/>
                    <a:pt x="11788" y="1131"/>
                    <a:pt x="11585" y="1191"/>
                  </a:cubicBezTo>
                  <a:cubicBezTo>
                    <a:pt x="11538" y="1215"/>
                    <a:pt x="11490" y="1227"/>
                    <a:pt x="11430" y="1239"/>
                  </a:cubicBezTo>
                  <a:cubicBezTo>
                    <a:pt x="11323" y="1286"/>
                    <a:pt x="11204" y="1322"/>
                    <a:pt x="11085" y="1358"/>
                  </a:cubicBezTo>
                  <a:cubicBezTo>
                    <a:pt x="11026" y="1370"/>
                    <a:pt x="10978" y="1381"/>
                    <a:pt x="10918" y="1405"/>
                  </a:cubicBezTo>
                  <a:cubicBezTo>
                    <a:pt x="10835" y="1429"/>
                    <a:pt x="10740" y="1465"/>
                    <a:pt x="10657" y="1489"/>
                  </a:cubicBezTo>
                  <a:cubicBezTo>
                    <a:pt x="10502" y="1536"/>
                    <a:pt x="10359" y="1584"/>
                    <a:pt x="10204" y="1643"/>
                  </a:cubicBezTo>
                  <a:cubicBezTo>
                    <a:pt x="10049" y="1703"/>
                    <a:pt x="9883" y="1751"/>
                    <a:pt x="9728" y="1810"/>
                  </a:cubicBezTo>
                  <a:cubicBezTo>
                    <a:pt x="9561" y="1881"/>
                    <a:pt x="9406" y="1941"/>
                    <a:pt x="9240" y="2001"/>
                  </a:cubicBezTo>
                  <a:cubicBezTo>
                    <a:pt x="9085" y="2072"/>
                    <a:pt x="8918" y="2132"/>
                    <a:pt x="8763" y="2203"/>
                  </a:cubicBezTo>
                  <a:cubicBezTo>
                    <a:pt x="8644" y="2251"/>
                    <a:pt x="8513" y="2298"/>
                    <a:pt x="8394" y="2358"/>
                  </a:cubicBezTo>
                  <a:cubicBezTo>
                    <a:pt x="8228" y="2417"/>
                    <a:pt x="8073" y="2477"/>
                    <a:pt x="7906" y="2536"/>
                  </a:cubicBezTo>
                  <a:cubicBezTo>
                    <a:pt x="7835" y="2560"/>
                    <a:pt x="7763" y="2584"/>
                    <a:pt x="7680" y="2620"/>
                  </a:cubicBezTo>
                  <a:cubicBezTo>
                    <a:pt x="7597" y="2643"/>
                    <a:pt x="7513" y="2679"/>
                    <a:pt x="7430" y="2703"/>
                  </a:cubicBezTo>
                  <a:cubicBezTo>
                    <a:pt x="7120" y="2822"/>
                    <a:pt x="6811" y="2929"/>
                    <a:pt x="6513" y="3048"/>
                  </a:cubicBezTo>
                  <a:cubicBezTo>
                    <a:pt x="6335" y="3108"/>
                    <a:pt x="6156" y="3179"/>
                    <a:pt x="5977" y="3239"/>
                  </a:cubicBezTo>
                  <a:cubicBezTo>
                    <a:pt x="5858" y="3286"/>
                    <a:pt x="5751" y="3322"/>
                    <a:pt x="5644" y="3370"/>
                  </a:cubicBezTo>
                  <a:lnTo>
                    <a:pt x="5632" y="3370"/>
                  </a:lnTo>
                  <a:cubicBezTo>
                    <a:pt x="5632" y="3382"/>
                    <a:pt x="5620" y="3382"/>
                    <a:pt x="5620" y="3382"/>
                  </a:cubicBezTo>
                  <a:lnTo>
                    <a:pt x="5608" y="3382"/>
                  </a:lnTo>
                  <a:cubicBezTo>
                    <a:pt x="5596" y="3394"/>
                    <a:pt x="5584" y="3394"/>
                    <a:pt x="5573" y="3394"/>
                  </a:cubicBezTo>
                  <a:cubicBezTo>
                    <a:pt x="5573" y="3394"/>
                    <a:pt x="5573" y="3405"/>
                    <a:pt x="5561" y="3405"/>
                  </a:cubicBezTo>
                  <a:cubicBezTo>
                    <a:pt x="5537" y="3405"/>
                    <a:pt x="5513" y="3417"/>
                    <a:pt x="5489" y="3429"/>
                  </a:cubicBezTo>
                  <a:cubicBezTo>
                    <a:pt x="5418" y="3453"/>
                    <a:pt x="5358" y="3489"/>
                    <a:pt x="5287" y="3513"/>
                  </a:cubicBezTo>
                  <a:cubicBezTo>
                    <a:pt x="5215" y="3548"/>
                    <a:pt x="5132" y="3584"/>
                    <a:pt x="5061" y="3620"/>
                  </a:cubicBezTo>
                  <a:cubicBezTo>
                    <a:pt x="4906" y="3679"/>
                    <a:pt x="4751" y="3751"/>
                    <a:pt x="4596" y="3822"/>
                  </a:cubicBezTo>
                  <a:cubicBezTo>
                    <a:pt x="4525" y="3846"/>
                    <a:pt x="4453" y="3882"/>
                    <a:pt x="4382" y="3906"/>
                  </a:cubicBezTo>
                  <a:cubicBezTo>
                    <a:pt x="4227" y="3965"/>
                    <a:pt x="4072" y="4025"/>
                    <a:pt x="3918" y="4084"/>
                  </a:cubicBezTo>
                  <a:cubicBezTo>
                    <a:pt x="3751" y="4144"/>
                    <a:pt x="3584" y="4203"/>
                    <a:pt x="3429" y="4263"/>
                  </a:cubicBezTo>
                  <a:cubicBezTo>
                    <a:pt x="3120" y="4382"/>
                    <a:pt x="2810" y="4489"/>
                    <a:pt x="2501" y="4596"/>
                  </a:cubicBezTo>
                  <a:cubicBezTo>
                    <a:pt x="2203" y="4691"/>
                    <a:pt x="1917" y="4775"/>
                    <a:pt x="1632" y="4894"/>
                  </a:cubicBezTo>
                  <a:cubicBezTo>
                    <a:pt x="1477" y="4953"/>
                    <a:pt x="1334" y="5013"/>
                    <a:pt x="1191" y="5072"/>
                  </a:cubicBezTo>
                  <a:cubicBezTo>
                    <a:pt x="1036" y="5132"/>
                    <a:pt x="893" y="5191"/>
                    <a:pt x="751" y="5251"/>
                  </a:cubicBezTo>
                  <a:cubicBezTo>
                    <a:pt x="643" y="5287"/>
                    <a:pt x="536" y="5334"/>
                    <a:pt x="429" y="5370"/>
                  </a:cubicBezTo>
                  <a:cubicBezTo>
                    <a:pt x="381" y="5382"/>
                    <a:pt x="322" y="5406"/>
                    <a:pt x="274" y="5418"/>
                  </a:cubicBezTo>
                  <a:cubicBezTo>
                    <a:pt x="215" y="5441"/>
                    <a:pt x="167" y="5453"/>
                    <a:pt x="119" y="5465"/>
                  </a:cubicBezTo>
                  <a:cubicBezTo>
                    <a:pt x="112" y="5461"/>
                    <a:pt x="104" y="5460"/>
                    <a:pt x="96" y="5460"/>
                  </a:cubicBezTo>
                  <a:cubicBezTo>
                    <a:pt x="81" y="5460"/>
                    <a:pt x="68" y="5465"/>
                    <a:pt x="60" y="5465"/>
                  </a:cubicBezTo>
                  <a:cubicBezTo>
                    <a:pt x="48" y="5477"/>
                    <a:pt x="36" y="5489"/>
                    <a:pt x="24" y="5489"/>
                  </a:cubicBezTo>
                  <a:cubicBezTo>
                    <a:pt x="0" y="5513"/>
                    <a:pt x="0" y="5560"/>
                    <a:pt x="12" y="5584"/>
                  </a:cubicBezTo>
                  <a:cubicBezTo>
                    <a:pt x="12" y="5584"/>
                    <a:pt x="12" y="5584"/>
                    <a:pt x="12" y="5596"/>
                  </a:cubicBezTo>
                  <a:cubicBezTo>
                    <a:pt x="24" y="5620"/>
                    <a:pt x="60" y="5632"/>
                    <a:pt x="84" y="5632"/>
                  </a:cubicBezTo>
                  <a:cubicBezTo>
                    <a:pt x="119" y="5632"/>
                    <a:pt x="167" y="5620"/>
                    <a:pt x="203" y="5608"/>
                  </a:cubicBezTo>
                  <a:cubicBezTo>
                    <a:pt x="239" y="5596"/>
                    <a:pt x="262" y="5584"/>
                    <a:pt x="298" y="5584"/>
                  </a:cubicBezTo>
                  <a:cubicBezTo>
                    <a:pt x="358" y="5560"/>
                    <a:pt x="417" y="5537"/>
                    <a:pt x="477" y="5525"/>
                  </a:cubicBezTo>
                  <a:cubicBezTo>
                    <a:pt x="596" y="5477"/>
                    <a:pt x="715" y="5430"/>
                    <a:pt x="834" y="5382"/>
                  </a:cubicBezTo>
                  <a:cubicBezTo>
                    <a:pt x="1072" y="5287"/>
                    <a:pt x="1310" y="5179"/>
                    <a:pt x="1560" y="5084"/>
                  </a:cubicBezTo>
                  <a:cubicBezTo>
                    <a:pt x="1632" y="5060"/>
                    <a:pt x="1703" y="5025"/>
                    <a:pt x="1774" y="5001"/>
                  </a:cubicBezTo>
                  <a:cubicBezTo>
                    <a:pt x="1870" y="4965"/>
                    <a:pt x="1953" y="4941"/>
                    <a:pt x="2036" y="4906"/>
                  </a:cubicBezTo>
                  <a:cubicBezTo>
                    <a:pt x="2203" y="4846"/>
                    <a:pt x="2358" y="4798"/>
                    <a:pt x="2525" y="4751"/>
                  </a:cubicBezTo>
                  <a:cubicBezTo>
                    <a:pt x="2679" y="4691"/>
                    <a:pt x="2846" y="4644"/>
                    <a:pt x="3001" y="4584"/>
                  </a:cubicBezTo>
                  <a:cubicBezTo>
                    <a:pt x="3156" y="4537"/>
                    <a:pt x="3310" y="4477"/>
                    <a:pt x="3453" y="4417"/>
                  </a:cubicBezTo>
                  <a:cubicBezTo>
                    <a:pt x="3620" y="4358"/>
                    <a:pt x="3775" y="4298"/>
                    <a:pt x="3929" y="4239"/>
                  </a:cubicBezTo>
                  <a:cubicBezTo>
                    <a:pt x="4096" y="4179"/>
                    <a:pt x="4263" y="4120"/>
                    <a:pt x="4430" y="4048"/>
                  </a:cubicBezTo>
                  <a:cubicBezTo>
                    <a:pt x="4513" y="4025"/>
                    <a:pt x="4596" y="3989"/>
                    <a:pt x="4680" y="3953"/>
                  </a:cubicBezTo>
                  <a:cubicBezTo>
                    <a:pt x="4739" y="3917"/>
                    <a:pt x="4811" y="3894"/>
                    <a:pt x="4870" y="3870"/>
                  </a:cubicBezTo>
                  <a:cubicBezTo>
                    <a:pt x="5037" y="3798"/>
                    <a:pt x="5203" y="3715"/>
                    <a:pt x="5370" y="3644"/>
                  </a:cubicBezTo>
                  <a:cubicBezTo>
                    <a:pt x="5430" y="3620"/>
                    <a:pt x="5489" y="3596"/>
                    <a:pt x="5549" y="3572"/>
                  </a:cubicBezTo>
                  <a:cubicBezTo>
                    <a:pt x="5561" y="3572"/>
                    <a:pt x="5561" y="3560"/>
                    <a:pt x="5561" y="3560"/>
                  </a:cubicBezTo>
                  <a:cubicBezTo>
                    <a:pt x="5584" y="3560"/>
                    <a:pt x="5608" y="3548"/>
                    <a:pt x="5620" y="3536"/>
                  </a:cubicBezTo>
                  <a:lnTo>
                    <a:pt x="5632" y="3536"/>
                  </a:lnTo>
                  <a:cubicBezTo>
                    <a:pt x="5644" y="3536"/>
                    <a:pt x="5656" y="3525"/>
                    <a:pt x="5668" y="3525"/>
                  </a:cubicBezTo>
                  <a:cubicBezTo>
                    <a:pt x="5680" y="3513"/>
                    <a:pt x="5692" y="3513"/>
                    <a:pt x="5704" y="3513"/>
                  </a:cubicBezTo>
                  <a:cubicBezTo>
                    <a:pt x="5704" y="3501"/>
                    <a:pt x="5715" y="3501"/>
                    <a:pt x="5715" y="3501"/>
                  </a:cubicBezTo>
                  <a:lnTo>
                    <a:pt x="5727" y="3501"/>
                  </a:lnTo>
                  <a:cubicBezTo>
                    <a:pt x="5751" y="3489"/>
                    <a:pt x="5775" y="3477"/>
                    <a:pt x="5799" y="3465"/>
                  </a:cubicBezTo>
                  <a:lnTo>
                    <a:pt x="5811" y="3465"/>
                  </a:lnTo>
                  <a:cubicBezTo>
                    <a:pt x="5823" y="3465"/>
                    <a:pt x="5834" y="3453"/>
                    <a:pt x="5846" y="3453"/>
                  </a:cubicBezTo>
                  <a:cubicBezTo>
                    <a:pt x="5846" y="3453"/>
                    <a:pt x="5858" y="3453"/>
                    <a:pt x="5858" y="3441"/>
                  </a:cubicBezTo>
                  <a:lnTo>
                    <a:pt x="5870" y="3441"/>
                  </a:lnTo>
                  <a:cubicBezTo>
                    <a:pt x="5882" y="3441"/>
                    <a:pt x="5894" y="3429"/>
                    <a:pt x="5906" y="3429"/>
                  </a:cubicBezTo>
                  <a:lnTo>
                    <a:pt x="5894" y="3429"/>
                  </a:lnTo>
                  <a:cubicBezTo>
                    <a:pt x="5918" y="3417"/>
                    <a:pt x="5954" y="3417"/>
                    <a:pt x="5977" y="3405"/>
                  </a:cubicBezTo>
                  <a:cubicBezTo>
                    <a:pt x="6037" y="3382"/>
                    <a:pt x="6096" y="3358"/>
                    <a:pt x="6156" y="3334"/>
                  </a:cubicBezTo>
                  <a:cubicBezTo>
                    <a:pt x="6215" y="3310"/>
                    <a:pt x="6275" y="3286"/>
                    <a:pt x="6335" y="3263"/>
                  </a:cubicBezTo>
                  <a:cubicBezTo>
                    <a:pt x="6513" y="3203"/>
                    <a:pt x="6692" y="3144"/>
                    <a:pt x="6870" y="3072"/>
                  </a:cubicBezTo>
                  <a:cubicBezTo>
                    <a:pt x="7192" y="2953"/>
                    <a:pt x="7525" y="2834"/>
                    <a:pt x="7859" y="2715"/>
                  </a:cubicBezTo>
                  <a:cubicBezTo>
                    <a:pt x="7966" y="2667"/>
                    <a:pt x="8085" y="2620"/>
                    <a:pt x="8192" y="2584"/>
                  </a:cubicBezTo>
                  <a:cubicBezTo>
                    <a:pt x="8275" y="2548"/>
                    <a:pt x="8347" y="2524"/>
                    <a:pt x="8418" y="2501"/>
                  </a:cubicBezTo>
                  <a:cubicBezTo>
                    <a:pt x="8466" y="2477"/>
                    <a:pt x="8513" y="2465"/>
                    <a:pt x="8561" y="2441"/>
                  </a:cubicBezTo>
                  <a:cubicBezTo>
                    <a:pt x="8823" y="2334"/>
                    <a:pt x="9085" y="2227"/>
                    <a:pt x="9359" y="2108"/>
                  </a:cubicBezTo>
                  <a:cubicBezTo>
                    <a:pt x="9514" y="2048"/>
                    <a:pt x="9680" y="1989"/>
                    <a:pt x="9835" y="1929"/>
                  </a:cubicBezTo>
                  <a:cubicBezTo>
                    <a:pt x="9906" y="1905"/>
                    <a:pt x="9978" y="1881"/>
                    <a:pt x="10049" y="1858"/>
                  </a:cubicBezTo>
                  <a:cubicBezTo>
                    <a:pt x="10145" y="1822"/>
                    <a:pt x="10240" y="1786"/>
                    <a:pt x="10347" y="1751"/>
                  </a:cubicBezTo>
                  <a:cubicBezTo>
                    <a:pt x="10395" y="1727"/>
                    <a:pt x="10442" y="1715"/>
                    <a:pt x="10502" y="1691"/>
                  </a:cubicBezTo>
                  <a:cubicBezTo>
                    <a:pt x="10609" y="1655"/>
                    <a:pt x="10728" y="1620"/>
                    <a:pt x="10847" y="1584"/>
                  </a:cubicBezTo>
                  <a:cubicBezTo>
                    <a:pt x="10990" y="1536"/>
                    <a:pt x="11133" y="1489"/>
                    <a:pt x="11276" y="1441"/>
                  </a:cubicBezTo>
                  <a:cubicBezTo>
                    <a:pt x="11419" y="1405"/>
                    <a:pt x="11561" y="1358"/>
                    <a:pt x="11704" y="1310"/>
                  </a:cubicBezTo>
                  <a:cubicBezTo>
                    <a:pt x="11895" y="1250"/>
                    <a:pt x="12085" y="1191"/>
                    <a:pt x="12264" y="1119"/>
                  </a:cubicBezTo>
                  <a:cubicBezTo>
                    <a:pt x="12288" y="1119"/>
                    <a:pt x="12300" y="1108"/>
                    <a:pt x="12311" y="1108"/>
                  </a:cubicBezTo>
                  <a:cubicBezTo>
                    <a:pt x="12359" y="1084"/>
                    <a:pt x="12407" y="1072"/>
                    <a:pt x="12454" y="1048"/>
                  </a:cubicBezTo>
                  <a:cubicBezTo>
                    <a:pt x="12573" y="1012"/>
                    <a:pt x="12681" y="965"/>
                    <a:pt x="12800" y="917"/>
                  </a:cubicBezTo>
                  <a:cubicBezTo>
                    <a:pt x="12931" y="869"/>
                    <a:pt x="13062" y="822"/>
                    <a:pt x="13193" y="774"/>
                  </a:cubicBezTo>
                  <a:cubicBezTo>
                    <a:pt x="13716" y="560"/>
                    <a:pt x="14252" y="346"/>
                    <a:pt x="14776" y="143"/>
                  </a:cubicBezTo>
                  <a:cubicBezTo>
                    <a:pt x="14800" y="131"/>
                    <a:pt x="14812" y="119"/>
                    <a:pt x="14824" y="107"/>
                  </a:cubicBezTo>
                  <a:cubicBezTo>
                    <a:pt x="14836" y="96"/>
                    <a:pt x="14836" y="72"/>
                    <a:pt x="14836" y="48"/>
                  </a:cubicBezTo>
                  <a:cubicBezTo>
                    <a:pt x="14824" y="36"/>
                    <a:pt x="14812" y="12"/>
                    <a:pt x="14800" y="12"/>
                  </a:cubicBezTo>
                  <a:cubicBezTo>
                    <a:pt x="14788" y="0"/>
                    <a:pt x="14764" y="0"/>
                    <a:pt x="14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2057975" y="1208025"/>
              <a:ext cx="136350" cy="83725"/>
            </a:xfrm>
            <a:custGeom>
              <a:avLst/>
              <a:gdLst/>
              <a:ahLst/>
              <a:cxnLst/>
              <a:rect l="l" t="t" r="r" b="b"/>
              <a:pathLst>
                <a:path w="5454" h="3349" extrusionOk="0">
                  <a:moveTo>
                    <a:pt x="60" y="0"/>
                  </a:moveTo>
                  <a:cubicBezTo>
                    <a:pt x="48" y="12"/>
                    <a:pt x="37" y="24"/>
                    <a:pt x="25" y="36"/>
                  </a:cubicBezTo>
                  <a:cubicBezTo>
                    <a:pt x="1" y="72"/>
                    <a:pt x="13" y="107"/>
                    <a:pt x="48" y="131"/>
                  </a:cubicBezTo>
                  <a:cubicBezTo>
                    <a:pt x="346" y="334"/>
                    <a:pt x="656" y="548"/>
                    <a:pt x="953" y="750"/>
                  </a:cubicBezTo>
                  <a:cubicBezTo>
                    <a:pt x="977" y="774"/>
                    <a:pt x="1013" y="786"/>
                    <a:pt x="1037" y="798"/>
                  </a:cubicBezTo>
                  <a:cubicBezTo>
                    <a:pt x="1120" y="857"/>
                    <a:pt x="1203" y="905"/>
                    <a:pt x="1275" y="965"/>
                  </a:cubicBezTo>
                  <a:cubicBezTo>
                    <a:pt x="1418" y="1048"/>
                    <a:pt x="1549" y="1131"/>
                    <a:pt x="1692" y="1226"/>
                  </a:cubicBezTo>
                  <a:cubicBezTo>
                    <a:pt x="1703" y="1238"/>
                    <a:pt x="1715" y="1238"/>
                    <a:pt x="1727" y="1250"/>
                  </a:cubicBezTo>
                  <a:cubicBezTo>
                    <a:pt x="1775" y="1274"/>
                    <a:pt x="1811" y="1298"/>
                    <a:pt x="1846" y="1322"/>
                  </a:cubicBezTo>
                  <a:cubicBezTo>
                    <a:pt x="1930" y="1369"/>
                    <a:pt x="2025" y="1417"/>
                    <a:pt x="2108" y="1465"/>
                  </a:cubicBezTo>
                  <a:cubicBezTo>
                    <a:pt x="2215" y="1536"/>
                    <a:pt x="2323" y="1596"/>
                    <a:pt x="2442" y="1655"/>
                  </a:cubicBezTo>
                  <a:cubicBezTo>
                    <a:pt x="2525" y="1703"/>
                    <a:pt x="2596" y="1750"/>
                    <a:pt x="2680" y="1798"/>
                  </a:cubicBezTo>
                  <a:cubicBezTo>
                    <a:pt x="2739" y="1822"/>
                    <a:pt x="2787" y="1858"/>
                    <a:pt x="2846" y="1881"/>
                  </a:cubicBezTo>
                  <a:cubicBezTo>
                    <a:pt x="2977" y="1977"/>
                    <a:pt x="3120" y="2060"/>
                    <a:pt x="3263" y="2143"/>
                  </a:cubicBezTo>
                  <a:cubicBezTo>
                    <a:pt x="3513" y="2286"/>
                    <a:pt x="3775" y="2429"/>
                    <a:pt x="4037" y="2572"/>
                  </a:cubicBezTo>
                  <a:cubicBezTo>
                    <a:pt x="4287" y="2703"/>
                    <a:pt x="4549" y="2846"/>
                    <a:pt x="4799" y="3001"/>
                  </a:cubicBezTo>
                  <a:cubicBezTo>
                    <a:pt x="4894" y="3060"/>
                    <a:pt x="4978" y="3108"/>
                    <a:pt x="5073" y="3167"/>
                  </a:cubicBezTo>
                  <a:cubicBezTo>
                    <a:pt x="5109" y="3191"/>
                    <a:pt x="5156" y="3215"/>
                    <a:pt x="5192" y="3239"/>
                  </a:cubicBezTo>
                  <a:cubicBezTo>
                    <a:pt x="5216" y="3251"/>
                    <a:pt x="5240" y="3274"/>
                    <a:pt x="5263" y="3286"/>
                  </a:cubicBezTo>
                  <a:cubicBezTo>
                    <a:pt x="5275" y="3286"/>
                    <a:pt x="5287" y="3298"/>
                    <a:pt x="5299" y="3298"/>
                  </a:cubicBezTo>
                  <a:cubicBezTo>
                    <a:pt x="5299" y="3310"/>
                    <a:pt x="5311" y="3310"/>
                    <a:pt x="5323" y="3322"/>
                  </a:cubicBezTo>
                  <a:cubicBezTo>
                    <a:pt x="5323" y="3322"/>
                    <a:pt x="5335" y="3334"/>
                    <a:pt x="5335" y="3334"/>
                  </a:cubicBezTo>
                  <a:cubicBezTo>
                    <a:pt x="5347" y="3334"/>
                    <a:pt x="5347" y="3334"/>
                    <a:pt x="5359" y="3346"/>
                  </a:cubicBezTo>
                  <a:cubicBezTo>
                    <a:pt x="5365" y="3348"/>
                    <a:pt x="5372" y="3349"/>
                    <a:pt x="5378" y="3349"/>
                  </a:cubicBezTo>
                  <a:cubicBezTo>
                    <a:pt x="5407" y="3349"/>
                    <a:pt x="5432" y="3330"/>
                    <a:pt x="5442" y="3310"/>
                  </a:cubicBezTo>
                  <a:cubicBezTo>
                    <a:pt x="5454" y="3286"/>
                    <a:pt x="5454" y="3251"/>
                    <a:pt x="5430" y="3227"/>
                  </a:cubicBezTo>
                  <a:cubicBezTo>
                    <a:pt x="5418" y="3203"/>
                    <a:pt x="5382" y="3191"/>
                    <a:pt x="5359" y="3179"/>
                  </a:cubicBezTo>
                  <a:cubicBezTo>
                    <a:pt x="5347" y="3167"/>
                    <a:pt x="5335" y="3155"/>
                    <a:pt x="5323" y="3155"/>
                  </a:cubicBezTo>
                  <a:cubicBezTo>
                    <a:pt x="5287" y="3131"/>
                    <a:pt x="5251" y="3108"/>
                    <a:pt x="5216" y="3084"/>
                  </a:cubicBezTo>
                  <a:cubicBezTo>
                    <a:pt x="5156" y="3048"/>
                    <a:pt x="5097" y="3012"/>
                    <a:pt x="5037" y="2977"/>
                  </a:cubicBezTo>
                  <a:cubicBezTo>
                    <a:pt x="4906" y="2893"/>
                    <a:pt x="4775" y="2822"/>
                    <a:pt x="4632" y="2739"/>
                  </a:cubicBezTo>
                  <a:cubicBezTo>
                    <a:pt x="4513" y="2667"/>
                    <a:pt x="4394" y="2608"/>
                    <a:pt x="4275" y="2536"/>
                  </a:cubicBezTo>
                  <a:cubicBezTo>
                    <a:pt x="4144" y="2465"/>
                    <a:pt x="4013" y="2393"/>
                    <a:pt x="3882" y="2334"/>
                  </a:cubicBezTo>
                  <a:cubicBezTo>
                    <a:pt x="3811" y="2286"/>
                    <a:pt x="3739" y="2250"/>
                    <a:pt x="3668" y="2215"/>
                  </a:cubicBezTo>
                  <a:cubicBezTo>
                    <a:pt x="3585" y="2167"/>
                    <a:pt x="3513" y="2131"/>
                    <a:pt x="3442" y="2084"/>
                  </a:cubicBezTo>
                  <a:cubicBezTo>
                    <a:pt x="3382" y="2060"/>
                    <a:pt x="3335" y="2024"/>
                    <a:pt x="3275" y="1988"/>
                  </a:cubicBezTo>
                  <a:cubicBezTo>
                    <a:pt x="3216" y="1953"/>
                    <a:pt x="3156" y="1917"/>
                    <a:pt x="3096" y="1881"/>
                  </a:cubicBezTo>
                  <a:cubicBezTo>
                    <a:pt x="2965" y="1798"/>
                    <a:pt x="2835" y="1727"/>
                    <a:pt x="2715" y="1655"/>
                  </a:cubicBezTo>
                  <a:cubicBezTo>
                    <a:pt x="2561" y="1572"/>
                    <a:pt x="2418" y="1488"/>
                    <a:pt x="2275" y="1405"/>
                  </a:cubicBezTo>
                  <a:cubicBezTo>
                    <a:pt x="2132" y="1334"/>
                    <a:pt x="2001" y="1250"/>
                    <a:pt x="1870" y="1179"/>
                  </a:cubicBezTo>
                  <a:cubicBezTo>
                    <a:pt x="1822" y="1155"/>
                    <a:pt x="1787" y="1131"/>
                    <a:pt x="1751" y="1107"/>
                  </a:cubicBezTo>
                  <a:lnTo>
                    <a:pt x="1572" y="988"/>
                  </a:lnTo>
                  <a:cubicBezTo>
                    <a:pt x="1406" y="881"/>
                    <a:pt x="1239" y="774"/>
                    <a:pt x="1072" y="667"/>
                  </a:cubicBezTo>
                  <a:cubicBezTo>
                    <a:pt x="989" y="607"/>
                    <a:pt x="894" y="548"/>
                    <a:pt x="799" y="488"/>
                  </a:cubicBezTo>
                  <a:cubicBezTo>
                    <a:pt x="679" y="405"/>
                    <a:pt x="560" y="322"/>
                    <a:pt x="429" y="238"/>
                  </a:cubicBezTo>
                  <a:cubicBezTo>
                    <a:pt x="322" y="167"/>
                    <a:pt x="215" y="84"/>
                    <a:pt x="120" y="12"/>
                  </a:cubicBezTo>
                  <a:cubicBezTo>
                    <a:pt x="96" y="0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925225" y="1160400"/>
              <a:ext cx="131000" cy="44775"/>
            </a:xfrm>
            <a:custGeom>
              <a:avLst/>
              <a:gdLst/>
              <a:ahLst/>
              <a:cxnLst/>
              <a:rect l="l" t="t" r="r" b="b"/>
              <a:pathLst>
                <a:path w="5240" h="1791" extrusionOk="0">
                  <a:moveTo>
                    <a:pt x="60" y="0"/>
                  </a:moveTo>
                  <a:cubicBezTo>
                    <a:pt x="48" y="0"/>
                    <a:pt x="48" y="12"/>
                    <a:pt x="48" y="12"/>
                  </a:cubicBezTo>
                  <a:cubicBezTo>
                    <a:pt x="24" y="12"/>
                    <a:pt x="13" y="36"/>
                    <a:pt x="13" y="48"/>
                  </a:cubicBezTo>
                  <a:cubicBezTo>
                    <a:pt x="1" y="84"/>
                    <a:pt x="13" y="131"/>
                    <a:pt x="48" y="143"/>
                  </a:cubicBezTo>
                  <a:cubicBezTo>
                    <a:pt x="382" y="226"/>
                    <a:pt x="703" y="322"/>
                    <a:pt x="1036" y="405"/>
                  </a:cubicBezTo>
                  <a:cubicBezTo>
                    <a:pt x="1334" y="488"/>
                    <a:pt x="1644" y="560"/>
                    <a:pt x="1941" y="643"/>
                  </a:cubicBezTo>
                  <a:cubicBezTo>
                    <a:pt x="2108" y="691"/>
                    <a:pt x="2275" y="738"/>
                    <a:pt x="2441" y="786"/>
                  </a:cubicBezTo>
                  <a:cubicBezTo>
                    <a:pt x="2525" y="810"/>
                    <a:pt x="2596" y="834"/>
                    <a:pt x="2668" y="846"/>
                  </a:cubicBezTo>
                  <a:cubicBezTo>
                    <a:pt x="2739" y="869"/>
                    <a:pt x="2799" y="881"/>
                    <a:pt x="2870" y="905"/>
                  </a:cubicBezTo>
                  <a:cubicBezTo>
                    <a:pt x="2953" y="941"/>
                    <a:pt x="3049" y="965"/>
                    <a:pt x="3132" y="1000"/>
                  </a:cubicBezTo>
                  <a:cubicBezTo>
                    <a:pt x="3203" y="1012"/>
                    <a:pt x="3275" y="1048"/>
                    <a:pt x="3334" y="1072"/>
                  </a:cubicBezTo>
                  <a:cubicBezTo>
                    <a:pt x="3477" y="1119"/>
                    <a:pt x="3620" y="1167"/>
                    <a:pt x="3763" y="1227"/>
                  </a:cubicBezTo>
                  <a:cubicBezTo>
                    <a:pt x="3894" y="1274"/>
                    <a:pt x="4037" y="1334"/>
                    <a:pt x="4168" y="1381"/>
                  </a:cubicBezTo>
                  <a:cubicBezTo>
                    <a:pt x="4311" y="1441"/>
                    <a:pt x="4442" y="1500"/>
                    <a:pt x="4585" y="1560"/>
                  </a:cubicBezTo>
                  <a:cubicBezTo>
                    <a:pt x="4680" y="1584"/>
                    <a:pt x="4763" y="1631"/>
                    <a:pt x="4858" y="1667"/>
                  </a:cubicBezTo>
                  <a:cubicBezTo>
                    <a:pt x="4954" y="1703"/>
                    <a:pt x="5049" y="1750"/>
                    <a:pt x="5144" y="1786"/>
                  </a:cubicBezTo>
                  <a:cubicBezTo>
                    <a:pt x="5153" y="1789"/>
                    <a:pt x="5162" y="1791"/>
                    <a:pt x="5171" y="1791"/>
                  </a:cubicBezTo>
                  <a:cubicBezTo>
                    <a:pt x="5196" y="1791"/>
                    <a:pt x="5219" y="1777"/>
                    <a:pt x="5227" y="1750"/>
                  </a:cubicBezTo>
                  <a:cubicBezTo>
                    <a:pt x="5239" y="1715"/>
                    <a:pt x="5227" y="1667"/>
                    <a:pt x="5192" y="1655"/>
                  </a:cubicBezTo>
                  <a:cubicBezTo>
                    <a:pt x="5049" y="1596"/>
                    <a:pt x="4906" y="1536"/>
                    <a:pt x="4763" y="1477"/>
                  </a:cubicBezTo>
                  <a:cubicBezTo>
                    <a:pt x="4620" y="1417"/>
                    <a:pt x="4489" y="1369"/>
                    <a:pt x="4346" y="1310"/>
                  </a:cubicBezTo>
                  <a:cubicBezTo>
                    <a:pt x="4215" y="1250"/>
                    <a:pt x="4073" y="1203"/>
                    <a:pt x="3930" y="1143"/>
                  </a:cubicBezTo>
                  <a:cubicBezTo>
                    <a:pt x="3787" y="1084"/>
                    <a:pt x="3632" y="1024"/>
                    <a:pt x="3477" y="965"/>
                  </a:cubicBezTo>
                  <a:cubicBezTo>
                    <a:pt x="3346" y="917"/>
                    <a:pt x="3203" y="869"/>
                    <a:pt x="3072" y="822"/>
                  </a:cubicBezTo>
                  <a:cubicBezTo>
                    <a:pt x="3001" y="810"/>
                    <a:pt x="2941" y="786"/>
                    <a:pt x="2882" y="762"/>
                  </a:cubicBezTo>
                  <a:cubicBezTo>
                    <a:pt x="2787" y="738"/>
                    <a:pt x="2691" y="703"/>
                    <a:pt x="2584" y="679"/>
                  </a:cubicBezTo>
                  <a:cubicBezTo>
                    <a:pt x="2453" y="643"/>
                    <a:pt x="2322" y="595"/>
                    <a:pt x="2179" y="560"/>
                  </a:cubicBezTo>
                  <a:cubicBezTo>
                    <a:pt x="2060" y="524"/>
                    <a:pt x="1929" y="488"/>
                    <a:pt x="1810" y="465"/>
                  </a:cubicBezTo>
                  <a:cubicBezTo>
                    <a:pt x="1501" y="381"/>
                    <a:pt x="1203" y="298"/>
                    <a:pt x="906" y="226"/>
                  </a:cubicBezTo>
                  <a:cubicBezTo>
                    <a:pt x="632" y="155"/>
                    <a:pt x="370" y="84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736225" y="1157900"/>
              <a:ext cx="185750" cy="76275"/>
            </a:xfrm>
            <a:custGeom>
              <a:avLst/>
              <a:gdLst/>
              <a:ahLst/>
              <a:cxnLst/>
              <a:rect l="l" t="t" r="r" b="b"/>
              <a:pathLst>
                <a:path w="7430" h="3051" extrusionOk="0">
                  <a:moveTo>
                    <a:pt x="7354" y="0"/>
                  </a:moveTo>
                  <a:cubicBezTo>
                    <a:pt x="7347" y="0"/>
                    <a:pt x="7340" y="2"/>
                    <a:pt x="7334" y="5"/>
                  </a:cubicBezTo>
                  <a:lnTo>
                    <a:pt x="7323" y="5"/>
                  </a:lnTo>
                  <a:cubicBezTo>
                    <a:pt x="7156" y="76"/>
                    <a:pt x="7001" y="148"/>
                    <a:pt x="6834" y="207"/>
                  </a:cubicBezTo>
                  <a:cubicBezTo>
                    <a:pt x="6680" y="267"/>
                    <a:pt x="6525" y="314"/>
                    <a:pt x="6370" y="374"/>
                  </a:cubicBezTo>
                  <a:cubicBezTo>
                    <a:pt x="6060" y="505"/>
                    <a:pt x="5739" y="624"/>
                    <a:pt x="5418" y="731"/>
                  </a:cubicBezTo>
                  <a:cubicBezTo>
                    <a:pt x="5251" y="791"/>
                    <a:pt x="5096" y="838"/>
                    <a:pt x="4929" y="898"/>
                  </a:cubicBezTo>
                  <a:cubicBezTo>
                    <a:pt x="4763" y="957"/>
                    <a:pt x="4596" y="1017"/>
                    <a:pt x="4429" y="1076"/>
                  </a:cubicBezTo>
                  <a:cubicBezTo>
                    <a:pt x="4346" y="1100"/>
                    <a:pt x="4275" y="1124"/>
                    <a:pt x="4203" y="1148"/>
                  </a:cubicBezTo>
                  <a:cubicBezTo>
                    <a:pt x="4132" y="1184"/>
                    <a:pt x="4048" y="1207"/>
                    <a:pt x="3977" y="1231"/>
                  </a:cubicBezTo>
                  <a:cubicBezTo>
                    <a:pt x="3810" y="1291"/>
                    <a:pt x="3643" y="1350"/>
                    <a:pt x="3489" y="1410"/>
                  </a:cubicBezTo>
                  <a:cubicBezTo>
                    <a:pt x="3322" y="1481"/>
                    <a:pt x="3155" y="1541"/>
                    <a:pt x="2989" y="1600"/>
                  </a:cubicBezTo>
                  <a:cubicBezTo>
                    <a:pt x="2822" y="1660"/>
                    <a:pt x="2667" y="1719"/>
                    <a:pt x="2500" y="1791"/>
                  </a:cubicBezTo>
                  <a:cubicBezTo>
                    <a:pt x="2453" y="1815"/>
                    <a:pt x="2393" y="1838"/>
                    <a:pt x="2334" y="1862"/>
                  </a:cubicBezTo>
                  <a:cubicBezTo>
                    <a:pt x="2227" y="1898"/>
                    <a:pt x="2108" y="1946"/>
                    <a:pt x="2000" y="1993"/>
                  </a:cubicBezTo>
                  <a:cubicBezTo>
                    <a:pt x="1953" y="2017"/>
                    <a:pt x="1905" y="2029"/>
                    <a:pt x="1858" y="2053"/>
                  </a:cubicBezTo>
                  <a:cubicBezTo>
                    <a:pt x="1786" y="2089"/>
                    <a:pt x="1715" y="2124"/>
                    <a:pt x="1631" y="2160"/>
                  </a:cubicBezTo>
                  <a:cubicBezTo>
                    <a:pt x="1441" y="2243"/>
                    <a:pt x="1262" y="2327"/>
                    <a:pt x="1072" y="2410"/>
                  </a:cubicBezTo>
                  <a:cubicBezTo>
                    <a:pt x="1024" y="2434"/>
                    <a:pt x="988" y="2446"/>
                    <a:pt x="953" y="2470"/>
                  </a:cubicBezTo>
                  <a:lnTo>
                    <a:pt x="631" y="2624"/>
                  </a:lnTo>
                  <a:cubicBezTo>
                    <a:pt x="548" y="2672"/>
                    <a:pt x="453" y="2708"/>
                    <a:pt x="369" y="2755"/>
                  </a:cubicBezTo>
                  <a:cubicBezTo>
                    <a:pt x="262" y="2815"/>
                    <a:pt x="155" y="2862"/>
                    <a:pt x="60" y="2922"/>
                  </a:cubicBezTo>
                  <a:cubicBezTo>
                    <a:pt x="24" y="2934"/>
                    <a:pt x="0" y="2981"/>
                    <a:pt x="24" y="3017"/>
                  </a:cubicBezTo>
                  <a:cubicBezTo>
                    <a:pt x="32" y="3034"/>
                    <a:pt x="59" y="3051"/>
                    <a:pt x="86" y="3051"/>
                  </a:cubicBezTo>
                  <a:cubicBezTo>
                    <a:pt x="97" y="3051"/>
                    <a:pt x="109" y="3048"/>
                    <a:pt x="119" y="3041"/>
                  </a:cubicBezTo>
                  <a:cubicBezTo>
                    <a:pt x="226" y="2993"/>
                    <a:pt x="334" y="2934"/>
                    <a:pt x="441" y="2874"/>
                  </a:cubicBezTo>
                  <a:cubicBezTo>
                    <a:pt x="536" y="2827"/>
                    <a:pt x="643" y="2779"/>
                    <a:pt x="738" y="2731"/>
                  </a:cubicBezTo>
                  <a:cubicBezTo>
                    <a:pt x="846" y="2684"/>
                    <a:pt x="941" y="2636"/>
                    <a:pt x="1048" y="2577"/>
                  </a:cubicBezTo>
                  <a:cubicBezTo>
                    <a:pt x="1072" y="2565"/>
                    <a:pt x="1107" y="2553"/>
                    <a:pt x="1143" y="2529"/>
                  </a:cubicBezTo>
                  <a:cubicBezTo>
                    <a:pt x="1346" y="2446"/>
                    <a:pt x="1536" y="2350"/>
                    <a:pt x="1738" y="2267"/>
                  </a:cubicBezTo>
                  <a:cubicBezTo>
                    <a:pt x="1798" y="2231"/>
                    <a:pt x="1869" y="2208"/>
                    <a:pt x="1929" y="2172"/>
                  </a:cubicBezTo>
                  <a:cubicBezTo>
                    <a:pt x="1989" y="2148"/>
                    <a:pt x="2036" y="2136"/>
                    <a:pt x="2096" y="2112"/>
                  </a:cubicBezTo>
                  <a:cubicBezTo>
                    <a:pt x="2203" y="2065"/>
                    <a:pt x="2322" y="2017"/>
                    <a:pt x="2429" y="1969"/>
                  </a:cubicBezTo>
                  <a:cubicBezTo>
                    <a:pt x="2477" y="1946"/>
                    <a:pt x="2536" y="1934"/>
                    <a:pt x="2584" y="1910"/>
                  </a:cubicBezTo>
                  <a:cubicBezTo>
                    <a:pt x="2739" y="1850"/>
                    <a:pt x="2905" y="1791"/>
                    <a:pt x="3060" y="1719"/>
                  </a:cubicBezTo>
                  <a:cubicBezTo>
                    <a:pt x="3227" y="1660"/>
                    <a:pt x="3382" y="1600"/>
                    <a:pt x="3548" y="1541"/>
                  </a:cubicBezTo>
                  <a:cubicBezTo>
                    <a:pt x="3715" y="1481"/>
                    <a:pt x="3882" y="1422"/>
                    <a:pt x="4048" y="1362"/>
                  </a:cubicBezTo>
                  <a:cubicBezTo>
                    <a:pt x="4203" y="1303"/>
                    <a:pt x="4346" y="1255"/>
                    <a:pt x="4501" y="1196"/>
                  </a:cubicBezTo>
                  <a:cubicBezTo>
                    <a:pt x="4679" y="1136"/>
                    <a:pt x="4858" y="1076"/>
                    <a:pt x="5037" y="1017"/>
                  </a:cubicBezTo>
                  <a:cubicBezTo>
                    <a:pt x="5191" y="957"/>
                    <a:pt x="5358" y="898"/>
                    <a:pt x="5513" y="850"/>
                  </a:cubicBezTo>
                  <a:cubicBezTo>
                    <a:pt x="5679" y="791"/>
                    <a:pt x="5834" y="731"/>
                    <a:pt x="5989" y="672"/>
                  </a:cubicBezTo>
                  <a:cubicBezTo>
                    <a:pt x="6144" y="624"/>
                    <a:pt x="6287" y="565"/>
                    <a:pt x="6441" y="505"/>
                  </a:cubicBezTo>
                  <a:cubicBezTo>
                    <a:pt x="6596" y="445"/>
                    <a:pt x="6763" y="386"/>
                    <a:pt x="6918" y="326"/>
                  </a:cubicBezTo>
                  <a:cubicBezTo>
                    <a:pt x="6989" y="291"/>
                    <a:pt x="7072" y="267"/>
                    <a:pt x="7144" y="231"/>
                  </a:cubicBezTo>
                  <a:cubicBezTo>
                    <a:pt x="7227" y="195"/>
                    <a:pt x="7299" y="160"/>
                    <a:pt x="7382" y="124"/>
                  </a:cubicBezTo>
                  <a:cubicBezTo>
                    <a:pt x="7418" y="112"/>
                    <a:pt x="7430" y="64"/>
                    <a:pt x="7406" y="41"/>
                  </a:cubicBezTo>
                  <a:cubicBezTo>
                    <a:pt x="7397" y="14"/>
                    <a:pt x="7375" y="0"/>
                    <a:pt x="7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2557750" y="1149975"/>
              <a:ext cx="21450" cy="22950"/>
            </a:xfrm>
            <a:custGeom>
              <a:avLst/>
              <a:gdLst/>
              <a:ahLst/>
              <a:cxnLst/>
              <a:rect l="l" t="t" r="r" b="b"/>
              <a:pathLst>
                <a:path w="858" h="918" extrusionOk="0">
                  <a:moveTo>
                    <a:pt x="441" y="191"/>
                  </a:moveTo>
                  <a:cubicBezTo>
                    <a:pt x="441" y="191"/>
                    <a:pt x="453" y="203"/>
                    <a:pt x="453" y="203"/>
                  </a:cubicBezTo>
                  <a:cubicBezTo>
                    <a:pt x="477" y="227"/>
                    <a:pt x="489" y="250"/>
                    <a:pt x="512" y="274"/>
                  </a:cubicBezTo>
                  <a:cubicBezTo>
                    <a:pt x="524" y="286"/>
                    <a:pt x="536" y="310"/>
                    <a:pt x="536" y="334"/>
                  </a:cubicBezTo>
                  <a:cubicBezTo>
                    <a:pt x="548" y="358"/>
                    <a:pt x="548" y="370"/>
                    <a:pt x="548" y="381"/>
                  </a:cubicBezTo>
                  <a:cubicBezTo>
                    <a:pt x="548" y="405"/>
                    <a:pt x="548" y="429"/>
                    <a:pt x="548" y="441"/>
                  </a:cubicBezTo>
                  <a:cubicBezTo>
                    <a:pt x="548" y="429"/>
                    <a:pt x="548" y="417"/>
                    <a:pt x="536" y="393"/>
                  </a:cubicBezTo>
                  <a:cubicBezTo>
                    <a:pt x="536" y="381"/>
                    <a:pt x="524" y="358"/>
                    <a:pt x="500" y="346"/>
                  </a:cubicBezTo>
                  <a:cubicBezTo>
                    <a:pt x="500" y="346"/>
                    <a:pt x="489" y="346"/>
                    <a:pt x="489" y="334"/>
                  </a:cubicBezTo>
                  <a:cubicBezTo>
                    <a:pt x="477" y="322"/>
                    <a:pt x="465" y="310"/>
                    <a:pt x="441" y="298"/>
                  </a:cubicBezTo>
                  <a:cubicBezTo>
                    <a:pt x="429" y="286"/>
                    <a:pt x="405" y="286"/>
                    <a:pt x="393" y="286"/>
                  </a:cubicBezTo>
                  <a:cubicBezTo>
                    <a:pt x="370" y="298"/>
                    <a:pt x="346" y="310"/>
                    <a:pt x="334" y="322"/>
                  </a:cubicBezTo>
                  <a:cubicBezTo>
                    <a:pt x="298" y="346"/>
                    <a:pt x="274" y="381"/>
                    <a:pt x="262" y="417"/>
                  </a:cubicBezTo>
                  <a:cubicBezTo>
                    <a:pt x="262" y="417"/>
                    <a:pt x="262" y="405"/>
                    <a:pt x="262" y="405"/>
                  </a:cubicBezTo>
                  <a:cubicBezTo>
                    <a:pt x="262" y="393"/>
                    <a:pt x="262" y="393"/>
                    <a:pt x="262" y="381"/>
                  </a:cubicBezTo>
                  <a:cubicBezTo>
                    <a:pt x="274" y="358"/>
                    <a:pt x="274" y="346"/>
                    <a:pt x="286" y="322"/>
                  </a:cubicBezTo>
                  <a:cubicBezTo>
                    <a:pt x="310" y="286"/>
                    <a:pt x="322" y="262"/>
                    <a:pt x="346" y="227"/>
                  </a:cubicBezTo>
                  <a:cubicBezTo>
                    <a:pt x="358" y="227"/>
                    <a:pt x="370" y="215"/>
                    <a:pt x="381" y="203"/>
                  </a:cubicBezTo>
                  <a:cubicBezTo>
                    <a:pt x="381" y="203"/>
                    <a:pt x="393" y="191"/>
                    <a:pt x="405" y="191"/>
                  </a:cubicBezTo>
                  <a:close/>
                  <a:moveTo>
                    <a:pt x="691" y="429"/>
                  </a:moveTo>
                  <a:cubicBezTo>
                    <a:pt x="691" y="441"/>
                    <a:pt x="703" y="465"/>
                    <a:pt x="703" y="477"/>
                  </a:cubicBezTo>
                  <a:cubicBezTo>
                    <a:pt x="703" y="512"/>
                    <a:pt x="703" y="536"/>
                    <a:pt x="691" y="572"/>
                  </a:cubicBezTo>
                  <a:cubicBezTo>
                    <a:pt x="691" y="584"/>
                    <a:pt x="679" y="608"/>
                    <a:pt x="679" y="620"/>
                  </a:cubicBezTo>
                  <a:cubicBezTo>
                    <a:pt x="667" y="631"/>
                    <a:pt x="655" y="655"/>
                    <a:pt x="643" y="667"/>
                  </a:cubicBezTo>
                  <a:cubicBezTo>
                    <a:pt x="631" y="679"/>
                    <a:pt x="620" y="691"/>
                    <a:pt x="608" y="691"/>
                  </a:cubicBezTo>
                  <a:cubicBezTo>
                    <a:pt x="572" y="715"/>
                    <a:pt x="536" y="727"/>
                    <a:pt x="500" y="751"/>
                  </a:cubicBezTo>
                  <a:cubicBezTo>
                    <a:pt x="465" y="762"/>
                    <a:pt x="429" y="762"/>
                    <a:pt x="381" y="774"/>
                  </a:cubicBezTo>
                  <a:cubicBezTo>
                    <a:pt x="370" y="774"/>
                    <a:pt x="346" y="762"/>
                    <a:pt x="322" y="762"/>
                  </a:cubicBezTo>
                  <a:cubicBezTo>
                    <a:pt x="298" y="762"/>
                    <a:pt x="274" y="751"/>
                    <a:pt x="262" y="739"/>
                  </a:cubicBezTo>
                  <a:cubicBezTo>
                    <a:pt x="256" y="739"/>
                    <a:pt x="253" y="735"/>
                    <a:pt x="250" y="732"/>
                  </a:cubicBezTo>
                  <a:lnTo>
                    <a:pt x="250" y="732"/>
                  </a:lnTo>
                  <a:cubicBezTo>
                    <a:pt x="273" y="742"/>
                    <a:pt x="302" y="751"/>
                    <a:pt x="322" y="751"/>
                  </a:cubicBezTo>
                  <a:cubicBezTo>
                    <a:pt x="346" y="762"/>
                    <a:pt x="381" y="762"/>
                    <a:pt x="405" y="762"/>
                  </a:cubicBezTo>
                  <a:cubicBezTo>
                    <a:pt x="417" y="762"/>
                    <a:pt x="429" y="751"/>
                    <a:pt x="441" y="751"/>
                  </a:cubicBezTo>
                  <a:cubicBezTo>
                    <a:pt x="453" y="751"/>
                    <a:pt x="477" y="739"/>
                    <a:pt x="489" y="739"/>
                  </a:cubicBezTo>
                  <a:cubicBezTo>
                    <a:pt x="512" y="727"/>
                    <a:pt x="536" y="715"/>
                    <a:pt x="560" y="703"/>
                  </a:cubicBezTo>
                  <a:cubicBezTo>
                    <a:pt x="584" y="691"/>
                    <a:pt x="596" y="667"/>
                    <a:pt x="620" y="643"/>
                  </a:cubicBezTo>
                  <a:cubicBezTo>
                    <a:pt x="631" y="620"/>
                    <a:pt x="643" y="596"/>
                    <a:pt x="655" y="572"/>
                  </a:cubicBezTo>
                  <a:cubicBezTo>
                    <a:pt x="667" y="548"/>
                    <a:pt x="679" y="524"/>
                    <a:pt x="679" y="501"/>
                  </a:cubicBezTo>
                  <a:cubicBezTo>
                    <a:pt x="691" y="477"/>
                    <a:pt x="691" y="453"/>
                    <a:pt x="691" y="429"/>
                  </a:cubicBezTo>
                  <a:close/>
                  <a:moveTo>
                    <a:pt x="310" y="0"/>
                  </a:moveTo>
                  <a:cubicBezTo>
                    <a:pt x="286" y="12"/>
                    <a:pt x="250" y="24"/>
                    <a:pt x="227" y="36"/>
                  </a:cubicBezTo>
                  <a:cubicBezTo>
                    <a:pt x="131" y="84"/>
                    <a:pt x="72" y="179"/>
                    <a:pt x="36" y="274"/>
                  </a:cubicBezTo>
                  <a:cubicBezTo>
                    <a:pt x="12" y="322"/>
                    <a:pt x="12" y="381"/>
                    <a:pt x="24" y="429"/>
                  </a:cubicBezTo>
                  <a:cubicBezTo>
                    <a:pt x="24" y="429"/>
                    <a:pt x="24" y="441"/>
                    <a:pt x="24" y="441"/>
                  </a:cubicBezTo>
                  <a:cubicBezTo>
                    <a:pt x="12" y="453"/>
                    <a:pt x="12" y="465"/>
                    <a:pt x="12" y="477"/>
                  </a:cubicBezTo>
                  <a:cubicBezTo>
                    <a:pt x="0" y="536"/>
                    <a:pt x="0" y="584"/>
                    <a:pt x="12" y="631"/>
                  </a:cubicBezTo>
                  <a:cubicBezTo>
                    <a:pt x="12" y="655"/>
                    <a:pt x="24" y="691"/>
                    <a:pt x="36" y="715"/>
                  </a:cubicBezTo>
                  <a:cubicBezTo>
                    <a:pt x="48" y="739"/>
                    <a:pt x="60" y="762"/>
                    <a:pt x="84" y="786"/>
                  </a:cubicBezTo>
                  <a:cubicBezTo>
                    <a:pt x="119" y="822"/>
                    <a:pt x="167" y="858"/>
                    <a:pt x="203" y="882"/>
                  </a:cubicBezTo>
                  <a:cubicBezTo>
                    <a:pt x="262" y="905"/>
                    <a:pt x="310" y="917"/>
                    <a:pt x="370" y="917"/>
                  </a:cubicBezTo>
                  <a:cubicBezTo>
                    <a:pt x="417" y="917"/>
                    <a:pt x="477" y="905"/>
                    <a:pt x="524" y="893"/>
                  </a:cubicBezTo>
                  <a:cubicBezTo>
                    <a:pt x="584" y="870"/>
                    <a:pt x="631" y="846"/>
                    <a:pt x="679" y="822"/>
                  </a:cubicBezTo>
                  <a:cubicBezTo>
                    <a:pt x="727" y="786"/>
                    <a:pt x="762" y="751"/>
                    <a:pt x="798" y="703"/>
                  </a:cubicBezTo>
                  <a:cubicBezTo>
                    <a:pt x="822" y="655"/>
                    <a:pt x="834" y="608"/>
                    <a:pt x="846" y="548"/>
                  </a:cubicBezTo>
                  <a:cubicBezTo>
                    <a:pt x="858" y="441"/>
                    <a:pt x="822" y="322"/>
                    <a:pt x="762" y="239"/>
                  </a:cubicBezTo>
                  <a:cubicBezTo>
                    <a:pt x="739" y="191"/>
                    <a:pt x="703" y="155"/>
                    <a:pt x="667" y="120"/>
                  </a:cubicBezTo>
                  <a:cubicBezTo>
                    <a:pt x="655" y="96"/>
                    <a:pt x="631" y="84"/>
                    <a:pt x="608" y="72"/>
                  </a:cubicBezTo>
                  <a:cubicBezTo>
                    <a:pt x="584" y="48"/>
                    <a:pt x="560" y="36"/>
                    <a:pt x="536" y="24"/>
                  </a:cubicBezTo>
                  <a:cubicBezTo>
                    <a:pt x="489" y="12"/>
                    <a:pt x="441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2554175" y="1386250"/>
              <a:ext cx="22350" cy="20925"/>
            </a:xfrm>
            <a:custGeom>
              <a:avLst/>
              <a:gdLst/>
              <a:ahLst/>
              <a:cxnLst/>
              <a:rect l="l" t="t" r="r" b="b"/>
              <a:pathLst>
                <a:path w="894" h="837" extrusionOk="0">
                  <a:moveTo>
                    <a:pt x="429" y="146"/>
                  </a:moveTo>
                  <a:cubicBezTo>
                    <a:pt x="441" y="158"/>
                    <a:pt x="453" y="158"/>
                    <a:pt x="453" y="158"/>
                  </a:cubicBezTo>
                  <a:cubicBezTo>
                    <a:pt x="441" y="170"/>
                    <a:pt x="429" y="170"/>
                    <a:pt x="405" y="182"/>
                  </a:cubicBezTo>
                  <a:lnTo>
                    <a:pt x="393" y="182"/>
                  </a:lnTo>
                  <a:cubicBezTo>
                    <a:pt x="382" y="182"/>
                    <a:pt x="370" y="193"/>
                    <a:pt x="358" y="193"/>
                  </a:cubicBezTo>
                  <a:cubicBezTo>
                    <a:pt x="346" y="193"/>
                    <a:pt x="334" y="205"/>
                    <a:pt x="322" y="217"/>
                  </a:cubicBezTo>
                  <a:cubicBezTo>
                    <a:pt x="310" y="217"/>
                    <a:pt x="310" y="217"/>
                    <a:pt x="310" y="229"/>
                  </a:cubicBezTo>
                  <a:cubicBezTo>
                    <a:pt x="310" y="205"/>
                    <a:pt x="310" y="182"/>
                    <a:pt x="286" y="170"/>
                  </a:cubicBezTo>
                  <a:cubicBezTo>
                    <a:pt x="298" y="158"/>
                    <a:pt x="310" y="158"/>
                    <a:pt x="322" y="158"/>
                  </a:cubicBezTo>
                  <a:cubicBezTo>
                    <a:pt x="334" y="146"/>
                    <a:pt x="358" y="146"/>
                    <a:pt x="370" y="146"/>
                  </a:cubicBezTo>
                  <a:close/>
                  <a:moveTo>
                    <a:pt x="298" y="265"/>
                  </a:moveTo>
                  <a:cubicBezTo>
                    <a:pt x="298" y="277"/>
                    <a:pt x="298" y="277"/>
                    <a:pt x="298" y="289"/>
                  </a:cubicBezTo>
                  <a:cubicBezTo>
                    <a:pt x="286" y="301"/>
                    <a:pt x="286" y="301"/>
                    <a:pt x="274" y="313"/>
                  </a:cubicBezTo>
                  <a:cubicBezTo>
                    <a:pt x="286" y="301"/>
                    <a:pt x="286" y="277"/>
                    <a:pt x="298" y="265"/>
                  </a:cubicBezTo>
                  <a:close/>
                  <a:moveTo>
                    <a:pt x="548" y="396"/>
                  </a:moveTo>
                  <a:cubicBezTo>
                    <a:pt x="560" y="408"/>
                    <a:pt x="560" y="408"/>
                    <a:pt x="560" y="408"/>
                  </a:cubicBezTo>
                  <a:lnTo>
                    <a:pt x="560" y="420"/>
                  </a:lnTo>
                  <a:cubicBezTo>
                    <a:pt x="548" y="432"/>
                    <a:pt x="536" y="432"/>
                    <a:pt x="524" y="444"/>
                  </a:cubicBezTo>
                  <a:cubicBezTo>
                    <a:pt x="524" y="444"/>
                    <a:pt x="524" y="444"/>
                    <a:pt x="524" y="432"/>
                  </a:cubicBezTo>
                  <a:cubicBezTo>
                    <a:pt x="524" y="432"/>
                    <a:pt x="524" y="432"/>
                    <a:pt x="536" y="420"/>
                  </a:cubicBezTo>
                  <a:cubicBezTo>
                    <a:pt x="536" y="420"/>
                    <a:pt x="536" y="420"/>
                    <a:pt x="536" y="408"/>
                  </a:cubicBezTo>
                  <a:cubicBezTo>
                    <a:pt x="548" y="408"/>
                    <a:pt x="548" y="408"/>
                    <a:pt x="548" y="396"/>
                  </a:cubicBezTo>
                  <a:close/>
                  <a:moveTo>
                    <a:pt x="405" y="384"/>
                  </a:moveTo>
                  <a:cubicBezTo>
                    <a:pt x="393" y="396"/>
                    <a:pt x="393" y="408"/>
                    <a:pt x="393" y="432"/>
                  </a:cubicBezTo>
                  <a:cubicBezTo>
                    <a:pt x="393" y="441"/>
                    <a:pt x="393" y="451"/>
                    <a:pt x="393" y="467"/>
                  </a:cubicBezTo>
                  <a:cubicBezTo>
                    <a:pt x="382" y="467"/>
                    <a:pt x="382" y="455"/>
                    <a:pt x="382" y="444"/>
                  </a:cubicBezTo>
                  <a:cubicBezTo>
                    <a:pt x="382" y="444"/>
                    <a:pt x="382" y="432"/>
                    <a:pt x="382" y="420"/>
                  </a:cubicBezTo>
                  <a:cubicBezTo>
                    <a:pt x="393" y="408"/>
                    <a:pt x="393" y="396"/>
                    <a:pt x="393" y="396"/>
                  </a:cubicBezTo>
                  <a:cubicBezTo>
                    <a:pt x="393" y="384"/>
                    <a:pt x="393" y="384"/>
                    <a:pt x="405" y="384"/>
                  </a:cubicBezTo>
                  <a:close/>
                  <a:moveTo>
                    <a:pt x="364" y="1"/>
                  </a:moveTo>
                  <a:cubicBezTo>
                    <a:pt x="350" y="1"/>
                    <a:pt x="336" y="1"/>
                    <a:pt x="322" y="3"/>
                  </a:cubicBezTo>
                  <a:cubicBezTo>
                    <a:pt x="310" y="3"/>
                    <a:pt x="310" y="15"/>
                    <a:pt x="310" y="15"/>
                  </a:cubicBezTo>
                  <a:cubicBezTo>
                    <a:pt x="286" y="15"/>
                    <a:pt x="262" y="27"/>
                    <a:pt x="239" y="27"/>
                  </a:cubicBezTo>
                  <a:cubicBezTo>
                    <a:pt x="215" y="39"/>
                    <a:pt x="203" y="63"/>
                    <a:pt x="179" y="74"/>
                  </a:cubicBezTo>
                  <a:cubicBezTo>
                    <a:pt x="132" y="98"/>
                    <a:pt x="96" y="146"/>
                    <a:pt x="72" y="182"/>
                  </a:cubicBezTo>
                  <a:cubicBezTo>
                    <a:pt x="12" y="277"/>
                    <a:pt x="1" y="384"/>
                    <a:pt x="12" y="491"/>
                  </a:cubicBezTo>
                  <a:cubicBezTo>
                    <a:pt x="24" y="539"/>
                    <a:pt x="48" y="586"/>
                    <a:pt x="72" y="634"/>
                  </a:cubicBezTo>
                  <a:cubicBezTo>
                    <a:pt x="108" y="682"/>
                    <a:pt x="143" y="717"/>
                    <a:pt x="179" y="753"/>
                  </a:cubicBezTo>
                  <a:cubicBezTo>
                    <a:pt x="227" y="789"/>
                    <a:pt x="274" y="813"/>
                    <a:pt x="310" y="825"/>
                  </a:cubicBezTo>
                  <a:cubicBezTo>
                    <a:pt x="370" y="836"/>
                    <a:pt x="429" y="836"/>
                    <a:pt x="477" y="836"/>
                  </a:cubicBezTo>
                  <a:cubicBezTo>
                    <a:pt x="524" y="825"/>
                    <a:pt x="572" y="813"/>
                    <a:pt x="620" y="789"/>
                  </a:cubicBezTo>
                  <a:cubicBezTo>
                    <a:pt x="643" y="777"/>
                    <a:pt x="655" y="765"/>
                    <a:pt x="679" y="753"/>
                  </a:cubicBezTo>
                  <a:cubicBezTo>
                    <a:pt x="691" y="741"/>
                    <a:pt x="703" y="729"/>
                    <a:pt x="727" y="729"/>
                  </a:cubicBezTo>
                  <a:cubicBezTo>
                    <a:pt x="763" y="694"/>
                    <a:pt x="810" y="658"/>
                    <a:pt x="846" y="610"/>
                  </a:cubicBezTo>
                  <a:cubicBezTo>
                    <a:pt x="894" y="515"/>
                    <a:pt x="882" y="408"/>
                    <a:pt x="834" y="313"/>
                  </a:cubicBezTo>
                  <a:cubicBezTo>
                    <a:pt x="822" y="265"/>
                    <a:pt x="786" y="217"/>
                    <a:pt x="751" y="182"/>
                  </a:cubicBezTo>
                  <a:cubicBezTo>
                    <a:pt x="715" y="134"/>
                    <a:pt x="679" y="110"/>
                    <a:pt x="632" y="74"/>
                  </a:cubicBezTo>
                  <a:cubicBezTo>
                    <a:pt x="549" y="33"/>
                    <a:pt x="45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2268125" y="1454650"/>
              <a:ext cx="25025" cy="22475"/>
            </a:xfrm>
            <a:custGeom>
              <a:avLst/>
              <a:gdLst/>
              <a:ahLst/>
              <a:cxnLst/>
              <a:rect l="l" t="t" r="r" b="b"/>
              <a:pathLst>
                <a:path w="1001" h="899" extrusionOk="0">
                  <a:moveTo>
                    <a:pt x="477" y="136"/>
                  </a:moveTo>
                  <a:cubicBezTo>
                    <a:pt x="536" y="148"/>
                    <a:pt x="584" y="172"/>
                    <a:pt x="620" y="196"/>
                  </a:cubicBezTo>
                  <a:cubicBezTo>
                    <a:pt x="667" y="220"/>
                    <a:pt x="715" y="255"/>
                    <a:pt x="751" y="291"/>
                  </a:cubicBezTo>
                  <a:cubicBezTo>
                    <a:pt x="786" y="315"/>
                    <a:pt x="810" y="339"/>
                    <a:pt x="834" y="375"/>
                  </a:cubicBezTo>
                  <a:cubicBezTo>
                    <a:pt x="846" y="386"/>
                    <a:pt x="846" y="398"/>
                    <a:pt x="858" y="422"/>
                  </a:cubicBezTo>
                  <a:cubicBezTo>
                    <a:pt x="858" y="434"/>
                    <a:pt x="858" y="446"/>
                    <a:pt x="858" y="458"/>
                  </a:cubicBezTo>
                  <a:cubicBezTo>
                    <a:pt x="858" y="470"/>
                    <a:pt x="858" y="482"/>
                    <a:pt x="858" y="505"/>
                  </a:cubicBezTo>
                  <a:cubicBezTo>
                    <a:pt x="858" y="517"/>
                    <a:pt x="846" y="529"/>
                    <a:pt x="846" y="553"/>
                  </a:cubicBezTo>
                  <a:cubicBezTo>
                    <a:pt x="834" y="565"/>
                    <a:pt x="822" y="589"/>
                    <a:pt x="798" y="601"/>
                  </a:cubicBezTo>
                  <a:cubicBezTo>
                    <a:pt x="798" y="613"/>
                    <a:pt x="786" y="625"/>
                    <a:pt x="775" y="636"/>
                  </a:cubicBezTo>
                  <a:cubicBezTo>
                    <a:pt x="775" y="636"/>
                    <a:pt x="775" y="636"/>
                    <a:pt x="775" y="625"/>
                  </a:cubicBezTo>
                  <a:cubicBezTo>
                    <a:pt x="786" y="613"/>
                    <a:pt x="786" y="589"/>
                    <a:pt x="798" y="565"/>
                  </a:cubicBezTo>
                  <a:cubicBezTo>
                    <a:pt x="798" y="541"/>
                    <a:pt x="786" y="517"/>
                    <a:pt x="786" y="494"/>
                  </a:cubicBezTo>
                  <a:cubicBezTo>
                    <a:pt x="775" y="458"/>
                    <a:pt x="751" y="410"/>
                    <a:pt x="727" y="375"/>
                  </a:cubicBezTo>
                  <a:cubicBezTo>
                    <a:pt x="703" y="363"/>
                    <a:pt x="691" y="339"/>
                    <a:pt x="667" y="327"/>
                  </a:cubicBezTo>
                  <a:cubicBezTo>
                    <a:pt x="655" y="315"/>
                    <a:pt x="632" y="291"/>
                    <a:pt x="620" y="279"/>
                  </a:cubicBezTo>
                  <a:cubicBezTo>
                    <a:pt x="584" y="255"/>
                    <a:pt x="560" y="232"/>
                    <a:pt x="513" y="220"/>
                  </a:cubicBezTo>
                  <a:cubicBezTo>
                    <a:pt x="502" y="216"/>
                    <a:pt x="490" y="215"/>
                    <a:pt x="476" y="215"/>
                  </a:cubicBezTo>
                  <a:cubicBezTo>
                    <a:pt x="444" y="215"/>
                    <a:pt x="407" y="223"/>
                    <a:pt x="382" y="232"/>
                  </a:cubicBezTo>
                  <a:cubicBezTo>
                    <a:pt x="358" y="244"/>
                    <a:pt x="334" y="267"/>
                    <a:pt x="322" y="279"/>
                  </a:cubicBezTo>
                  <a:cubicBezTo>
                    <a:pt x="286" y="291"/>
                    <a:pt x="263" y="327"/>
                    <a:pt x="239" y="351"/>
                  </a:cubicBezTo>
                  <a:cubicBezTo>
                    <a:pt x="227" y="374"/>
                    <a:pt x="215" y="386"/>
                    <a:pt x="204" y="409"/>
                  </a:cubicBezTo>
                  <a:lnTo>
                    <a:pt x="204" y="409"/>
                  </a:lnTo>
                  <a:cubicBezTo>
                    <a:pt x="204" y="394"/>
                    <a:pt x="207" y="378"/>
                    <a:pt x="215" y="363"/>
                  </a:cubicBezTo>
                  <a:cubicBezTo>
                    <a:pt x="215" y="327"/>
                    <a:pt x="239" y="291"/>
                    <a:pt x="251" y="255"/>
                  </a:cubicBezTo>
                  <a:cubicBezTo>
                    <a:pt x="263" y="232"/>
                    <a:pt x="274" y="220"/>
                    <a:pt x="286" y="196"/>
                  </a:cubicBezTo>
                  <a:cubicBezTo>
                    <a:pt x="298" y="184"/>
                    <a:pt x="310" y="172"/>
                    <a:pt x="322" y="160"/>
                  </a:cubicBezTo>
                  <a:cubicBezTo>
                    <a:pt x="346" y="160"/>
                    <a:pt x="358" y="148"/>
                    <a:pt x="370" y="148"/>
                  </a:cubicBezTo>
                  <a:cubicBezTo>
                    <a:pt x="382" y="136"/>
                    <a:pt x="394" y="136"/>
                    <a:pt x="405" y="136"/>
                  </a:cubicBezTo>
                  <a:close/>
                  <a:moveTo>
                    <a:pt x="429" y="398"/>
                  </a:moveTo>
                  <a:cubicBezTo>
                    <a:pt x="441" y="410"/>
                    <a:pt x="453" y="410"/>
                    <a:pt x="453" y="422"/>
                  </a:cubicBezTo>
                  <a:cubicBezTo>
                    <a:pt x="477" y="434"/>
                    <a:pt x="489" y="458"/>
                    <a:pt x="501" y="470"/>
                  </a:cubicBezTo>
                  <a:cubicBezTo>
                    <a:pt x="513" y="482"/>
                    <a:pt x="513" y="494"/>
                    <a:pt x="513" y="505"/>
                  </a:cubicBezTo>
                  <a:cubicBezTo>
                    <a:pt x="525" y="517"/>
                    <a:pt x="525" y="529"/>
                    <a:pt x="525" y="529"/>
                  </a:cubicBezTo>
                  <a:cubicBezTo>
                    <a:pt x="525" y="541"/>
                    <a:pt x="525" y="553"/>
                    <a:pt x="525" y="565"/>
                  </a:cubicBezTo>
                  <a:cubicBezTo>
                    <a:pt x="513" y="577"/>
                    <a:pt x="513" y="601"/>
                    <a:pt x="501" y="613"/>
                  </a:cubicBezTo>
                  <a:cubicBezTo>
                    <a:pt x="501" y="625"/>
                    <a:pt x="489" y="625"/>
                    <a:pt x="489" y="636"/>
                  </a:cubicBezTo>
                  <a:cubicBezTo>
                    <a:pt x="489" y="636"/>
                    <a:pt x="477" y="648"/>
                    <a:pt x="477" y="648"/>
                  </a:cubicBezTo>
                  <a:lnTo>
                    <a:pt x="453" y="648"/>
                  </a:lnTo>
                  <a:cubicBezTo>
                    <a:pt x="441" y="636"/>
                    <a:pt x="429" y="636"/>
                    <a:pt x="417" y="636"/>
                  </a:cubicBezTo>
                  <a:cubicBezTo>
                    <a:pt x="417" y="625"/>
                    <a:pt x="405" y="613"/>
                    <a:pt x="405" y="613"/>
                  </a:cubicBezTo>
                  <a:cubicBezTo>
                    <a:pt x="394" y="601"/>
                    <a:pt x="394" y="589"/>
                    <a:pt x="382" y="577"/>
                  </a:cubicBezTo>
                  <a:cubicBezTo>
                    <a:pt x="382" y="541"/>
                    <a:pt x="370" y="517"/>
                    <a:pt x="370" y="482"/>
                  </a:cubicBezTo>
                  <a:cubicBezTo>
                    <a:pt x="370" y="470"/>
                    <a:pt x="370" y="458"/>
                    <a:pt x="382" y="446"/>
                  </a:cubicBezTo>
                  <a:cubicBezTo>
                    <a:pt x="382" y="434"/>
                    <a:pt x="382" y="422"/>
                    <a:pt x="394" y="410"/>
                  </a:cubicBezTo>
                  <a:cubicBezTo>
                    <a:pt x="394" y="398"/>
                    <a:pt x="394" y="398"/>
                    <a:pt x="394" y="398"/>
                  </a:cubicBezTo>
                  <a:close/>
                  <a:moveTo>
                    <a:pt x="421" y="0"/>
                  </a:moveTo>
                  <a:cubicBezTo>
                    <a:pt x="401" y="0"/>
                    <a:pt x="386" y="5"/>
                    <a:pt x="370" y="5"/>
                  </a:cubicBezTo>
                  <a:lnTo>
                    <a:pt x="358" y="5"/>
                  </a:lnTo>
                  <a:cubicBezTo>
                    <a:pt x="334" y="17"/>
                    <a:pt x="310" y="17"/>
                    <a:pt x="286" y="29"/>
                  </a:cubicBezTo>
                  <a:cubicBezTo>
                    <a:pt x="274" y="41"/>
                    <a:pt x="251" y="53"/>
                    <a:pt x="227" y="65"/>
                  </a:cubicBezTo>
                  <a:cubicBezTo>
                    <a:pt x="215" y="77"/>
                    <a:pt x="191" y="101"/>
                    <a:pt x="179" y="113"/>
                  </a:cubicBezTo>
                  <a:lnTo>
                    <a:pt x="167" y="124"/>
                  </a:lnTo>
                  <a:cubicBezTo>
                    <a:pt x="155" y="113"/>
                    <a:pt x="144" y="113"/>
                    <a:pt x="120" y="113"/>
                  </a:cubicBezTo>
                  <a:cubicBezTo>
                    <a:pt x="108" y="113"/>
                    <a:pt x="84" y="124"/>
                    <a:pt x="84" y="148"/>
                  </a:cubicBezTo>
                  <a:cubicBezTo>
                    <a:pt x="72" y="160"/>
                    <a:pt x="60" y="184"/>
                    <a:pt x="48" y="208"/>
                  </a:cubicBezTo>
                  <a:cubicBezTo>
                    <a:pt x="36" y="232"/>
                    <a:pt x="36" y="255"/>
                    <a:pt x="24" y="279"/>
                  </a:cubicBezTo>
                  <a:cubicBezTo>
                    <a:pt x="13" y="327"/>
                    <a:pt x="13" y="386"/>
                    <a:pt x="1" y="434"/>
                  </a:cubicBezTo>
                  <a:cubicBezTo>
                    <a:pt x="1" y="482"/>
                    <a:pt x="1" y="541"/>
                    <a:pt x="13" y="577"/>
                  </a:cubicBezTo>
                  <a:cubicBezTo>
                    <a:pt x="24" y="636"/>
                    <a:pt x="60" y="684"/>
                    <a:pt x="84" y="732"/>
                  </a:cubicBezTo>
                  <a:cubicBezTo>
                    <a:pt x="120" y="767"/>
                    <a:pt x="155" y="803"/>
                    <a:pt x="191" y="827"/>
                  </a:cubicBezTo>
                  <a:cubicBezTo>
                    <a:pt x="203" y="839"/>
                    <a:pt x="227" y="851"/>
                    <a:pt x="251" y="863"/>
                  </a:cubicBezTo>
                  <a:cubicBezTo>
                    <a:pt x="274" y="875"/>
                    <a:pt x="310" y="875"/>
                    <a:pt x="334" y="886"/>
                  </a:cubicBezTo>
                  <a:cubicBezTo>
                    <a:pt x="382" y="898"/>
                    <a:pt x="429" y="898"/>
                    <a:pt x="477" y="898"/>
                  </a:cubicBezTo>
                  <a:cubicBezTo>
                    <a:pt x="536" y="886"/>
                    <a:pt x="584" y="886"/>
                    <a:pt x="632" y="863"/>
                  </a:cubicBezTo>
                  <a:cubicBezTo>
                    <a:pt x="679" y="851"/>
                    <a:pt x="715" y="839"/>
                    <a:pt x="763" y="815"/>
                  </a:cubicBezTo>
                  <a:cubicBezTo>
                    <a:pt x="810" y="779"/>
                    <a:pt x="846" y="756"/>
                    <a:pt x="882" y="720"/>
                  </a:cubicBezTo>
                  <a:cubicBezTo>
                    <a:pt x="906" y="696"/>
                    <a:pt x="917" y="684"/>
                    <a:pt x="929" y="660"/>
                  </a:cubicBezTo>
                  <a:cubicBezTo>
                    <a:pt x="953" y="636"/>
                    <a:pt x="965" y="613"/>
                    <a:pt x="965" y="589"/>
                  </a:cubicBezTo>
                  <a:cubicBezTo>
                    <a:pt x="989" y="553"/>
                    <a:pt x="1001" y="494"/>
                    <a:pt x="1001" y="446"/>
                  </a:cubicBezTo>
                  <a:cubicBezTo>
                    <a:pt x="989" y="339"/>
                    <a:pt x="917" y="255"/>
                    <a:pt x="846" y="196"/>
                  </a:cubicBezTo>
                  <a:cubicBezTo>
                    <a:pt x="810" y="160"/>
                    <a:pt x="775" y="124"/>
                    <a:pt x="727" y="101"/>
                  </a:cubicBezTo>
                  <a:cubicBezTo>
                    <a:pt x="691" y="77"/>
                    <a:pt x="644" y="53"/>
                    <a:pt x="596" y="29"/>
                  </a:cubicBezTo>
                  <a:cubicBezTo>
                    <a:pt x="548" y="17"/>
                    <a:pt x="501" y="5"/>
                    <a:pt x="453" y="5"/>
                  </a:cubicBezTo>
                  <a:cubicBezTo>
                    <a:pt x="441" y="1"/>
                    <a:pt x="431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2274975" y="1457625"/>
              <a:ext cx="16100" cy="9100"/>
            </a:xfrm>
            <a:custGeom>
              <a:avLst/>
              <a:gdLst/>
              <a:ahLst/>
              <a:cxnLst/>
              <a:rect l="l" t="t" r="r" b="b"/>
              <a:pathLst>
                <a:path w="644" h="364" extrusionOk="0">
                  <a:moveTo>
                    <a:pt x="241" y="1"/>
                  </a:moveTo>
                  <a:cubicBezTo>
                    <a:pt x="224" y="1"/>
                    <a:pt x="207" y="2"/>
                    <a:pt x="191" y="5"/>
                  </a:cubicBezTo>
                  <a:lnTo>
                    <a:pt x="155" y="5"/>
                  </a:lnTo>
                  <a:cubicBezTo>
                    <a:pt x="143" y="17"/>
                    <a:pt x="120" y="17"/>
                    <a:pt x="108" y="29"/>
                  </a:cubicBezTo>
                  <a:cubicBezTo>
                    <a:pt x="96" y="29"/>
                    <a:pt x="84" y="41"/>
                    <a:pt x="60" y="53"/>
                  </a:cubicBezTo>
                  <a:cubicBezTo>
                    <a:pt x="48" y="65"/>
                    <a:pt x="36" y="65"/>
                    <a:pt x="24" y="77"/>
                  </a:cubicBezTo>
                  <a:cubicBezTo>
                    <a:pt x="0" y="101"/>
                    <a:pt x="0" y="148"/>
                    <a:pt x="24" y="172"/>
                  </a:cubicBezTo>
                  <a:cubicBezTo>
                    <a:pt x="37" y="192"/>
                    <a:pt x="54" y="201"/>
                    <a:pt x="72" y="201"/>
                  </a:cubicBezTo>
                  <a:cubicBezTo>
                    <a:pt x="87" y="201"/>
                    <a:pt x="103" y="195"/>
                    <a:pt x="120" y="184"/>
                  </a:cubicBezTo>
                  <a:cubicBezTo>
                    <a:pt x="131" y="172"/>
                    <a:pt x="143" y="160"/>
                    <a:pt x="155" y="160"/>
                  </a:cubicBezTo>
                  <a:cubicBezTo>
                    <a:pt x="155" y="148"/>
                    <a:pt x="167" y="148"/>
                    <a:pt x="179" y="148"/>
                  </a:cubicBezTo>
                  <a:cubicBezTo>
                    <a:pt x="191" y="136"/>
                    <a:pt x="203" y="136"/>
                    <a:pt x="215" y="136"/>
                  </a:cubicBezTo>
                  <a:cubicBezTo>
                    <a:pt x="239" y="136"/>
                    <a:pt x="262" y="136"/>
                    <a:pt x="286" y="148"/>
                  </a:cubicBezTo>
                  <a:cubicBezTo>
                    <a:pt x="322" y="148"/>
                    <a:pt x="346" y="160"/>
                    <a:pt x="381" y="172"/>
                  </a:cubicBezTo>
                  <a:cubicBezTo>
                    <a:pt x="393" y="184"/>
                    <a:pt x="405" y="196"/>
                    <a:pt x="429" y="208"/>
                  </a:cubicBezTo>
                  <a:cubicBezTo>
                    <a:pt x="441" y="232"/>
                    <a:pt x="465" y="244"/>
                    <a:pt x="477" y="267"/>
                  </a:cubicBezTo>
                  <a:cubicBezTo>
                    <a:pt x="489" y="279"/>
                    <a:pt x="501" y="303"/>
                    <a:pt x="512" y="327"/>
                  </a:cubicBezTo>
                  <a:cubicBezTo>
                    <a:pt x="520" y="350"/>
                    <a:pt x="538" y="363"/>
                    <a:pt x="559" y="363"/>
                  </a:cubicBezTo>
                  <a:cubicBezTo>
                    <a:pt x="570" y="363"/>
                    <a:pt x="583" y="359"/>
                    <a:pt x="596" y="351"/>
                  </a:cubicBezTo>
                  <a:cubicBezTo>
                    <a:pt x="632" y="339"/>
                    <a:pt x="643" y="303"/>
                    <a:pt x="632" y="267"/>
                  </a:cubicBezTo>
                  <a:cubicBezTo>
                    <a:pt x="596" y="220"/>
                    <a:pt x="572" y="160"/>
                    <a:pt x="536" y="125"/>
                  </a:cubicBezTo>
                  <a:cubicBezTo>
                    <a:pt x="512" y="101"/>
                    <a:pt x="489" y="89"/>
                    <a:pt x="465" y="77"/>
                  </a:cubicBezTo>
                  <a:cubicBezTo>
                    <a:pt x="441" y="53"/>
                    <a:pt x="405" y="41"/>
                    <a:pt x="381" y="29"/>
                  </a:cubicBezTo>
                  <a:cubicBezTo>
                    <a:pt x="338" y="12"/>
                    <a:pt x="288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2186875" y="1284925"/>
              <a:ext cx="21150" cy="20575"/>
            </a:xfrm>
            <a:custGeom>
              <a:avLst/>
              <a:gdLst/>
              <a:ahLst/>
              <a:cxnLst/>
              <a:rect l="l" t="t" r="r" b="b"/>
              <a:pathLst>
                <a:path w="846" h="823" extrusionOk="0">
                  <a:moveTo>
                    <a:pt x="381" y="139"/>
                  </a:moveTo>
                  <a:cubicBezTo>
                    <a:pt x="417" y="139"/>
                    <a:pt x="441" y="139"/>
                    <a:pt x="476" y="151"/>
                  </a:cubicBezTo>
                  <a:cubicBezTo>
                    <a:pt x="500" y="151"/>
                    <a:pt x="536" y="163"/>
                    <a:pt x="560" y="175"/>
                  </a:cubicBezTo>
                  <a:cubicBezTo>
                    <a:pt x="584" y="186"/>
                    <a:pt x="607" y="198"/>
                    <a:pt x="619" y="222"/>
                  </a:cubicBezTo>
                  <a:cubicBezTo>
                    <a:pt x="643" y="234"/>
                    <a:pt x="655" y="246"/>
                    <a:pt x="667" y="270"/>
                  </a:cubicBezTo>
                  <a:cubicBezTo>
                    <a:pt x="679" y="294"/>
                    <a:pt x="691" y="306"/>
                    <a:pt x="703" y="329"/>
                  </a:cubicBezTo>
                  <a:cubicBezTo>
                    <a:pt x="703" y="341"/>
                    <a:pt x="703" y="341"/>
                    <a:pt x="703" y="353"/>
                  </a:cubicBezTo>
                  <a:cubicBezTo>
                    <a:pt x="679" y="317"/>
                    <a:pt x="655" y="282"/>
                    <a:pt x="619" y="258"/>
                  </a:cubicBezTo>
                  <a:cubicBezTo>
                    <a:pt x="584" y="222"/>
                    <a:pt x="548" y="186"/>
                    <a:pt x="500" y="163"/>
                  </a:cubicBezTo>
                  <a:cubicBezTo>
                    <a:pt x="476" y="151"/>
                    <a:pt x="453" y="151"/>
                    <a:pt x="429" y="151"/>
                  </a:cubicBezTo>
                  <a:cubicBezTo>
                    <a:pt x="418" y="147"/>
                    <a:pt x="408" y="146"/>
                    <a:pt x="398" y="146"/>
                  </a:cubicBezTo>
                  <a:cubicBezTo>
                    <a:pt x="373" y="146"/>
                    <a:pt x="350" y="154"/>
                    <a:pt x="334" y="163"/>
                  </a:cubicBezTo>
                  <a:cubicBezTo>
                    <a:pt x="322" y="163"/>
                    <a:pt x="310" y="175"/>
                    <a:pt x="298" y="175"/>
                  </a:cubicBezTo>
                  <a:cubicBezTo>
                    <a:pt x="298" y="175"/>
                    <a:pt x="298" y="163"/>
                    <a:pt x="286" y="163"/>
                  </a:cubicBezTo>
                  <a:cubicBezTo>
                    <a:pt x="298" y="151"/>
                    <a:pt x="298" y="151"/>
                    <a:pt x="298" y="151"/>
                  </a:cubicBezTo>
                  <a:cubicBezTo>
                    <a:pt x="334" y="151"/>
                    <a:pt x="357" y="139"/>
                    <a:pt x="381" y="139"/>
                  </a:cubicBezTo>
                  <a:close/>
                  <a:moveTo>
                    <a:pt x="453" y="365"/>
                  </a:moveTo>
                  <a:cubicBezTo>
                    <a:pt x="453" y="377"/>
                    <a:pt x="465" y="389"/>
                    <a:pt x="465" y="389"/>
                  </a:cubicBezTo>
                  <a:cubicBezTo>
                    <a:pt x="465" y="401"/>
                    <a:pt x="465" y="413"/>
                    <a:pt x="465" y="425"/>
                  </a:cubicBezTo>
                  <a:cubicBezTo>
                    <a:pt x="465" y="425"/>
                    <a:pt x="465" y="436"/>
                    <a:pt x="465" y="436"/>
                  </a:cubicBezTo>
                  <a:cubicBezTo>
                    <a:pt x="465" y="448"/>
                    <a:pt x="465" y="448"/>
                    <a:pt x="465" y="448"/>
                  </a:cubicBezTo>
                  <a:cubicBezTo>
                    <a:pt x="465" y="448"/>
                    <a:pt x="465" y="448"/>
                    <a:pt x="465" y="448"/>
                  </a:cubicBezTo>
                  <a:lnTo>
                    <a:pt x="465" y="448"/>
                  </a:lnTo>
                  <a:cubicBezTo>
                    <a:pt x="465" y="448"/>
                    <a:pt x="455" y="448"/>
                    <a:pt x="453" y="457"/>
                  </a:cubicBezTo>
                  <a:lnTo>
                    <a:pt x="453" y="457"/>
                  </a:lnTo>
                  <a:cubicBezTo>
                    <a:pt x="445" y="460"/>
                    <a:pt x="437" y="460"/>
                    <a:pt x="429" y="460"/>
                  </a:cubicBezTo>
                  <a:cubicBezTo>
                    <a:pt x="417" y="472"/>
                    <a:pt x="417" y="472"/>
                    <a:pt x="405" y="472"/>
                  </a:cubicBezTo>
                  <a:lnTo>
                    <a:pt x="393" y="472"/>
                  </a:lnTo>
                  <a:cubicBezTo>
                    <a:pt x="393" y="472"/>
                    <a:pt x="393" y="460"/>
                    <a:pt x="381" y="460"/>
                  </a:cubicBezTo>
                  <a:cubicBezTo>
                    <a:pt x="381" y="448"/>
                    <a:pt x="381" y="448"/>
                    <a:pt x="381" y="436"/>
                  </a:cubicBezTo>
                  <a:cubicBezTo>
                    <a:pt x="393" y="425"/>
                    <a:pt x="393" y="413"/>
                    <a:pt x="393" y="413"/>
                  </a:cubicBezTo>
                  <a:cubicBezTo>
                    <a:pt x="393" y="401"/>
                    <a:pt x="405" y="401"/>
                    <a:pt x="405" y="389"/>
                  </a:cubicBezTo>
                  <a:cubicBezTo>
                    <a:pt x="417" y="389"/>
                    <a:pt x="417" y="377"/>
                    <a:pt x="417" y="377"/>
                  </a:cubicBezTo>
                  <a:cubicBezTo>
                    <a:pt x="429" y="377"/>
                    <a:pt x="429" y="377"/>
                    <a:pt x="441" y="365"/>
                  </a:cubicBezTo>
                  <a:close/>
                  <a:moveTo>
                    <a:pt x="215" y="306"/>
                  </a:moveTo>
                  <a:cubicBezTo>
                    <a:pt x="203" y="341"/>
                    <a:pt x="203" y="377"/>
                    <a:pt x="215" y="413"/>
                  </a:cubicBezTo>
                  <a:cubicBezTo>
                    <a:pt x="215" y="436"/>
                    <a:pt x="226" y="460"/>
                    <a:pt x="226" y="484"/>
                  </a:cubicBezTo>
                  <a:cubicBezTo>
                    <a:pt x="238" y="508"/>
                    <a:pt x="250" y="532"/>
                    <a:pt x="262" y="544"/>
                  </a:cubicBezTo>
                  <a:cubicBezTo>
                    <a:pt x="298" y="579"/>
                    <a:pt x="357" y="603"/>
                    <a:pt x="405" y="603"/>
                  </a:cubicBezTo>
                  <a:cubicBezTo>
                    <a:pt x="453" y="603"/>
                    <a:pt x="500" y="591"/>
                    <a:pt x="548" y="556"/>
                  </a:cubicBezTo>
                  <a:cubicBezTo>
                    <a:pt x="572" y="544"/>
                    <a:pt x="596" y="496"/>
                    <a:pt x="607" y="460"/>
                  </a:cubicBezTo>
                  <a:cubicBezTo>
                    <a:pt x="607" y="472"/>
                    <a:pt x="607" y="496"/>
                    <a:pt x="607" y="508"/>
                  </a:cubicBezTo>
                  <a:cubicBezTo>
                    <a:pt x="607" y="520"/>
                    <a:pt x="607" y="544"/>
                    <a:pt x="607" y="556"/>
                  </a:cubicBezTo>
                  <a:cubicBezTo>
                    <a:pt x="607" y="567"/>
                    <a:pt x="596" y="579"/>
                    <a:pt x="596" y="591"/>
                  </a:cubicBezTo>
                  <a:cubicBezTo>
                    <a:pt x="584" y="603"/>
                    <a:pt x="584" y="615"/>
                    <a:pt x="572" y="627"/>
                  </a:cubicBezTo>
                  <a:cubicBezTo>
                    <a:pt x="572" y="627"/>
                    <a:pt x="560" y="627"/>
                    <a:pt x="560" y="639"/>
                  </a:cubicBezTo>
                  <a:cubicBezTo>
                    <a:pt x="536" y="651"/>
                    <a:pt x="524" y="651"/>
                    <a:pt x="500" y="663"/>
                  </a:cubicBezTo>
                  <a:cubicBezTo>
                    <a:pt x="488" y="663"/>
                    <a:pt x="476" y="663"/>
                    <a:pt x="453" y="675"/>
                  </a:cubicBezTo>
                  <a:cubicBezTo>
                    <a:pt x="441" y="675"/>
                    <a:pt x="417" y="663"/>
                    <a:pt x="393" y="663"/>
                  </a:cubicBezTo>
                  <a:cubicBezTo>
                    <a:pt x="369" y="651"/>
                    <a:pt x="346" y="651"/>
                    <a:pt x="310" y="639"/>
                  </a:cubicBezTo>
                  <a:cubicBezTo>
                    <a:pt x="298" y="627"/>
                    <a:pt x="274" y="615"/>
                    <a:pt x="250" y="591"/>
                  </a:cubicBezTo>
                  <a:cubicBezTo>
                    <a:pt x="238" y="579"/>
                    <a:pt x="215" y="556"/>
                    <a:pt x="203" y="532"/>
                  </a:cubicBezTo>
                  <a:cubicBezTo>
                    <a:pt x="191" y="508"/>
                    <a:pt x="179" y="484"/>
                    <a:pt x="167" y="460"/>
                  </a:cubicBezTo>
                  <a:cubicBezTo>
                    <a:pt x="155" y="436"/>
                    <a:pt x="155" y="425"/>
                    <a:pt x="155" y="401"/>
                  </a:cubicBezTo>
                  <a:cubicBezTo>
                    <a:pt x="155" y="401"/>
                    <a:pt x="155" y="389"/>
                    <a:pt x="167" y="377"/>
                  </a:cubicBezTo>
                  <a:cubicBezTo>
                    <a:pt x="179" y="353"/>
                    <a:pt x="191" y="329"/>
                    <a:pt x="215" y="306"/>
                  </a:cubicBezTo>
                  <a:close/>
                  <a:moveTo>
                    <a:pt x="391" y="0"/>
                  </a:moveTo>
                  <a:cubicBezTo>
                    <a:pt x="359" y="0"/>
                    <a:pt x="327" y="3"/>
                    <a:pt x="298" y="8"/>
                  </a:cubicBezTo>
                  <a:cubicBezTo>
                    <a:pt x="262" y="20"/>
                    <a:pt x="238" y="32"/>
                    <a:pt x="203" y="44"/>
                  </a:cubicBezTo>
                  <a:cubicBezTo>
                    <a:pt x="167" y="67"/>
                    <a:pt x="119" y="103"/>
                    <a:pt x="95" y="139"/>
                  </a:cubicBezTo>
                  <a:cubicBezTo>
                    <a:pt x="72" y="163"/>
                    <a:pt x="72" y="186"/>
                    <a:pt x="60" y="198"/>
                  </a:cubicBezTo>
                  <a:cubicBezTo>
                    <a:pt x="48" y="222"/>
                    <a:pt x="36" y="246"/>
                    <a:pt x="24" y="282"/>
                  </a:cubicBezTo>
                  <a:cubicBezTo>
                    <a:pt x="24" y="317"/>
                    <a:pt x="12" y="353"/>
                    <a:pt x="12" y="389"/>
                  </a:cubicBezTo>
                  <a:cubicBezTo>
                    <a:pt x="0" y="436"/>
                    <a:pt x="0" y="484"/>
                    <a:pt x="12" y="532"/>
                  </a:cubicBezTo>
                  <a:cubicBezTo>
                    <a:pt x="12" y="556"/>
                    <a:pt x="24" y="579"/>
                    <a:pt x="36" y="603"/>
                  </a:cubicBezTo>
                  <a:cubicBezTo>
                    <a:pt x="48" y="627"/>
                    <a:pt x="60" y="651"/>
                    <a:pt x="84" y="675"/>
                  </a:cubicBezTo>
                  <a:cubicBezTo>
                    <a:pt x="107" y="722"/>
                    <a:pt x="143" y="758"/>
                    <a:pt x="191" y="782"/>
                  </a:cubicBezTo>
                  <a:cubicBezTo>
                    <a:pt x="238" y="806"/>
                    <a:pt x="298" y="817"/>
                    <a:pt x="346" y="817"/>
                  </a:cubicBezTo>
                  <a:cubicBezTo>
                    <a:pt x="363" y="821"/>
                    <a:pt x="379" y="822"/>
                    <a:pt x="395" y="822"/>
                  </a:cubicBezTo>
                  <a:cubicBezTo>
                    <a:pt x="433" y="822"/>
                    <a:pt x="467" y="814"/>
                    <a:pt x="500" y="806"/>
                  </a:cubicBezTo>
                  <a:cubicBezTo>
                    <a:pt x="548" y="794"/>
                    <a:pt x="607" y="770"/>
                    <a:pt x="655" y="746"/>
                  </a:cubicBezTo>
                  <a:cubicBezTo>
                    <a:pt x="667" y="734"/>
                    <a:pt x="691" y="710"/>
                    <a:pt x="715" y="698"/>
                  </a:cubicBezTo>
                  <a:cubicBezTo>
                    <a:pt x="727" y="687"/>
                    <a:pt x="750" y="663"/>
                    <a:pt x="762" y="639"/>
                  </a:cubicBezTo>
                  <a:cubicBezTo>
                    <a:pt x="786" y="591"/>
                    <a:pt x="810" y="544"/>
                    <a:pt x="834" y="496"/>
                  </a:cubicBezTo>
                  <a:cubicBezTo>
                    <a:pt x="846" y="448"/>
                    <a:pt x="846" y="401"/>
                    <a:pt x="846" y="341"/>
                  </a:cubicBezTo>
                  <a:cubicBezTo>
                    <a:pt x="834" y="317"/>
                    <a:pt x="834" y="294"/>
                    <a:pt x="822" y="270"/>
                  </a:cubicBezTo>
                  <a:cubicBezTo>
                    <a:pt x="810" y="246"/>
                    <a:pt x="798" y="210"/>
                    <a:pt x="774" y="186"/>
                  </a:cubicBezTo>
                  <a:cubicBezTo>
                    <a:pt x="715" y="103"/>
                    <a:pt x="619" y="44"/>
                    <a:pt x="524" y="20"/>
                  </a:cubicBezTo>
                  <a:cubicBezTo>
                    <a:pt x="482" y="6"/>
                    <a:pt x="43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2049050" y="1197600"/>
              <a:ext cx="20575" cy="22950"/>
            </a:xfrm>
            <a:custGeom>
              <a:avLst/>
              <a:gdLst/>
              <a:ahLst/>
              <a:cxnLst/>
              <a:rect l="l" t="t" r="r" b="b"/>
              <a:pathLst>
                <a:path w="823" h="918" extrusionOk="0">
                  <a:moveTo>
                    <a:pt x="465" y="429"/>
                  </a:moveTo>
                  <a:cubicBezTo>
                    <a:pt x="465" y="441"/>
                    <a:pt x="465" y="441"/>
                    <a:pt x="465" y="453"/>
                  </a:cubicBezTo>
                  <a:cubicBezTo>
                    <a:pt x="465" y="453"/>
                    <a:pt x="465" y="465"/>
                    <a:pt x="465" y="465"/>
                  </a:cubicBezTo>
                  <a:cubicBezTo>
                    <a:pt x="465" y="477"/>
                    <a:pt x="453" y="489"/>
                    <a:pt x="453" y="512"/>
                  </a:cubicBezTo>
                  <a:cubicBezTo>
                    <a:pt x="453" y="512"/>
                    <a:pt x="441" y="512"/>
                    <a:pt x="441" y="524"/>
                  </a:cubicBezTo>
                  <a:lnTo>
                    <a:pt x="417" y="524"/>
                  </a:lnTo>
                  <a:cubicBezTo>
                    <a:pt x="405" y="512"/>
                    <a:pt x="405" y="501"/>
                    <a:pt x="394" y="489"/>
                  </a:cubicBezTo>
                  <a:cubicBezTo>
                    <a:pt x="394" y="477"/>
                    <a:pt x="394" y="477"/>
                    <a:pt x="394" y="477"/>
                  </a:cubicBezTo>
                  <a:lnTo>
                    <a:pt x="405" y="477"/>
                  </a:lnTo>
                  <a:cubicBezTo>
                    <a:pt x="417" y="477"/>
                    <a:pt x="441" y="465"/>
                    <a:pt x="453" y="441"/>
                  </a:cubicBezTo>
                  <a:cubicBezTo>
                    <a:pt x="453" y="441"/>
                    <a:pt x="453" y="441"/>
                    <a:pt x="465" y="429"/>
                  </a:cubicBezTo>
                  <a:close/>
                  <a:moveTo>
                    <a:pt x="453" y="143"/>
                  </a:moveTo>
                  <a:cubicBezTo>
                    <a:pt x="477" y="155"/>
                    <a:pt x="489" y="167"/>
                    <a:pt x="513" y="167"/>
                  </a:cubicBezTo>
                  <a:cubicBezTo>
                    <a:pt x="525" y="179"/>
                    <a:pt x="536" y="191"/>
                    <a:pt x="548" y="203"/>
                  </a:cubicBezTo>
                  <a:cubicBezTo>
                    <a:pt x="560" y="215"/>
                    <a:pt x="572" y="227"/>
                    <a:pt x="584" y="239"/>
                  </a:cubicBezTo>
                  <a:cubicBezTo>
                    <a:pt x="608" y="274"/>
                    <a:pt x="632" y="322"/>
                    <a:pt x="644" y="358"/>
                  </a:cubicBezTo>
                  <a:cubicBezTo>
                    <a:pt x="655" y="405"/>
                    <a:pt x="667" y="453"/>
                    <a:pt x="667" y="501"/>
                  </a:cubicBezTo>
                  <a:cubicBezTo>
                    <a:pt x="667" y="524"/>
                    <a:pt x="667" y="560"/>
                    <a:pt x="667" y="584"/>
                  </a:cubicBezTo>
                  <a:cubicBezTo>
                    <a:pt x="655" y="620"/>
                    <a:pt x="644" y="643"/>
                    <a:pt x="632" y="679"/>
                  </a:cubicBezTo>
                  <a:cubicBezTo>
                    <a:pt x="620" y="691"/>
                    <a:pt x="608" y="703"/>
                    <a:pt x="608" y="715"/>
                  </a:cubicBezTo>
                  <a:cubicBezTo>
                    <a:pt x="596" y="727"/>
                    <a:pt x="584" y="727"/>
                    <a:pt x="572" y="739"/>
                  </a:cubicBezTo>
                  <a:cubicBezTo>
                    <a:pt x="560" y="751"/>
                    <a:pt x="548" y="751"/>
                    <a:pt x="536" y="751"/>
                  </a:cubicBezTo>
                  <a:cubicBezTo>
                    <a:pt x="560" y="727"/>
                    <a:pt x="584" y="703"/>
                    <a:pt x="608" y="667"/>
                  </a:cubicBezTo>
                  <a:cubicBezTo>
                    <a:pt x="632" y="620"/>
                    <a:pt x="632" y="560"/>
                    <a:pt x="632" y="512"/>
                  </a:cubicBezTo>
                  <a:cubicBezTo>
                    <a:pt x="644" y="501"/>
                    <a:pt x="644" y="477"/>
                    <a:pt x="644" y="465"/>
                  </a:cubicBezTo>
                  <a:cubicBezTo>
                    <a:pt x="644" y="453"/>
                    <a:pt x="644" y="429"/>
                    <a:pt x="644" y="417"/>
                  </a:cubicBezTo>
                  <a:cubicBezTo>
                    <a:pt x="644" y="393"/>
                    <a:pt x="644" y="370"/>
                    <a:pt x="632" y="346"/>
                  </a:cubicBezTo>
                  <a:cubicBezTo>
                    <a:pt x="620" y="310"/>
                    <a:pt x="596" y="286"/>
                    <a:pt x="560" y="262"/>
                  </a:cubicBezTo>
                  <a:lnTo>
                    <a:pt x="548" y="262"/>
                  </a:lnTo>
                  <a:cubicBezTo>
                    <a:pt x="536" y="250"/>
                    <a:pt x="525" y="239"/>
                    <a:pt x="501" y="227"/>
                  </a:cubicBezTo>
                  <a:lnTo>
                    <a:pt x="465" y="227"/>
                  </a:lnTo>
                  <a:cubicBezTo>
                    <a:pt x="436" y="212"/>
                    <a:pt x="402" y="202"/>
                    <a:pt x="369" y="202"/>
                  </a:cubicBezTo>
                  <a:cubicBezTo>
                    <a:pt x="348" y="202"/>
                    <a:pt x="328" y="206"/>
                    <a:pt x="310" y="215"/>
                  </a:cubicBezTo>
                  <a:cubicBezTo>
                    <a:pt x="286" y="215"/>
                    <a:pt x="274" y="227"/>
                    <a:pt x="263" y="227"/>
                  </a:cubicBezTo>
                  <a:cubicBezTo>
                    <a:pt x="251" y="239"/>
                    <a:pt x="239" y="250"/>
                    <a:pt x="227" y="250"/>
                  </a:cubicBezTo>
                  <a:cubicBezTo>
                    <a:pt x="239" y="239"/>
                    <a:pt x="251" y="227"/>
                    <a:pt x="263" y="215"/>
                  </a:cubicBezTo>
                  <a:cubicBezTo>
                    <a:pt x="274" y="191"/>
                    <a:pt x="286" y="179"/>
                    <a:pt x="298" y="167"/>
                  </a:cubicBezTo>
                  <a:cubicBezTo>
                    <a:pt x="322" y="167"/>
                    <a:pt x="334" y="155"/>
                    <a:pt x="346" y="155"/>
                  </a:cubicBezTo>
                  <a:cubicBezTo>
                    <a:pt x="358" y="143"/>
                    <a:pt x="370" y="143"/>
                    <a:pt x="382" y="143"/>
                  </a:cubicBezTo>
                  <a:close/>
                  <a:moveTo>
                    <a:pt x="322" y="0"/>
                  </a:moveTo>
                  <a:cubicBezTo>
                    <a:pt x="310" y="12"/>
                    <a:pt x="310" y="12"/>
                    <a:pt x="298" y="12"/>
                  </a:cubicBezTo>
                  <a:cubicBezTo>
                    <a:pt x="263" y="24"/>
                    <a:pt x="239" y="36"/>
                    <a:pt x="215" y="48"/>
                  </a:cubicBezTo>
                  <a:cubicBezTo>
                    <a:pt x="167" y="84"/>
                    <a:pt x="132" y="120"/>
                    <a:pt x="108" y="167"/>
                  </a:cubicBezTo>
                  <a:cubicBezTo>
                    <a:pt x="96" y="191"/>
                    <a:pt x="84" y="215"/>
                    <a:pt x="60" y="239"/>
                  </a:cubicBezTo>
                  <a:cubicBezTo>
                    <a:pt x="48" y="262"/>
                    <a:pt x="36" y="298"/>
                    <a:pt x="36" y="322"/>
                  </a:cubicBezTo>
                  <a:cubicBezTo>
                    <a:pt x="24" y="358"/>
                    <a:pt x="13" y="381"/>
                    <a:pt x="13" y="417"/>
                  </a:cubicBezTo>
                  <a:cubicBezTo>
                    <a:pt x="13" y="441"/>
                    <a:pt x="1" y="465"/>
                    <a:pt x="1" y="489"/>
                  </a:cubicBezTo>
                  <a:cubicBezTo>
                    <a:pt x="1" y="548"/>
                    <a:pt x="13" y="608"/>
                    <a:pt x="48" y="655"/>
                  </a:cubicBezTo>
                  <a:cubicBezTo>
                    <a:pt x="48" y="679"/>
                    <a:pt x="60" y="691"/>
                    <a:pt x="60" y="703"/>
                  </a:cubicBezTo>
                  <a:cubicBezTo>
                    <a:pt x="72" y="703"/>
                    <a:pt x="72" y="703"/>
                    <a:pt x="72" y="715"/>
                  </a:cubicBezTo>
                  <a:cubicBezTo>
                    <a:pt x="132" y="810"/>
                    <a:pt x="227" y="882"/>
                    <a:pt x="334" y="905"/>
                  </a:cubicBezTo>
                  <a:cubicBezTo>
                    <a:pt x="358" y="905"/>
                    <a:pt x="382" y="905"/>
                    <a:pt x="417" y="917"/>
                  </a:cubicBezTo>
                  <a:cubicBezTo>
                    <a:pt x="441" y="917"/>
                    <a:pt x="465" y="905"/>
                    <a:pt x="501" y="905"/>
                  </a:cubicBezTo>
                  <a:cubicBezTo>
                    <a:pt x="560" y="905"/>
                    <a:pt x="620" y="882"/>
                    <a:pt x="667" y="858"/>
                  </a:cubicBezTo>
                  <a:cubicBezTo>
                    <a:pt x="751" y="786"/>
                    <a:pt x="798" y="679"/>
                    <a:pt x="810" y="572"/>
                  </a:cubicBezTo>
                  <a:cubicBezTo>
                    <a:pt x="822" y="524"/>
                    <a:pt x="810" y="465"/>
                    <a:pt x="810" y="417"/>
                  </a:cubicBezTo>
                  <a:cubicBezTo>
                    <a:pt x="798" y="358"/>
                    <a:pt x="775" y="310"/>
                    <a:pt x="763" y="250"/>
                  </a:cubicBezTo>
                  <a:cubicBezTo>
                    <a:pt x="739" y="203"/>
                    <a:pt x="715" y="167"/>
                    <a:pt x="679" y="120"/>
                  </a:cubicBezTo>
                  <a:cubicBezTo>
                    <a:pt x="644" y="84"/>
                    <a:pt x="596" y="48"/>
                    <a:pt x="536" y="24"/>
                  </a:cubicBezTo>
                  <a:cubicBezTo>
                    <a:pt x="489" y="0"/>
                    <a:pt x="441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1910350" y="1149975"/>
              <a:ext cx="22350" cy="21450"/>
            </a:xfrm>
            <a:custGeom>
              <a:avLst/>
              <a:gdLst/>
              <a:ahLst/>
              <a:cxnLst/>
              <a:rect l="l" t="t" r="r" b="b"/>
              <a:pathLst>
                <a:path w="894" h="858" extrusionOk="0">
                  <a:moveTo>
                    <a:pt x="369" y="167"/>
                  </a:moveTo>
                  <a:cubicBezTo>
                    <a:pt x="298" y="203"/>
                    <a:pt x="262" y="286"/>
                    <a:pt x="250" y="358"/>
                  </a:cubicBezTo>
                  <a:cubicBezTo>
                    <a:pt x="238" y="370"/>
                    <a:pt x="238" y="393"/>
                    <a:pt x="238" y="405"/>
                  </a:cubicBezTo>
                  <a:cubicBezTo>
                    <a:pt x="238" y="393"/>
                    <a:pt x="238" y="381"/>
                    <a:pt x="238" y="370"/>
                  </a:cubicBezTo>
                  <a:cubicBezTo>
                    <a:pt x="238" y="346"/>
                    <a:pt x="227" y="322"/>
                    <a:pt x="203" y="310"/>
                  </a:cubicBezTo>
                  <a:cubicBezTo>
                    <a:pt x="215" y="286"/>
                    <a:pt x="227" y="274"/>
                    <a:pt x="238" y="250"/>
                  </a:cubicBezTo>
                  <a:cubicBezTo>
                    <a:pt x="262" y="239"/>
                    <a:pt x="274" y="215"/>
                    <a:pt x="298" y="203"/>
                  </a:cubicBezTo>
                  <a:cubicBezTo>
                    <a:pt x="322" y="191"/>
                    <a:pt x="346" y="179"/>
                    <a:pt x="358" y="167"/>
                  </a:cubicBezTo>
                  <a:close/>
                  <a:moveTo>
                    <a:pt x="584" y="179"/>
                  </a:moveTo>
                  <a:cubicBezTo>
                    <a:pt x="596" y="191"/>
                    <a:pt x="619" y="215"/>
                    <a:pt x="643" y="227"/>
                  </a:cubicBezTo>
                  <a:cubicBezTo>
                    <a:pt x="667" y="250"/>
                    <a:pt x="679" y="262"/>
                    <a:pt x="703" y="286"/>
                  </a:cubicBezTo>
                  <a:cubicBezTo>
                    <a:pt x="703" y="298"/>
                    <a:pt x="715" y="322"/>
                    <a:pt x="727" y="346"/>
                  </a:cubicBezTo>
                  <a:cubicBezTo>
                    <a:pt x="727" y="358"/>
                    <a:pt x="727" y="381"/>
                    <a:pt x="739" y="393"/>
                  </a:cubicBezTo>
                  <a:lnTo>
                    <a:pt x="739" y="405"/>
                  </a:lnTo>
                  <a:cubicBezTo>
                    <a:pt x="727" y="370"/>
                    <a:pt x="715" y="346"/>
                    <a:pt x="703" y="322"/>
                  </a:cubicBezTo>
                  <a:cubicBezTo>
                    <a:pt x="691" y="298"/>
                    <a:pt x="679" y="274"/>
                    <a:pt x="655" y="250"/>
                  </a:cubicBezTo>
                  <a:cubicBezTo>
                    <a:pt x="643" y="239"/>
                    <a:pt x="619" y="215"/>
                    <a:pt x="608" y="203"/>
                  </a:cubicBezTo>
                  <a:cubicBezTo>
                    <a:pt x="596" y="191"/>
                    <a:pt x="584" y="179"/>
                    <a:pt x="572" y="179"/>
                  </a:cubicBezTo>
                  <a:close/>
                  <a:moveTo>
                    <a:pt x="488" y="310"/>
                  </a:moveTo>
                  <a:cubicBezTo>
                    <a:pt x="488" y="310"/>
                    <a:pt x="500" y="310"/>
                    <a:pt x="500" y="322"/>
                  </a:cubicBezTo>
                  <a:cubicBezTo>
                    <a:pt x="512" y="334"/>
                    <a:pt x="524" y="346"/>
                    <a:pt x="536" y="358"/>
                  </a:cubicBezTo>
                  <a:cubicBezTo>
                    <a:pt x="536" y="358"/>
                    <a:pt x="548" y="370"/>
                    <a:pt x="548" y="381"/>
                  </a:cubicBezTo>
                  <a:cubicBezTo>
                    <a:pt x="548" y="393"/>
                    <a:pt x="548" y="405"/>
                    <a:pt x="548" y="417"/>
                  </a:cubicBezTo>
                  <a:cubicBezTo>
                    <a:pt x="548" y="417"/>
                    <a:pt x="548" y="417"/>
                    <a:pt x="548" y="429"/>
                  </a:cubicBezTo>
                  <a:cubicBezTo>
                    <a:pt x="548" y="417"/>
                    <a:pt x="536" y="417"/>
                    <a:pt x="536" y="405"/>
                  </a:cubicBezTo>
                  <a:cubicBezTo>
                    <a:pt x="512" y="381"/>
                    <a:pt x="465" y="370"/>
                    <a:pt x="429" y="370"/>
                  </a:cubicBezTo>
                  <a:cubicBezTo>
                    <a:pt x="417" y="381"/>
                    <a:pt x="405" y="381"/>
                    <a:pt x="393" y="393"/>
                  </a:cubicBezTo>
                  <a:cubicBezTo>
                    <a:pt x="393" y="381"/>
                    <a:pt x="405" y="381"/>
                    <a:pt x="405" y="381"/>
                  </a:cubicBezTo>
                  <a:cubicBezTo>
                    <a:pt x="405" y="358"/>
                    <a:pt x="417" y="346"/>
                    <a:pt x="429" y="334"/>
                  </a:cubicBezTo>
                  <a:cubicBezTo>
                    <a:pt x="441" y="334"/>
                    <a:pt x="441" y="322"/>
                    <a:pt x="453" y="310"/>
                  </a:cubicBezTo>
                  <a:close/>
                  <a:moveTo>
                    <a:pt x="560" y="620"/>
                  </a:moveTo>
                  <a:cubicBezTo>
                    <a:pt x="560" y="631"/>
                    <a:pt x="548" y="631"/>
                    <a:pt x="536" y="643"/>
                  </a:cubicBezTo>
                  <a:cubicBezTo>
                    <a:pt x="536" y="655"/>
                    <a:pt x="536" y="655"/>
                    <a:pt x="524" y="655"/>
                  </a:cubicBezTo>
                  <a:cubicBezTo>
                    <a:pt x="536" y="643"/>
                    <a:pt x="548" y="631"/>
                    <a:pt x="548" y="620"/>
                  </a:cubicBezTo>
                  <a:close/>
                  <a:moveTo>
                    <a:pt x="465" y="0"/>
                  </a:moveTo>
                  <a:cubicBezTo>
                    <a:pt x="441" y="0"/>
                    <a:pt x="405" y="0"/>
                    <a:pt x="381" y="12"/>
                  </a:cubicBezTo>
                  <a:lnTo>
                    <a:pt x="358" y="12"/>
                  </a:lnTo>
                  <a:cubicBezTo>
                    <a:pt x="334" y="24"/>
                    <a:pt x="310" y="24"/>
                    <a:pt x="298" y="36"/>
                  </a:cubicBezTo>
                  <a:cubicBezTo>
                    <a:pt x="262" y="36"/>
                    <a:pt x="250" y="60"/>
                    <a:pt x="227" y="72"/>
                  </a:cubicBezTo>
                  <a:cubicBezTo>
                    <a:pt x="191" y="84"/>
                    <a:pt x="167" y="108"/>
                    <a:pt x="143" y="131"/>
                  </a:cubicBezTo>
                  <a:cubicBezTo>
                    <a:pt x="60" y="203"/>
                    <a:pt x="12" y="310"/>
                    <a:pt x="12" y="429"/>
                  </a:cubicBezTo>
                  <a:cubicBezTo>
                    <a:pt x="0" y="477"/>
                    <a:pt x="12" y="536"/>
                    <a:pt x="24" y="596"/>
                  </a:cubicBezTo>
                  <a:cubicBezTo>
                    <a:pt x="48" y="643"/>
                    <a:pt x="84" y="691"/>
                    <a:pt x="119" y="739"/>
                  </a:cubicBezTo>
                  <a:cubicBezTo>
                    <a:pt x="167" y="774"/>
                    <a:pt x="215" y="810"/>
                    <a:pt x="262" y="834"/>
                  </a:cubicBezTo>
                  <a:cubicBezTo>
                    <a:pt x="286" y="846"/>
                    <a:pt x="322" y="846"/>
                    <a:pt x="346" y="858"/>
                  </a:cubicBezTo>
                  <a:lnTo>
                    <a:pt x="477" y="858"/>
                  </a:lnTo>
                  <a:cubicBezTo>
                    <a:pt x="488" y="858"/>
                    <a:pt x="500" y="846"/>
                    <a:pt x="512" y="846"/>
                  </a:cubicBezTo>
                  <a:cubicBezTo>
                    <a:pt x="536" y="846"/>
                    <a:pt x="560" y="846"/>
                    <a:pt x="584" y="834"/>
                  </a:cubicBezTo>
                  <a:cubicBezTo>
                    <a:pt x="643" y="810"/>
                    <a:pt x="691" y="786"/>
                    <a:pt x="739" y="751"/>
                  </a:cubicBezTo>
                  <a:cubicBezTo>
                    <a:pt x="774" y="715"/>
                    <a:pt x="810" y="667"/>
                    <a:pt x="834" y="620"/>
                  </a:cubicBezTo>
                  <a:cubicBezTo>
                    <a:pt x="858" y="560"/>
                    <a:pt x="869" y="512"/>
                    <a:pt x="881" y="453"/>
                  </a:cubicBezTo>
                  <a:cubicBezTo>
                    <a:pt x="893" y="393"/>
                    <a:pt x="881" y="346"/>
                    <a:pt x="858" y="286"/>
                  </a:cubicBezTo>
                  <a:cubicBezTo>
                    <a:pt x="858" y="262"/>
                    <a:pt x="846" y="239"/>
                    <a:pt x="822" y="215"/>
                  </a:cubicBezTo>
                  <a:cubicBezTo>
                    <a:pt x="810" y="179"/>
                    <a:pt x="786" y="155"/>
                    <a:pt x="762" y="131"/>
                  </a:cubicBezTo>
                  <a:cubicBezTo>
                    <a:pt x="727" y="96"/>
                    <a:pt x="691" y="60"/>
                    <a:pt x="643" y="36"/>
                  </a:cubicBezTo>
                  <a:cubicBezTo>
                    <a:pt x="584" y="12"/>
                    <a:pt x="524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721925" y="1226775"/>
              <a:ext cx="22350" cy="23050"/>
            </a:xfrm>
            <a:custGeom>
              <a:avLst/>
              <a:gdLst/>
              <a:ahLst/>
              <a:cxnLst/>
              <a:rect l="l" t="t" r="r" b="b"/>
              <a:pathLst>
                <a:path w="894" h="922" extrusionOk="0">
                  <a:moveTo>
                    <a:pt x="429" y="143"/>
                  </a:moveTo>
                  <a:cubicBezTo>
                    <a:pt x="441" y="143"/>
                    <a:pt x="465" y="143"/>
                    <a:pt x="477" y="155"/>
                  </a:cubicBezTo>
                  <a:cubicBezTo>
                    <a:pt x="429" y="155"/>
                    <a:pt x="382" y="167"/>
                    <a:pt x="346" y="191"/>
                  </a:cubicBezTo>
                  <a:cubicBezTo>
                    <a:pt x="322" y="203"/>
                    <a:pt x="298" y="226"/>
                    <a:pt x="275" y="238"/>
                  </a:cubicBezTo>
                  <a:cubicBezTo>
                    <a:pt x="251" y="262"/>
                    <a:pt x="239" y="286"/>
                    <a:pt x="215" y="298"/>
                  </a:cubicBezTo>
                  <a:cubicBezTo>
                    <a:pt x="215" y="298"/>
                    <a:pt x="215" y="310"/>
                    <a:pt x="215" y="310"/>
                  </a:cubicBezTo>
                  <a:cubicBezTo>
                    <a:pt x="205" y="310"/>
                    <a:pt x="196" y="326"/>
                    <a:pt x="186" y="338"/>
                  </a:cubicBezTo>
                  <a:lnTo>
                    <a:pt x="186" y="338"/>
                  </a:lnTo>
                  <a:cubicBezTo>
                    <a:pt x="192" y="324"/>
                    <a:pt x="197" y="309"/>
                    <a:pt x="203" y="298"/>
                  </a:cubicBezTo>
                  <a:cubicBezTo>
                    <a:pt x="215" y="274"/>
                    <a:pt x="227" y="250"/>
                    <a:pt x="239" y="238"/>
                  </a:cubicBezTo>
                  <a:cubicBezTo>
                    <a:pt x="263" y="215"/>
                    <a:pt x="275" y="203"/>
                    <a:pt x="286" y="191"/>
                  </a:cubicBezTo>
                  <a:cubicBezTo>
                    <a:pt x="310" y="179"/>
                    <a:pt x="334" y="167"/>
                    <a:pt x="358" y="167"/>
                  </a:cubicBezTo>
                  <a:cubicBezTo>
                    <a:pt x="382" y="155"/>
                    <a:pt x="405" y="155"/>
                    <a:pt x="429" y="143"/>
                  </a:cubicBezTo>
                  <a:close/>
                  <a:moveTo>
                    <a:pt x="334" y="405"/>
                  </a:moveTo>
                  <a:cubicBezTo>
                    <a:pt x="334" y="405"/>
                    <a:pt x="334" y="417"/>
                    <a:pt x="322" y="417"/>
                  </a:cubicBezTo>
                  <a:cubicBezTo>
                    <a:pt x="334" y="405"/>
                    <a:pt x="334" y="405"/>
                    <a:pt x="334" y="405"/>
                  </a:cubicBezTo>
                  <a:close/>
                  <a:moveTo>
                    <a:pt x="239" y="619"/>
                  </a:moveTo>
                  <a:cubicBezTo>
                    <a:pt x="263" y="643"/>
                    <a:pt x="275" y="643"/>
                    <a:pt x="286" y="655"/>
                  </a:cubicBezTo>
                  <a:cubicBezTo>
                    <a:pt x="298" y="667"/>
                    <a:pt x="310" y="667"/>
                    <a:pt x="334" y="679"/>
                  </a:cubicBezTo>
                  <a:cubicBezTo>
                    <a:pt x="334" y="691"/>
                    <a:pt x="346" y="703"/>
                    <a:pt x="370" y="715"/>
                  </a:cubicBezTo>
                  <a:cubicBezTo>
                    <a:pt x="382" y="738"/>
                    <a:pt x="417" y="750"/>
                    <a:pt x="441" y="750"/>
                  </a:cubicBezTo>
                  <a:lnTo>
                    <a:pt x="370" y="750"/>
                  </a:lnTo>
                  <a:cubicBezTo>
                    <a:pt x="358" y="750"/>
                    <a:pt x="346" y="738"/>
                    <a:pt x="346" y="738"/>
                  </a:cubicBezTo>
                  <a:cubicBezTo>
                    <a:pt x="322" y="727"/>
                    <a:pt x="298" y="715"/>
                    <a:pt x="275" y="691"/>
                  </a:cubicBezTo>
                  <a:cubicBezTo>
                    <a:pt x="275" y="691"/>
                    <a:pt x="263" y="679"/>
                    <a:pt x="251" y="667"/>
                  </a:cubicBezTo>
                  <a:cubicBezTo>
                    <a:pt x="251" y="667"/>
                    <a:pt x="251" y="655"/>
                    <a:pt x="251" y="655"/>
                  </a:cubicBezTo>
                  <a:cubicBezTo>
                    <a:pt x="251" y="643"/>
                    <a:pt x="239" y="631"/>
                    <a:pt x="239" y="619"/>
                  </a:cubicBezTo>
                  <a:close/>
                  <a:moveTo>
                    <a:pt x="453" y="0"/>
                  </a:moveTo>
                  <a:cubicBezTo>
                    <a:pt x="417" y="0"/>
                    <a:pt x="382" y="0"/>
                    <a:pt x="358" y="12"/>
                  </a:cubicBezTo>
                  <a:cubicBezTo>
                    <a:pt x="334" y="12"/>
                    <a:pt x="310" y="24"/>
                    <a:pt x="286" y="24"/>
                  </a:cubicBezTo>
                  <a:cubicBezTo>
                    <a:pt x="239" y="48"/>
                    <a:pt x="191" y="72"/>
                    <a:pt x="144" y="119"/>
                  </a:cubicBezTo>
                  <a:cubicBezTo>
                    <a:pt x="72" y="203"/>
                    <a:pt x="24" y="298"/>
                    <a:pt x="13" y="417"/>
                  </a:cubicBezTo>
                  <a:cubicBezTo>
                    <a:pt x="1" y="441"/>
                    <a:pt x="1" y="465"/>
                    <a:pt x="13" y="500"/>
                  </a:cubicBezTo>
                  <a:cubicBezTo>
                    <a:pt x="13" y="524"/>
                    <a:pt x="13" y="548"/>
                    <a:pt x="24" y="584"/>
                  </a:cubicBezTo>
                  <a:cubicBezTo>
                    <a:pt x="36" y="643"/>
                    <a:pt x="72" y="691"/>
                    <a:pt x="108" y="738"/>
                  </a:cubicBezTo>
                  <a:cubicBezTo>
                    <a:pt x="144" y="774"/>
                    <a:pt x="179" y="810"/>
                    <a:pt x="227" y="846"/>
                  </a:cubicBezTo>
                  <a:cubicBezTo>
                    <a:pt x="251" y="857"/>
                    <a:pt x="275" y="869"/>
                    <a:pt x="298" y="881"/>
                  </a:cubicBezTo>
                  <a:cubicBezTo>
                    <a:pt x="322" y="905"/>
                    <a:pt x="346" y="905"/>
                    <a:pt x="382" y="917"/>
                  </a:cubicBezTo>
                  <a:cubicBezTo>
                    <a:pt x="396" y="921"/>
                    <a:pt x="411" y="922"/>
                    <a:pt x="426" y="922"/>
                  </a:cubicBezTo>
                  <a:cubicBezTo>
                    <a:pt x="463" y="922"/>
                    <a:pt x="503" y="914"/>
                    <a:pt x="536" y="905"/>
                  </a:cubicBezTo>
                  <a:cubicBezTo>
                    <a:pt x="572" y="893"/>
                    <a:pt x="596" y="869"/>
                    <a:pt x="620" y="857"/>
                  </a:cubicBezTo>
                  <a:cubicBezTo>
                    <a:pt x="632" y="857"/>
                    <a:pt x="632" y="857"/>
                    <a:pt x="644" y="846"/>
                  </a:cubicBezTo>
                  <a:cubicBezTo>
                    <a:pt x="667" y="846"/>
                    <a:pt x="691" y="834"/>
                    <a:pt x="703" y="822"/>
                  </a:cubicBezTo>
                  <a:cubicBezTo>
                    <a:pt x="739" y="798"/>
                    <a:pt x="763" y="774"/>
                    <a:pt x="786" y="750"/>
                  </a:cubicBezTo>
                  <a:cubicBezTo>
                    <a:pt x="822" y="715"/>
                    <a:pt x="846" y="667"/>
                    <a:pt x="858" y="619"/>
                  </a:cubicBezTo>
                  <a:cubicBezTo>
                    <a:pt x="882" y="560"/>
                    <a:pt x="894" y="500"/>
                    <a:pt x="882" y="429"/>
                  </a:cubicBezTo>
                  <a:cubicBezTo>
                    <a:pt x="882" y="322"/>
                    <a:pt x="834" y="215"/>
                    <a:pt x="751" y="131"/>
                  </a:cubicBezTo>
                  <a:cubicBezTo>
                    <a:pt x="715" y="96"/>
                    <a:pt x="667" y="60"/>
                    <a:pt x="620" y="36"/>
                  </a:cubicBezTo>
                  <a:cubicBezTo>
                    <a:pt x="572" y="12"/>
                    <a:pt x="513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804596" y="318531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MENU</a:t>
            </a:r>
            <a:r>
              <a:rPr lang="en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l="17314" t="17314" r="17321" b="17321"/>
          <a:stretch/>
        </p:blipFill>
        <p:spPr>
          <a:xfrm rot="5400000">
            <a:off x="4125347" y="4111181"/>
            <a:ext cx="4550100" cy="455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>
            <a:spLocks noGrp="1"/>
          </p:cNvSpPr>
          <p:nvPr>
            <p:ph type="title" idx="2"/>
          </p:nvPr>
        </p:nvSpPr>
        <p:spPr>
          <a:xfrm>
            <a:off x="599501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ADA8AA"/>
                </a:solidFill>
              </a:rPr>
              <a:t>01</a:t>
            </a:r>
            <a:endParaRPr sz="2800" dirty="0">
              <a:solidFill>
                <a:srgbClr val="ADA8AA"/>
              </a:solidFill>
            </a:endParaRPr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1"/>
          </p:nvPr>
        </p:nvSpPr>
        <p:spPr>
          <a:xfrm>
            <a:off x="1545586" y="1314349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296393"/>
                </a:solidFill>
              </a:rPr>
              <a:t>O</a:t>
            </a:r>
            <a:r>
              <a:rPr lang="en" dirty="0">
                <a:solidFill>
                  <a:srgbClr val="296393"/>
                </a:solidFill>
              </a:rPr>
              <a:t> que é SSFilms</a:t>
            </a:r>
            <a:endParaRPr dirty="0">
              <a:solidFill>
                <a:srgbClr val="296393"/>
              </a:solidFill>
            </a:endParaRPr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4"/>
          </p:nvPr>
        </p:nvSpPr>
        <p:spPr>
          <a:xfrm>
            <a:off x="591560" y="1941924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ABA8AC"/>
                </a:solidFill>
              </a:rPr>
              <a:t>02</a:t>
            </a:r>
            <a:endParaRPr sz="2800" dirty="0">
              <a:solidFill>
                <a:srgbClr val="ABA8AC"/>
              </a:solidFill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5"/>
          </p:nvPr>
        </p:nvSpPr>
        <p:spPr>
          <a:xfrm>
            <a:off x="1529501" y="2029058"/>
            <a:ext cx="3345109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296393"/>
                </a:solidFill>
              </a:rPr>
              <a:t>Formas de Pagamento </a:t>
            </a:r>
            <a:r>
              <a:rPr lang="en" dirty="0">
                <a:solidFill>
                  <a:srgbClr val="296393"/>
                </a:solidFill>
              </a:rPr>
              <a:t> </a:t>
            </a:r>
            <a:endParaRPr dirty="0">
              <a:solidFill>
                <a:srgbClr val="296393"/>
              </a:solidFill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7"/>
          </p:nvPr>
        </p:nvSpPr>
        <p:spPr>
          <a:xfrm>
            <a:off x="599501" y="2623890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8"/>
          </p:nvPr>
        </p:nvSpPr>
        <p:spPr>
          <a:xfrm>
            <a:off x="1545586" y="2722127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296393"/>
                </a:solidFill>
              </a:rPr>
              <a:t>MER/DER</a:t>
            </a:r>
            <a:endParaRPr dirty="0">
              <a:solidFill>
                <a:srgbClr val="296393"/>
              </a:solidFill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9"/>
          </p:nvPr>
        </p:nvSpPr>
        <p:spPr>
          <a:xfrm>
            <a:off x="617530" y="3291304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</a:t>
            </a:r>
            <a:endParaRPr sz="2800" dirty="0"/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13"/>
          </p:nvPr>
        </p:nvSpPr>
        <p:spPr>
          <a:xfrm>
            <a:off x="1589922" y="3431112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296393"/>
                </a:solidFill>
              </a:rPr>
              <a:t>M</a:t>
            </a:r>
            <a:r>
              <a:rPr lang="en" dirty="0">
                <a:solidFill>
                  <a:srgbClr val="296393"/>
                </a:solidFill>
              </a:rPr>
              <a:t>apa do Site </a:t>
            </a:r>
            <a:endParaRPr dirty="0">
              <a:solidFill>
                <a:srgbClr val="296393"/>
              </a:solidFill>
            </a:endParaRPr>
          </a:p>
        </p:txBody>
      </p:sp>
      <p:sp>
        <p:nvSpPr>
          <p:cNvPr id="270" name="Google Shape;270;p33"/>
          <p:cNvSpPr txBox="1">
            <a:spLocks noGrp="1"/>
          </p:cNvSpPr>
          <p:nvPr>
            <p:ph type="title" idx="15"/>
          </p:nvPr>
        </p:nvSpPr>
        <p:spPr>
          <a:xfrm>
            <a:off x="4848386" y="1251665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05</a:t>
            </a:r>
            <a:endParaRPr sz="2800" dirty="0"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16"/>
          </p:nvPr>
        </p:nvSpPr>
        <p:spPr>
          <a:xfrm>
            <a:off x="5824853" y="1326440"/>
            <a:ext cx="3250139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296393"/>
                </a:solidFill>
              </a:rPr>
              <a:t>T</a:t>
            </a:r>
            <a:r>
              <a:rPr lang="en" dirty="0">
                <a:solidFill>
                  <a:srgbClr val="296393"/>
                </a:solidFill>
              </a:rPr>
              <a:t>opologia das Cores</a:t>
            </a:r>
            <a:endParaRPr dirty="0">
              <a:solidFill>
                <a:srgbClr val="296393"/>
              </a:solidFill>
            </a:endParaRPr>
          </a:p>
        </p:txBody>
      </p:sp>
      <p:grpSp>
        <p:nvGrpSpPr>
          <p:cNvPr id="274" name="Google Shape;274;p33"/>
          <p:cNvGrpSpPr/>
          <p:nvPr/>
        </p:nvGrpSpPr>
        <p:grpSpPr>
          <a:xfrm>
            <a:off x="4058462" y="3576304"/>
            <a:ext cx="4806272" cy="1457002"/>
            <a:chOff x="4032106" y="3535641"/>
            <a:chExt cx="4806272" cy="1457002"/>
          </a:xfrm>
        </p:grpSpPr>
        <p:sp>
          <p:nvSpPr>
            <p:cNvPr id="275" name="Google Shape;275;p33"/>
            <p:cNvSpPr/>
            <p:nvPr/>
          </p:nvSpPr>
          <p:spPr>
            <a:xfrm rot="-9481702">
              <a:off x="4023718" y="4844590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rot="-8954212">
              <a:off x="4329714" y="4497423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rot="-8099957">
              <a:off x="4694193" y="4189226"/>
              <a:ext cx="511183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rot="-7481839">
              <a:off x="5135190" y="3979525"/>
              <a:ext cx="511186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rot="-6696354">
              <a:off x="5584893" y="38270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rot="9481702" flipH="1">
              <a:off x="8335577" y="4844590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rot="8954212" flipH="1">
              <a:off x="8029582" y="4497423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rot="8099957" flipH="1">
              <a:off x="7665108" y="4189226"/>
              <a:ext cx="511183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rot="7481839" flipH="1">
              <a:off x="7224108" y="3979525"/>
              <a:ext cx="511186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rot="6696354" flipH="1">
              <a:off x="6774408" y="38270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rot="-5737030">
              <a:off x="6182192" y="37654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4384620" y="3755442"/>
            <a:ext cx="4123974" cy="1076292"/>
            <a:chOff x="4384620" y="3755442"/>
            <a:chExt cx="4123974" cy="1076292"/>
          </a:xfrm>
        </p:grpSpPr>
        <p:sp>
          <p:nvSpPr>
            <p:cNvPr id="287" name="Google Shape;287;p33"/>
            <p:cNvSpPr/>
            <p:nvPr/>
          </p:nvSpPr>
          <p:spPr>
            <a:xfrm rot="8926574" flipH="1">
              <a:off x="8216118" y="4715349"/>
              <a:ext cx="303989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rot="8620306" flipH="1">
              <a:off x="7908142" y="4417623"/>
              <a:ext cx="30398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rot="7736767" flipH="1">
              <a:off x="7502635" y="4174064"/>
              <a:ext cx="303982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rot="7417453" flipH="1">
              <a:off x="7068260" y="3981331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rot="-5978144">
              <a:off x="6036201" y="3888415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rot="-5250172">
              <a:off x="6544943" y="3888413"/>
              <a:ext cx="303981" cy="4052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rot="-8926574">
              <a:off x="4373108" y="4714849"/>
              <a:ext cx="303989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rot="-8620306">
              <a:off x="4681085" y="4417123"/>
              <a:ext cx="30398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rot="-7736767">
              <a:off x="5086597" y="4173564"/>
              <a:ext cx="303982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rot="-7417453">
              <a:off x="5520978" y="3980831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3"/>
          <p:cNvGrpSpPr/>
          <p:nvPr/>
        </p:nvGrpSpPr>
        <p:grpSpPr>
          <a:xfrm rot="983256">
            <a:off x="-95046" y="273566"/>
            <a:ext cx="1390500" cy="763215"/>
            <a:chOff x="1092100" y="1218725"/>
            <a:chExt cx="521200" cy="286075"/>
          </a:xfrm>
        </p:grpSpPr>
        <p:sp>
          <p:nvSpPr>
            <p:cNvPr id="298" name="Google Shape;298;p33"/>
            <p:cNvSpPr/>
            <p:nvPr/>
          </p:nvSpPr>
          <p:spPr>
            <a:xfrm>
              <a:off x="1095950" y="1227875"/>
              <a:ext cx="82475" cy="266875"/>
            </a:xfrm>
            <a:custGeom>
              <a:avLst/>
              <a:gdLst/>
              <a:ahLst/>
              <a:cxnLst/>
              <a:rect l="l" t="t" r="r" b="b"/>
              <a:pathLst>
                <a:path w="3299" h="10675" extrusionOk="0">
                  <a:moveTo>
                    <a:pt x="3220" y="1"/>
                  </a:moveTo>
                  <a:cubicBezTo>
                    <a:pt x="3192" y="1"/>
                    <a:pt x="3166" y="22"/>
                    <a:pt x="3156" y="52"/>
                  </a:cubicBezTo>
                  <a:cubicBezTo>
                    <a:pt x="2989" y="575"/>
                    <a:pt x="2835" y="1099"/>
                    <a:pt x="2668" y="1635"/>
                  </a:cubicBezTo>
                  <a:cubicBezTo>
                    <a:pt x="2596" y="1849"/>
                    <a:pt x="2537" y="2076"/>
                    <a:pt x="2465" y="2302"/>
                  </a:cubicBezTo>
                  <a:cubicBezTo>
                    <a:pt x="2394" y="2540"/>
                    <a:pt x="2334" y="2790"/>
                    <a:pt x="2263" y="3028"/>
                  </a:cubicBezTo>
                  <a:cubicBezTo>
                    <a:pt x="2203" y="3266"/>
                    <a:pt x="2132" y="3504"/>
                    <a:pt x="2073" y="3731"/>
                  </a:cubicBezTo>
                  <a:cubicBezTo>
                    <a:pt x="2013" y="3957"/>
                    <a:pt x="1942" y="4195"/>
                    <a:pt x="1870" y="4421"/>
                  </a:cubicBezTo>
                  <a:cubicBezTo>
                    <a:pt x="1739" y="4885"/>
                    <a:pt x="1596" y="5338"/>
                    <a:pt x="1453" y="5802"/>
                  </a:cubicBezTo>
                  <a:cubicBezTo>
                    <a:pt x="1322" y="6255"/>
                    <a:pt x="1180" y="6707"/>
                    <a:pt x="1049" y="7148"/>
                  </a:cubicBezTo>
                  <a:cubicBezTo>
                    <a:pt x="906" y="7612"/>
                    <a:pt x="763" y="8076"/>
                    <a:pt x="620" y="8529"/>
                  </a:cubicBezTo>
                  <a:cubicBezTo>
                    <a:pt x="477" y="8993"/>
                    <a:pt x="334" y="9469"/>
                    <a:pt x="191" y="9934"/>
                  </a:cubicBezTo>
                  <a:cubicBezTo>
                    <a:pt x="168" y="10041"/>
                    <a:pt x="132" y="10148"/>
                    <a:pt x="96" y="10255"/>
                  </a:cubicBezTo>
                  <a:cubicBezTo>
                    <a:pt x="72" y="10362"/>
                    <a:pt x="37" y="10469"/>
                    <a:pt x="13" y="10577"/>
                  </a:cubicBezTo>
                  <a:cubicBezTo>
                    <a:pt x="1" y="10612"/>
                    <a:pt x="25" y="10660"/>
                    <a:pt x="60" y="10672"/>
                  </a:cubicBezTo>
                  <a:cubicBezTo>
                    <a:pt x="67" y="10674"/>
                    <a:pt x="73" y="10675"/>
                    <a:pt x="80" y="10675"/>
                  </a:cubicBezTo>
                  <a:cubicBezTo>
                    <a:pt x="112" y="10675"/>
                    <a:pt x="146" y="10654"/>
                    <a:pt x="156" y="10624"/>
                  </a:cubicBezTo>
                  <a:cubicBezTo>
                    <a:pt x="168" y="10565"/>
                    <a:pt x="191" y="10505"/>
                    <a:pt x="203" y="10446"/>
                  </a:cubicBezTo>
                  <a:cubicBezTo>
                    <a:pt x="215" y="10398"/>
                    <a:pt x="239" y="10338"/>
                    <a:pt x="251" y="10279"/>
                  </a:cubicBezTo>
                  <a:cubicBezTo>
                    <a:pt x="287" y="10172"/>
                    <a:pt x="322" y="10053"/>
                    <a:pt x="346" y="9946"/>
                  </a:cubicBezTo>
                  <a:cubicBezTo>
                    <a:pt x="418" y="9707"/>
                    <a:pt x="489" y="9481"/>
                    <a:pt x="560" y="9255"/>
                  </a:cubicBezTo>
                  <a:cubicBezTo>
                    <a:pt x="691" y="8803"/>
                    <a:pt x="834" y="8350"/>
                    <a:pt x="977" y="7898"/>
                  </a:cubicBezTo>
                  <a:cubicBezTo>
                    <a:pt x="1120" y="7421"/>
                    <a:pt x="1263" y="6945"/>
                    <a:pt x="1406" y="6469"/>
                  </a:cubicBezTo>
                  <a:cubicBezTo>
                    <a:pt x="1537" y="6017"/>
                    <a:pt x="1680" y="5564"/>
                    <a:pt x="1811" y="5124"/>
                  </a:cubicBezTo>
                  <a:cubicBezTo>
                    <a:pt x="1953" y="4659"/>
                    <a:pt x="2084" y="4195"/>
                    <a:pt x="2215" y="3742"/>
                  </a:cubicBezTo>
                  <a:cubicBezTo>
                    <a:pt x="2287" y="3504"/>
                    <a:pt x="2346" y="3266"/>
                    <a:pt x="2406" y="3028"/>
                  </a:cubicBezTo>
                  <a:cubicBezTo>
                    <a:pt x="2442" y="2909"/>
                    <a:pt x="2477" y="2790"/>
                    <a:pt x="2513" y="2671"/>
                  </a:cubicBezTo>
                  <a:cubicBezTo>
                    <a:pt x="2537" y="2540"/>
                    <a:pt x="2573" y="2421"/>
                    <a:pt x="2608" y="2302"/>
                  </a:cubicBezTo>
                  <a:cubicBezTo>
                    <a:pt x="2680" y="2076"/>
                    <a:pt x="2739" y="1849"/>
                    <a:pt x="2811" y="1635"/>
                  </a:cubicBezTo>
                  <a:cubicBezTo>
                    <a:pt x="2894" y="1385"/>
                    <a:pt x="2965" y="1123"/>
                    <a:pt x="3049" y="873"/>
                  </a:cubicBezTo>
                  <a:cubicBezTo>
                    <a:pt x="3120" y="611"/>
                    <a:pt x="3204" y="349"/>
                    <a:pt x="3287" y="87"/>
                  </a:cubicBezTo>
                  <a:cubicBezTo>
                    <a:pt x="3299" y="52"/>
                    <a:pt x="3275" y="16"/>
                    <a:pt x="3239" y="4"/>
                  </a:cubicBezTo>
                  <a:cubicBezTo>
                    <a:pt x="3233" y="2"/>
                    <a:pt x="3227" y="1"/>
                    <a:pt x="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099525" y="1455075"/>
              <a:ext cx="505450" cy="43775"/>
            </a:xfrm>
            <a:custGeom>
              <a:avLst/>
              <a:gdLst/>
              <a:ahLst/>
              <a:cxnLst/>
              <a:rect l="l" t="t" r="r" b="b"/>
              <a:pathLst>
                <a:path w="20218" h="1751" extrusionOk="0">
                  <a:moveTo>
                    <a:pt x="11064" y="857"/>
                  </a:moveTo>
                  <a:lnTo>
                    <a:pt x="11064" y="857"/>
                  </a:lnTo>
                  <a:cubicBezTo>
                    <a:pt x="11063" y="857"/>
                    <a:pt x="11062" y="857"/>
                    <a:pt x="11062" y="858"/>
                  </a:cubicBezTo>
                  <a:cubicBezTo>
                    <a:pt x="11062" y="858"/>
                    <a:pt x="11063" y="858"/>
                    <a:pt x="11064" y="857"/>
                  </a:cubicBezTo>
                  <a:close/>
                  <a:moveTo>
                    <a:pt x="20146" y="0"/>
                  </a:moveTo>
                  <a:cubicBezTo>
                    <a:pt x="20075" y="12"/>
                    <a:pt x="20003" y="24"/>
                    <a:pt x="19932" y="36"/>
                  </a:cubicBezTo>
                  <a:cubicBezTo>
                    <a:pt x="19848" y="48"/>
                    <a:pt x="19777" y="60"/>
                    <a:pt x="19706" y="72"/>
                  </a:cubicBezTo>
                  <a:cubicBezTo>
                    <a:pt x="19563" y="84"/>
                    <a:pt x="19420" y="107"/>
                    <a:pt x="19277" y="119"/>
                  </a:cubicBezTo>
                  <a:lnTo>
                    <a:pt x="19289" y="119"/>
                  </a:lnTo>
                  <a:cubicBezTo>
                    <a:pt x="19229" y="131"/>
                    <a:pt x="19158" y="131"/>
                    <a:pt x="19098" y="143"/>
                  </a:cubicBezTo>
                  <a:cubicBezTo>
                    <a:pt x="19003" y="155"/>
                    <a:pt x="18908" y="155"/>
                    <a:pt x="18824" y="167"/>
                  </a:cubicBezTo>
                  <a:cubicBezTo>
                    <a:pt x="18717" y="179"/>
                    <a:pt x="18610" y="179"/>
                    <a:pt x="18503" y="191"/>
                  </a:cubicBezTo>
                  <a:cubicBezTo>
                    <a:pt x="18301" y="191"/>
                    <a:pt x="18098" y="203"/>
                    <a:pt x="17896" y="215"/>
                  </a:cubicBezTo>
                  <a:cubicBezTo>
                    <a:pt x="17693" y="227"/>
                    <a:pt x="17503" y="238"/>
                    <a:pt x="17300" y="250"/>
                  </a:cubicBezTo>
                  <a:cubicBezTo>
                    <a:pt x="17086" y="262"/>
                    <a:pt x="16872" y="262"/>
                    <a:pt x="16658" y="274"/>
                  </a:cubicBezTo>
                  <a:cubicBezTo>
                    <a:pt x="16538" y="274"/>
                    <a:pt x="16431" y="286"/>
                    <a:pt x="16312" y="298"/>
                  </a:cubicBezTo>
                  <a:cubicBezTo>
                    <a:pt x="16229" y="298"/>
                    <a:pt x="16146" y="310"/>
                    <a:pt x="16050" y="310"/>
                  </a:cubicBezTo>
                  <a:cubicBezTo>
                    <a:pt x="15967" y="322"/>
                    <a:pt x="15872" y="322"/>
                    <a:pt x="15776" y="334"/>
                  </a:cubicBezTo>
                  <a:cubicBezTo>
                    <a:pt x="15657" y="346"/>
                    <a:pt x="15538" y="358"/>
                    <a:pt x="15407" y="369"/>
                  </a:cubicBezTo>
                  <a:cubicBezTo>
                    <a:pt x="15003" y="405"/>
                    <a:pt x="14586" y="441"/>
                    <a:pt x="14181" y="488"/>
                  </a:cubicBezTo>
                  <a:cubicBezTo>
                    <a:pt x="13991" y="500"/>
                    <a:pt x="13800" y="524"/>
                    <a:pt x="13610" y="536"/>
                  </a:cubicBezTo>
                  <a:cubicBezTo>
                    <a:pt x="13514" y="548"/>
                    <a:pt x="13419" y="560"/>
                    <a:pt x="13312" y="560"/>
                  </a:cubicBezTo>
                  <a:cubicBezTo>
                    <a:pt x="13217" y="560"/>
                    <a:pt x="13121" y="572"/>
                    <a:pt x="13026" y="572"/>
                  </a:cubicBezTo>
                  <a:cubicBezTo>
                    <a:pt x="12800" y="584"/>
                    <a:pt x="12574" y="596"/>
                    <a:pt x="12336" y="608"/>
                  </a:cubicBezTo>
                  <a:cubicBezTo>
                    <a:pt x="12133" y="619"/>
                    <a:pt x="11943" y="631"/>
                    <a:pt x="11740" y="655"/>
                  </a:cubicBezTo>
                  <a:cubicBezTo>
                    <a:pt x="11562" y="667"/>
                    <a:pt x="11395" y="679"/>
                    <a:pt x="11228" y="691"/>
                  </a:cubicBezTo>
                  <a:cubicBezTo>
                    <a:pt x="11050" y="715"/>
                    <a:pt x="10883" y="727"/>
                    <a:pt x="10704" y="750"/>
                  </a:cubicBezTo>
                  <a:cubicBezTo>
                    <a:pt x="10621" y="762"/>
                    <a:pt x="10526" y="774"/>
                    <a:pt x="10431" y="786"/>
                  </a:cubicBezTo>
                  <a:cubicBezTo>
                    <a:pt x="10347" y="798"/>
                    <a:pt x="10252" y="810"/>
                    <a:pt x="10157" y="822"/>
                  </a:cubicBezTo>
                  <a:cubicBezTo>
                    <a:pt x="10061" y="834"/>
                    <a:pt x="9966" y="846"/>
                    <a:pt x="9871" y="858"/>
                  </a:cubicBezTo>
                  <a:cubicBezTo>
                    <a:pt x="9788" y="869"/>
                    <a:pt x="9692" y="881"/>
                    <a:pt x="9609" y="893"/>
                  </a:cubicBezTo>
                  <a:cubicBezTo>
                    <a:pt x="9514" y="893"/>
                    <a:pt x="9419" y="905"/>
                    <a:pt x="9323" y="917"/>
                  </a:cubicBezTo>
                  <a:cubicBezTo>
                    <a:pt x="9228" y="929"/>
                    <a:pt x="9121" y="929"/>
                    <a:pt x="9026" y="941"/>
                  </a:cubicBezTo>
                  <a:cubicBezTo>
                    <a:pt x="8823" y="953"/>
                    <a:pt x="8621" y="965"/>
                    <a:pt x="8418" y="977"/>
                  </a:cubicBezTo>
                  <a:cubicBezTo>
                    <a:pt x="8216" y="977"/>
                    <a:pt x="8002" y="989"/>
                    <a:pt x="7799" y="989"/>
                  </a:cubicBezTo>
                  <a:cubicBezTo>
                    <a:pt x="7597" y="1000"/>
                    <a:pt x="7394" y="1000"/>
                    <a:pt x="7204" y="1012"/>
                  </a:cubicBezTo>
                  <a:cubicBezTo>
                    <a:pt x="7097" y="1024"/>
                    <a:pt x="7002" y="1024"/>
                    <a:pt x="6906" y="1036"/>
                  </a:cubicBezTo>
                  <a:cubicBezTo>
                    <a:pt x="6787" y="1036"/>
                    <a:pt x="6680" y="1048"/>
                    <a:pt x="6573" y="1060"/>
                  </a:cubicBezTo>
                  <a:cubicBezTo>
                    <a:pt x="6406" y="1072"/>
                    <a:pt x="6240" y="1084"/>
                    <a:pt x="6085" y="1096"/>
                  </a:cubicBezTo>
                  <a:cubicBezTo>
                    <a:pt x="5609" y="1131"/>
                    <a:pt x="5132" y="1179"/>
                    <a:pt x="4656" y="1215"/>
                  </a:cubicBezTo>
                  <a:cubicBezTo>
                    <a:pt x="3751" y="1298"/>
                    <a:pt x="2846" y="1370"/>
                    <a:pt x="1941" y="1453"/>
                  </a:cubicBezTo>
                  <a:cubicBezTo>
                    <a:pt x="1322" y="1501"/>
                    <a:pt x="703" y="1560"/>
                    <a:pt x="84" y="1608"/>
                  </a:cubicBezTo>
                  <a:cubicBezTo>
                    <a:pt x="60" y="1608"/>
                    <a:pt x="48" y="1620"/>
                    <a:pt x="25" y="1631"/>
                  </a:cubicBezTo>
                  <a:cubicBezTo>
                    <a:pt x="13" y="1643"/>
                    <a:pt x="1" y="1655"/>
                    <a:pt x="1" y="1679"/>
                  </a:cubicBezTo>
                  <a:cubicBezTo>
                    <a:pt x="1" y="1703"/>
                    <a:pt x="13" y="1715"/>
                    <a:pt x="25" y="1727"/>
                  </a:cubicBezTo>
                  <a:cubicBezTo>
                    <a:pt x="36" y="1739"/>
                    <a:pt x="60" y="1751"/>
                    <a:pt x="72" y="1751"/>
                  </a:cubicBezTo>
                  <a:cubicBezTo>
                    <a:pt x="1334" y="1643"/>
                    <a:pt x="2584" y="1536"/>
                    <a:pt x="3835" y="1429"/>
                  </a:cubicBezTo>
                  <a:cubicBezTo>
                    <a:pt x="4608" y="1370"/>
                    <a:pt x="5394" y="1298"/>
                    <a:pt x="6168" y="1227"/>
                  </a:cubicBezTo>
                  <a:cubicBezTo>
                    <a:pt x="6382" y="1215"/>
                    <a:pt x="6585" y="1203"/>
                    <a:pt x="6799" y="1179"/>
                  </a:cubicBezTo>
                  <a:cubicBezTo>
                    <a:pt x="6871" y="1179"/>
                    <a:pt x="6930" y="1167"/>
                    <a:pt x="7002" y="1167"/>
                  </a:cubicBezTo>
                  <a:cubicBezTo>
                    <a:pt x="7073" y="1167"/>
                    <a:pt x="7144" y="1155"/>
                    <a:pt x="7216" y="1155"/>
                  </a:cubicBezTo>
                  <a:lnTo>
                    <a:pt x="7323" y="1155"/>
                  </a:lnTo>
                  <a:cubicBezTo>
                    <a:pt x="7418" y="1143"/>
                    <a:pt x="7525" y="1143"/>
                    <a:pt x="7621" y="1143"/>
                  </a:cubicBezTo>
                  <a:cubicBezTo>
                    <a:pt x="7728" y="1131"/>
                    <a:pt x="7823" y="1131"/>
                    <a:pt x="7918" y="1131"/>
                  </a:cubicBezTo>
                  <a:cubicBezTo>
                    <a:pt x="8133" y="1120"/>
                    <a:pt x="8347" y="1120"/>
                    <a:pt x="8561" y="1108"/>
                  </a:cubicBezTo>
                  <a:cubicBezTo>
                    <a:pt x="8764" y="1096"/>
                    <a:pt x="8966" y="1084"/>
                    <a:pt x="9169" y="1072"/>
                  </a:cubicBezTo>
                  <a:cubicBezTo>
                    <a:pt x="9383" y="1060"/>
                    <a:pt x="9585" y="1036"/>
                    <a:pt x="9788" y="1012"/>
                  </a:cubicBezTo>
                  <a:cubicBezTo>
                    <a:pt x="10002" y="989"/>
                    <a:pt x="10204" y="953"/>
                    <a:pt x="10419" y="929"/>
                  </a:cubicBezTo>
                  <a:cubicBezTo>
                    <a:pt x="10621" y="905"/>
                    <a:pt x="10823" y="881"/>
                    <a:pt x="11038" y="858"/>
                  </a:cubicBezTo>
                  <a:cubicBezTo>
                    <a:pt x="11050" y="858"/>
                    <a:pt x="11062" y="858"/>
                    <a:pt x="11074" y="846"/>
                  </a:cubicBezTo>
                  <a:lnTo>
                    <a:pt x="11074" y="846"/>
                  </a:lnTo>
                  <a:cubicBezTo>
                    <a:pt x="11074" y="854"/>
                    <a:pt x="11067" y="857"/>
                    <a:pt x="11064" y="857"/>
                  </a:cubicBezTo>
                  <a:lnTo>
                    <a:pt x="11064" y="857"/>
                  </a:lnTo>
                  <a:cubicBezTo>
                    <a:pt x="11265" y="834"/>
                    <a:pt x="11455" y="810"/>
                    <a:pt x="11657" y="798"/>
                  </a:cubicBezTo>
                  <a:cubicBezTo>
                    <a:pt x="11764" y="786"/>
                    <a:pt x="11859" y="774"/>
                    <a:pt x="11966" y="774"/>
                  </a:cubicBezTo>
                  <a:lnTo>
                    <a:pt x="12300" y="750"/>
                  </a:lnTo>
                  <a:cubicBezTo>
                    <a:pt x="12407" y="739"/>
                    <a:pt x="12514" y="739"/>
                    <a:pt x="12621" y="727"/>
                  </a:cubicBezTo>
                  <a:cubicBezTo>
                    <a:pt x="12717" y="727"/>
                    <a:pt x="12812" y="727"/>
                    <a:pt x="12907" y="715"/>
                  </a:cubicBezTo>
                  <a:cubicBezTo>
                    <a:pt x="13098" y="715"/>
                    <a:pt x="13288" y="703"/>
                    <a:pt x="13479" y="691"/>
                  </a:cubicBezTo>
                  <a:cubicBezTo>
                    <a:pt x="13586" y="679"/>
                    <a:pt x="13681" y="679"/>
                    <a:pt x="13788" y="667"/>
                  </a:cubicBezTo>
                  <a:lnTo>
                    <a:pt x="14133" y="631"/>
                  </a:lnTo>
                  <a:cubicBezTo>
                    <a:pt x="14336" y="608"/>
                    <a:pt x="14526" y="584"/>
                    <a:pt x="14717" y="572"/>
                  </a:cubicBezTo>
                  <a:cubicBezTo>
                    <a:pt x="14943" y="548"/>
                    <a:pt x="15157" y="524"/>
                    <a:pt x="15384" y="512"/>
                  </a:cubicBezTo>
                  <a:cubicBezTo>
                    <a:pt x="15562" y="488"/>
                    <a:pt x="15741" y="477"/>
                    <a:pt x="15919" y="453"/>
                  </a:cubicBezTo>
                  <a:cubicBezTo>
                    <a:pt x="15991" y="453"/>
                    <a:pt x="16062" y="453"/>
                    <a:pt x="16134" y="441"/>
                  </a:cubicBezTo>
                  <a:cubicBezTo>
                    <a:pt x="16169" y="441"/>
                    <a:pt x="16205" y="441"/>
                    <a:pt x="16241" y="429"/>
                  </a:cubicBezTo>
                  <a:cubicBezTo>
                    <a:pt x="16360" y="429"/>
                    <a:pt x="16479" y="417"/>
                    <a:pt x="16610" y="417"/>
                  </a:cubicBezTo>
                  <a:cubicBezTo>
                    <a:pt x="16789" y="405"/>
                    <a:pt x="16979" y="405"/>
                    <a:pt x="17170" y="393"/>
                  </a:cubicBezTo>
                  <a:cubicBezTo>
                    <a:pt x="17372" y="381"/>
                    <a:pt x="17574" y="369"/>
                    <a:pt x="17765" y="358"/>
                  </a:cubicBezTo>
                  <a:cubicBezTo>
                    <a:pt x="17967" y="346"/>
                    <a:pt x="18170" y="346"/>
                    <a:pt x="18372" y="334"/>
                  </a:cubicBezTo>
                  <a:cubicBezTo>
                    <a:pt x="18455" y="322"/>
                    <a:pt x="18539" y="322"/>
                    <a:pt x="18610" y="322"/>
                  </a:cubicBezTo>
                  <a:cubicBezTo>
                    <a:pt x="18694" y="310"/>
                    <a:pt x="18777" y="310"/>
                    <a:pt x="18860" y="298"/>
                  </a:cubicBezTo>
                  <a:cubicBezTo>
                    <a:pt x="18932" y="298"/>
                    <a:pt x="19003" y="286"/>
                    <a:pt x="19086" y="286"/>
                  </a:cubicBezTo>
                  <a:cubicBezTo>
                    <a:pt x="19146" y="274"/>
                    <a:pt x="19217" y="262"/>
                    <a:pt x="19289" y="262"/>
                  </a:cubicBezTo>
                  <a:cubicBezTo>
                    <a:pt x="19432" y="238"/>
                    <a:pt x="19575" y="227"/>
                    <a:pt x="19717" y="203"/>
                  </a:cubicBezTo>
                  <a:cubicBezTo>
                    <a:pt x="19789" y="203"/>
                    <a:pt x="19860" y="191"/>
                    <a:pt x="19932" y="179"/>
                  </a:cubicBezTo>
                  <a:cubicBezTo>
                    <a:pt x="19991" y="167"/>
                    <a:pt x="20063" y="155"/>
                    <a:pt x="20134" y="143"/>
                  </a:cubicBezTo>
                  <a:lnTo>
                    <a:pt x="20146" y="143"/>
                  </a:lnTo>
                  <a:cubicBezTo>
                    <a:pt x="20158" y="143"/>
                    <a:pt x="20170" y="143"/>
                    <a:pt x="20194" y="119"/>
                  </a:cubicBezTo>
                  <a:cubicBezTo>
                    <a:pt x="20206" y="107"/>
                    <a:pt x="20206" y="96"/>
                    <a:pt x="20218" y="72"/>
                  </a:cubicBezTo>
                  <a:cubicBezTo>
                    <a:pt x="20218" y="60"/>
                    <a:pt x="20206" y="36"/>
                    <a:pt x="20194" y="24"/>
                  </a:cubicBezTo>
                  <a:cubicBezTo>
                    <a:pt x="20182" y="12"/>
                    <a:pt x="20170" y="12"/>
                    <a:pt x="20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175725" y="1232425"/>
              <a:ext cx="428350" cy="222675"/>
            </a:xfrm>
            <a:custGeom>
              <a:avLst/>
              <a:gdLst/>
              <a:ahLst/>
              <a:cxnLst/>
              <a:rect l="l" t="t" r="r" b="b"/>
              <a:pathLst>
                <a:path w="17134" h="8907" extrusionOk="0">
                  <a:moveTo>
                    <a:pt x="84" y="0"/>
                  </a:moveTo>
                  <a:cubicBezTo>
                    <a:pt x="72" y="0"/>
                    <a:pt x="48" y="12"/>
                    <a:pt x="36" y="24"/>
                  </a:cubicBezTo>
                  <a:cubicBezTo>
                    <a:pt x="13" y="48"/>
                    <a:pt x="1" y="84"/>
                    <a:pt x="13" y="120"/>
                  </a:cubicBezTo>
                  <a:cubicBezTo>
                    <a:pt x="36" y="143"/>
                    <a:pt x="60" y="155"/>
                    <a:pt x="84" y="179"/>
                  </a:cubicBezTo>
                  <a:cubicBezTo>
                    <a:pt x="96" y="191"/>
                    <a:pt x="120" y="191"/>
                    <a:pt x="144" y="203"/>
                  </a:cubicBezTo>
                  <a:cubicBezTo>
                    <a:pt x="179" y="227"/>
                    <a:pt x="227" y="250"/>
                    <a:pt x="275" y="274"/>
                  </a:cubicBezTo>
                  <a:cubicBezTo>
                    <a:pt x="370" y="322"/>
                    <a:pt x="453" y="370"/>
                    <a:pt x="548" y="417"/>
                  </a:cubicBezTo>
                  <a:cubicBezTo>
                    <a:pt x="715" y="501"/>
                    <a:pt x="882" y="584"/>
                    <a:pt x="1048" y="667"/>
                  </a:cubicBezTo>
                  <a:cubicBezTo>
                    <a:pt x="1227" y="751"/>
                    <a:pt x="1406" y="834"/>
                    <a:pt x="1584" y="917"/>
                  </a:cubicBezTo>
                  <a:cubicBezTo>
                    <a:pt x="1787" y="1012"/>
                    <a:pt x="1977" y="1096"/>
                    <a:pt x="2180" y="1179"/>
                  </a:cubicBezTo>
                  <a:cubicBezTo>
                    <a:pt x="2251" y="1215"/>
                    <a:pt x="2334" y="1251"/>
                    <a:pt x="2406" y="1286"/>
                  </a:cubicBezTo>
                  <a:cubicBezTo>
                    <a:pt x="2501" y="1322"/>
                    <a:pt x="2596" y="1370"/>
                    <a:pt x="2692" y="1417"/>
                  </a:cubicBezTo>
                  <a:cubicBezTo>
                    <a:pt x="2703" y="1417"/>
                    <a:pt x="2715" y="1417"/>
                    <a:pt x="2727" y="1429"/>
                  </a:cubicBezTo>
                  <a:lnTo>
                    <a:pt x="2739" y="1429"/>
                  </a:lnTo>
                  <a:lnTo>
                    <a:pt x="2763" y="1441"/>
                  </a:lnTo>
                  <a:cubicBezTo>
                    <a:pt x="2846" y="1489"/>
                    <a:pt x="2942" y="1524"/>
                    <a:pt x="3025" y="1560"/>
                  </a:cubicBezTo>
                  <a:cubicBezTo>
                    <a:pt x="3203" y="1644"/>
                    <a:pt x="3370" y="1727"/>
                    <a:pt x="3537" y="1810"/>
                  </a:cubicBezTo>
                  <a:cubicBezTo>
                    <a:pt x="3715" y="1905"/>
                    <a:pt x="3894" y="2001"/>
                    <a:pt x="4085" y="2084"/>
                  </a:cubicBezTo>
                  <a:cubicBezTo>
                    <a:pt x="4263" y="2179"/>
                    <a:pt x="4442" y="2263"/>
                    <a:pt x="4608" y="2358"/>
                  </a:cubicBezTo>
                  <a:cubicBezTo>
                    <a:pt x="4704" y="2394"/>
                    <a:pt x="4787" y="2441"/>
                    <a:pt x="4882" y="2489"/>
                  </a:cubicBezTo>
                  <a:cubicBezTo>
                    <a:pt x="4978" y="2536"/>
                    <a:pt x="5073" y="2584"/>
                    <a:pt x="5168" y="2632"/>
                  </a:cubicBezTo>
                  <a:cubicBezTo>
                    <a:pt x="5549" y="2810"/>
                    <a:pt x="5930" y="2989"/>
                    <a:pt x="6311" y="3168"/>
                  </a:cubicBezTo>
                  <a:cubicBezTo>
                    <a:pt x="6478" y="3251"/>
                    <a:pt x="6656" y="3334"/>
                    <a:pt x="6835" y="3418"/>
                  </a:cubicBezTo>
                  <a:cubicBezTo>
                    <a:pt x="7013" y="3513"/>
                    <a:pt x="7192" y="3596"/>
                    <a:pt x="7383" y="3691"/>
                  </a:cubicBezTo>
                  <a:cubicBezTo>
                    <a:pt x="7549" y="3787"/>
                    <a:pt x="7728" y="3858"/>
                    <a:pt x="7895" y="3941"/>
                  </a:cubicBezTo>
                  <a:cubicBezTo>
                    <a:pt x="8085" y="4037"/>
                    <a:pt x="8276" y="4132"/>
                    <a:pt x="8466" y="4227"/>
                  </a:cubicBezTo>
                  <a:cubicBezTo>
                    <a:pt x="8657" y="4322"/>
                    <a:pt x="8859" y="4418"/>
                    <a:pt x="9049" y="4513"/>
                  </a:cubicBezTo>
                  <a:cubicBezTo>
                    <a:pt x="9228" y="4608"/>
                    <a:pt x="9407" y="4692"/>
                    <a:pt x="9573" y="4775"/>
                  </a:cubicBezTo>
                  <a:cubicBezTo>
                    <a:pt x="9942" y="4965"/>
                    <a:pt x="10312" y="5156"/>
                    <a:pt x="10681" y="5346"/>
                  </a:cubicBezTo>
                  <a:cubicBezTo>
                    <a:pt x="10871" y="5442"/>
                    <a:pt x="11062" y="5537"/>
                    <a:pt x="11252" y="5644"/>
                  </a:cubicBezTo>
                  <a:cubicBezTo>
                    <a:pt x="11347" y="5692"/>
                    <a:pt x="11431" y="5739"/>
                    <a:pt x="11514" y="5787"/>
                  </a:cubicBezTo>
                  <a:cubicBezTo>
                    <a:pt x="11585" y="5823"/>
                    <a:pt x="11657" y="5858"/>
                    <a:pt x="11728" y="5906"/>
                  </a:cubicBezTo>
                  <a:cubicBezTo>
                    <a:pt x="11847" y="5965"/>
                    <a:pt x="11966" y="6037"/>
                    <a:pt x="12086" y="6096"/>
                  </a:cubicBezTo>
                  <a:cubicBezTo>
                    <a:pt x="12157" y="6144"/>
                    <a:pt x="12228" y="6180"/>
                    <a:pt x="12288" y="6227"/>
                  </a:cubicBezTo>
                  <a:cubicBezTo>
                    <a:pt x="12478" y="6335"/>
                    <a:pt x="12669" y="6454"/>
                    <a:pt x="12859" y="6561"/>
                  </a:cubicBezTo>
                  <a:cubicBezTo>
                    <a:pt x="13050" y="6680"/>
                    <a:pt x="13229" y="6787"/>
                    <a:pt x="13419" y="6894"/>
                  </a:cubicBezTo>
                  <a:cubicBezTo>
                    <a:pt x="13467" y="6930"/>
                    <a:pt x="13526" y="6966"/>
                    <a:pt x="13586" y="7001"/>
                  </a:cubicBezTo>
                  <a:cubicBezTo>
                    <a:pt x="13717" y="7061"/>
                    <a:pt x="13836" y="7132"/>
                    <a:pt x="13955" y="7204"/>
                  </a:cubicBezTo>
                  <a:cubicBezTo>
                    <a:pt x="14133" y="7299"/>
                    <a:pt x="14324" y="7394"/>
                    <a:pt x="14503" y="7501"/>
                  </a:cubicBezTo>
                  <a:cubicBezTo>
                    <a:pt x="14669" y="7597"/>
                    <a:pt x="14848" y="7692"/>
                    <a:pt x="15014" y="7787"/>
                  </a:cubicBezTo>
                  <a:cubicBezTo>
                    <a:pt x="15384" y="7990"/>
                    <a:pt x="15753" y="8204"/>
                    <a:pt x="16122" y="8406"/>
                  </a:cubicBezTo>
                  <a:cubicBezTo>
                    <a:pt x="16241" y="8478"/>
                    <a:pt x="16360" y="8537"/>
                    <a:pt x="16479" y="8597"/>
                  </a:cubicBezTo>
                  <a:cubicBezTo>
                    <a:pt x="16658" y="8704"/>
                    <a:pt x="16836" y="8799"/>
                    <a:pt x="17015" y="8894"/>
                  </a:cubicBezTo>
                  <a:cubicBezTo>
                    <a:pt x="17027" y="8903"/>
                    <a:pt x="17042" y="8907"/>
                    <a:pt x="17056" y="8907"/>
                  </a:cubicBezTo>
                  <a:cubicBezTo>
                    <a:pt x="17081" y="8907"/>
                    <a:pt x="17107" y="8894"/>
                    <a:pt x="17122" y="8871"/>
                  </a:cubicBezTo>
                  <a:cubicBezTo>
                    <a:pt x="17134" y="8835"/>
                    <a:pt x="17134" y="8787"/>
                    <a:pt x="17098" y="8763"/>
                  </a:cubicBezTo>
                  <a:cubicBezTo>
                    <a:pt x="16693" y="8549"/>
                    <a:pt x="16288" y="8323"/>
                    <a:pt x="15884" y="8097"/>
                  </a:cubicBezTo>
                  <a:cubicBezTo>
                    <a:pt x="15503" y="7870"/>
                    <a:pt x="15110" y="7656"/>
                    <a:pt x="14717" y="7442"/>
                  </a:cubicBezTo>
                  <a:cubicBezTo>
                    <a:pt x="14538" y="7335"/>
                    <a:pt x="14360" y="7239"/>
                    <a:pt x="14181" y="7144"/>
                  </a:cubicBezTo>
                  <a:cubicBezTo>
                    <a:pt x="14002" y="7049"/>
                    <a:pt x="13824" y="6942"/>
                    <a:pt x="13645" y="6847"/>
                  </a:cubicBezTo>
                  <a:cubicBezTo>
                    <a:pt x="13586" y="6811"/>
                    <a:pt x="13514" y="6775"/>
                    <a:pt x="13455" y="6727"/>
                  </a:cubicBezTo>
                  <a:cubicBezTo>
                    <a:pt x="13348" y="6668"/>
                    <a:pt x="13240" y="6608"/>
                    <a:pt x="13133" y="6537"/>
                  </a:cubicBezTo>
                  <a:cubicBezTo>
                    <a:pt x="12967" y="6442"/>
                    <a:pt x="12812" y="6346"/>
                    <a:pt x="12645" y="6251"/>
                  </a:cubicBezTo>
                  <a:cubicBezTo>
                    <a:pt x="12478" y="6144"/>
                    <a:pt x="12312" y="6037"/>
                    <a:pt x="12133" y="5942"/>
                  </a:cubicBezTo>
                  <a:cubicBezTo>
                    <a:pt x="12026" y="5882"/>
                    <a:pt x="11907" y="5811"/>
                    <a:pt x="11788" y="5751"/>
                  </a:cubicBezTo>
                  <a:cubicBezTo>
                    <a:pt x="11716" y="5704"/>
                    <a:pt x="11633" y="5656"/>
                    <a:pt x="11550" y="5620"/>
                  </a:cubicBezTo>
                  <a:cubicBezTo>
                    <a:pt x="11359" y="5513"/>
                    <a:pt x="11169" y="5406"/>
                    <a:pt x="10978" y="5311"/>
                  </a:cubicBezTo>
                  <a:cubicBezTo>
                    <a:pt x="10812" y="5227"/>
                    <a:pt x="10657" y="5144"/>
                    <a:pt x="10490" y="5061"/>
                  </a:cubicBezTo>
                  <a:cubicBezTo>
                    <a:pt x="10121" y="4870"/>
                    <a:pt x="9752" y="4668"/>
                    <a:pt x="9371" y="4489"/>
                  </a:cubicBezTo>
                  <a:cubicBezTo>
                    <a:pt x="8990" y="4299"/>
                    <a:pt x="8621" y="4108"/>
                    <a:pt x="8240" y="3918"/>
                  </a:cubicBezTo>
                  <a:cubicBezTo>
                    <a:pt x="8049" y="3834"/>
                    <a:pt x="7871" y="3739"/>
                    <a:pt x="7680" y="3656"/>
                  </a:cubicBezTo>
                  <a:cubicBezTo>
                    <a:pt x="7514" y="3572"/>
                    <a:pt x="7335" y="3477"/>
                    <a:pt x="7168" y="3394"/>
                  </a:cubicBezTo>
                  <a:cubicBezTo>
                    <a:pt x="6990" y="3298"/>
                    <a:pt x="6811" y="3215"/>
                    <a:pt x="6632" y="3132"/>
                  </a:cubicBezTo>
                  <a:cubicBezTo>
                    <a:pt x="6454" y="3048"/>
                    <a:pt x="6263" y="2965"/>
                    <a:pt x="6085" y="2870"/>
                  </a:cubicBezTo>
                  <a:cubicBezTo>
                    <a:pt x="5906" y="2787"/>
                    <a:pt x="5716" y="2703"/>
                    <a:pt x="5537" y="2620"/>
                  </a:cubicBezTo>
                  <a:cubicBezTo>
                    <a:pt x="5442" y="2572"/>
                    <a:pt x="5347" y="2525"/>
                    <a:pt x="5251" y="2477"/>
                  </a:cubicBezTo>
                  <a:cubicBezTo>
                    <a:pt x="5156" y="2429"/>
                    <a:pt x="5049" y="2382"/>
                    <a:pt x="4954" y="2334"/>
                  </a:cubicBezTo>
                  <a:cubicBezTo>
                    <a:pt x="4585" y="2155"/>
                    <a:pt x="4227" y="1977"/>
                    <a:pt x="3870" y="1786"/>
                  </a:cubicBezTo>
                  <a:cubicBezTo>
                    <a:pt x="3775" y="1739"/>
                    <a:pt x="3680" y="1691"/>
                    <a:pt x="3584" y="1644"/>
                  </a:cubicBezTo>
                  <a:cubicBezTo>
                    <a:pt x="3489" y="1596"/>
                    <a:pt x="3394" y="1548"/>
                    <a:pt x="3287" y="1501"/>
                  </a:cubicBezTo>
                  <a:cubicBezTo>
                    <a:pt x="3192" y="1453"/>
                    <a:pt x="3096" y="1405"/>
                    <a:pt x="3001" y="1370"/>
                  </a:cubicBezTo>
                  <a:cubicBezTo>
                    <a:pt x="2942" y="1334"/>
                    <a:pt x="2870" y="1310"/>
                    <a:pt x="2811" y="1286"/>
                  </a:cubicBezTo>
                  <a:cubicBezTo>
                    <a:pt x="2811" y="1274"/>
                    <a:pt x="2799" y="1274"/>
                    <a:pt x="2799" y="1274"/>
                  </a:cubicBezTo>
                  <a:cubicBezTo>
                    <a:pt x="2763" y="1263"/>
                    <a:pt x="2727" y="1239"/>
                    <a:pt x="2680" y="1227"/>
                  </a:cubicBezTo>
                  <a:cubicBezTo>
                    <a:pt x="2477" y="1132"/>
                    <a:pt x="2263" y="1036"/>
                    <a:pt x="2037" y="941"/>
                  </a:cubicBezTo>
                  <a:cubicBezTo>
                    <a:pt x="1846" y="846"/>
                    <a:pt x="1656" y="762"/>
                    <a:pt x="1465" y="679"/>
                  </a:cubicBezTo>
                  <a:cubicBezTo>
                    <a:pt x="1346" y="631"/>
                    <a:pt x="1227" y="572"/>
                    <a:pt x="1120" y="512"/>
                  </a:cubicBezTo>
                  <a:cubicBezTo>
                    <a:pt x="1013" y="465"/>
                    <a:pt x="906" y="405"/>
                    <a:pt x="798" y="358"/>
                  </a:cubicBezTo>
                  <a:cubicBezTo>
                    <a:pt x="679" y="298"/>
                    <a:pt x="572" y="239"/>
                    <a:pt x="453" y="179"/>
                  </a:cubicBezTo>
                  <a:cubicBezTo>
                    <a:pt x="394" y="155"/>
                    <a:pt x="346" y="120"/>
                    <a:pt x="286" y="96"/>
                  </a:cubicBezTo>
                  <a:cubicBezTo>
                    <a:pt x="263" y="84"/>
                    <a:pt x="239" y="72"/>
                    <a:pt x="203" y="60"/>
                  </a:cubicBezTo>
                  <a:cubicBezTo>
                    <a:pt x="191" y="48"/>
                    <a:pt x="179" y="48"/>
                    <a:pt x="167" y="36"/>
                  </a:cubicBezTo>
                  <a:cubicBezTo>
                    <a:pt x="155" y="36"/>
                    <a:pt x="144" y="24"/>
                    <a:pt x="132" y="12"/>
                  </a:cubicBezTo>
                  <a:lnTo>
                    <a:pt x="108" y="12"/>
                  </a:lnTo>
                  <a:cubicBezTo>
                    <a:pt x="108" y="0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092100" y="1490075"/>
              <a:ext cx="13400" cy="14725"/>
            </a:xfrm>
            <a:custGeom>
              <a:avLst/>
              <a:gdLst/>
              <a:ahLst/>
              <a:cxnLst/>
              <a:rect l="l" t="t" r="r" b="b"/>
              <a:pathLst>
                <a:path w="536" h="589" extrusionOk="0">
                  <a:moveTo>
                    <a:pt x="262" y="1"/>
                  </a:moveTo>
                  <a:cubicBezTo>
                    <a:pt x="219" y="1"/>
                    <a:pt x="178" y="12"/>
                    <a:pt x="143" y="29"/>
                  </a:cubicBezTo>
                  <a:cubicBezTo>
                    <a:pt x="119" y="53"/>
                    <a:pt x="95" y="77"/>
                    <a:pt x="71" y="101"/>
                  </a:cubicBezTo>
                  <a:cubicBezTo>
                    <a:pt x="48" y="124"/>
                    <a:pt x="36" y="148"/>
                    <a:pt x="24" y="184"/>
                  </a:cubicBezTo>
                  <a:cubicBezTo>
                    <a:pt x="12" y="208"/>
                    <a:pt x="0" y="231"/>
                    <a:pt x="0" y="267"/>
                  </a:cubicBezTo>
                  <a:cubicBezTo>
                    <a:pt x="0" y="279"/>
                    <a:pt x="0" y="291"/>
                    <a:pt x="0" y="303"/>
                  </a:cubicBezTo>
                  <a:cubicBezTo>
                    <a:pt x="0" y="315"/>
                    <a:pt x="0" y="327"/>
                    <a:pt x="12" y="339"/>
                  </a:cubicBezTo>
                  <a:cubicBezTo>
                    <a:pt x="12" y="374"/>
                    <a:pt x="24" y="398"/>
                    <a:pt x="48" y="422"/>
                  </a:cubicBezTo>
                  <a:cubicBezTo>
                    <a:pt x="60" y="434"/>
                    <a:pt x="71" y="446"/>
                    <a:pt x="83" y="458"/>
                  </a:cubicBezTo>
                  <a:cubicBezTo>
                    <a:pt x="83" y="470"/>
                    <a:pt x="95" y="482"/>
                    <a:pt x="95" y="482"/>
                  </a:cubicBezTo>
                  <a:cubicBezTo>
                    <a:pt x="131" y="529"/>
                    <a:pt x="179" y="565"/>
                    <a:pt x="226" y="577"/>
                  </a:cubicBezTo>
                  <a:cubicBezTo>
                    <a:pt x="250" y="577"/>
                    <a:pt x="262" y="577"/>
                    <a:pt x="274" y="589"/>
                  </a:cubicBezTo>
                  <a:cubicBezTo>
                    <a:pt x="286" y="589"/>
                    <a:pt x="298" y="589"/>
                    <a:pt x="322" y="577"/>
                  </a:cubicBezTo>
                  <a:cubicBezTo>
                    <a:pt x="345" y="577"/>
                    <a:pt x="381" y="565"/>
                    <a:pt x="405" y="553"/>
                  </a:cubicBezTo>
                  <a:cubicBezTo>
                    <a:pt x="452" y="541"/>
                    <a:pt x="500" y="493"/>
                    <a:pt x="512" y="446"/>
                  </a:cubicBezTo>
                  <a:cubicBezTo>
                    <a:pt x="536" y="386"/>
                    <a:pt x="524" y="327"/>
                    <a:pt x="500" y="267"/>
                  </a:cubicBezTo>
                  <a:cubicBezTo>
                    <a:pt x="500" y="243"/>
                    <a:pt x="500" y="231"/>
                    <a:pt x="488" y="220"/>
                  </a:cubicBezTo>
                  <a:cubicBezTo>
                    <a:pt x="488" y="196"/>
                    <a:pt x="476" y="172"/>
                    <a:pt x="464" y="148"/>
                  </a:cubicBezTo>
                  <a:cubicBezTo>
                    <a:pt x="452" y="112"/>
                    <a:pt x="441" y="101"/>
                    <a:pt x="417" y="77"/>
                  </a:cubicBezTo>
                  <a:cubicBezTo>
                    <a:pt x="405" y="77"/>
                    <a:pt x="393" y="65"/>
                    <a:pt x="393" y="65"/>
                  </a:cubicBezTo>
                  <a:cubicBezTo>
                    <a:pt x="369" y="41"/>
                    <a:pt x="345" y="29"/>
                    <a:pt x="310" y="17"/>
                  </a:cubicBezTo>
                  <a:cubicBezTo>
                    <a:pt x="310" y="17"/>
                    <a:pt x="310" y="5"/>
                    <a:pt x="310" y="5"/>
                  </a:cubicBezTo>
                  <a:cubicBezTo>
                    <a:pt x="294" y="2"/>
                    <a:pt x="278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095950" y="1490500"/>
              <a:ext cx="11950" cy="12475"/>
            </a:xfrm>
            <a:custGeom>
              <a:avLst/>
              <a:gdLst/>
              <a:ahLst/>
              <a:cxnLst/>
              <a:rect l="l" t="t" r="r" b="b"/>
              <a:pathLst>
                <a:path w="478" h="499" extrusionOk="0">
                  <a:moveTo>
                    <a:pt x="203" y="0"/>
                  </a:moveTo>
                  <a:cubicBezTo>
                    <a:pt x="191" y="12"/>
                    <a:pt x="179" y="12"/>
                    <a:pt x="156" y="24"/>
                  </a:cubicBezTo>
                  <a:cubicBezTo>
                    <a:pt x="144" y="24"/>
                    <a:pt x="120" y="36"/>
                    <a:pt x="108" y="48"/>
                  </a:cubicBezTo>
                  <a:cubicBezTo>
                    <a:pt x="84" y="60"/>
                    <a:pt x="72" y="72"/>
                    <a:pt x="60" y="84"/>
                  </a:cubicBezTo>
                  <a:cubicBezTo>
                    <a:pt x="48" y="95"/>
                    <a:pt x="37" y="107"/>
                    <a:pt x="25" y="131"/>
                  </a:cubicBezTo>
                  <a:cubicBezTo>
                    <a:pt x="1" y="167"/>
                    <a:pt x="1" y="203"/>
                    <a:pt x="37" y="226"/>
                  </a:cubicBezTo>
                  <a:cubicBezTo>
                    <a:pt x="50" y="235"/>
                    <a:pt x="64" y="239"/>
                    <a:pt x="77" y="239"/>
                  </a:cubicBezTo>
                  <a:cubicBezTo>
                    <a:pt x="98" y="239"/>
                    <a:pt x="117" y="229"/>
                    <a:pt x="132" y="214"/>
                  </a:cubicBezTo>
                  <a:cubicBezTo>
                    <a:pt x="144" y="203"/>
                    <a:pt x="144" y="191"/>
                    <a:pt x="156" y="179"/>
                  </a:cubicBezTo>
                  <a:cubicBezTo>
                    <a:pt x="156" y="179"/>
                    <a:pt x="168" y="167"/>
                    <a:pt x="168" y="167"/>
                  </a:cubicBezTo>
                  <a:cubicBezTo>
                    <a:pt x="191" y="155"/>
                    <a:pt x="203" y="155"/>
                    <a:pt x="215" y="143"/>
                  </a:cubicBezTo>
                  <a:lnTo>
                    <a:pt x="251" y="143"/>
                  </a:lnTo>
                  <a:cubicBezTo>
                    <a:pt x="251" y="143"/>
                    <a:pt x="263" y="143"/>
                    <a:pt x="263" y="155"/>
                  </a:cubicBezTo>
                  <a:cubicBezTo>
                    <a:pt x="275" y="155"/>
                    <a:pt x="275" y="155"/>
                    <a:pt x="275" y="167"/>
                  </a:cubicBezTo>
                  <a:cubicBezTo>
                    <a:pt x="287" y="167"/>
                    <a:pt x="298" y="179"/>
                    <a:pt x="298" y="191"/>
                  </a:cubicBezTo>
                  <a:cubicBezTo>
                    <a:pt x="310" y="203"/>
                    <a:pt x="310" y="214"/>
                    <a:pt x="322" y="226"/>
                  </a:cubicBezTo>
                  <a:cubicBezTo>
                    <a:pt x="322" y="250"/>
                    <a:pt x="334" y="274"/>
                    <a:pt x="334" y="286"/>
                  </a:cubicBezTo>
                  <a:cubicBezTo>
                    <a:pt x="334" y="298"/>
                    <a:pt x="334" y="310"/>
                    <a:pt x="334" y="322"/>
                  </a:cubicBezTo>
                  <a:cubicBezTo>
                    <a:pt x="322" y="322"/>
                    <a:pt x="322" y="334"/>
                    <a:pt x="322" y="345"/>
                  </a:cubicBezTo>
                  <a:cubicBezTo>
                    <a:pt x="310" y="345"/>
                    <a:pt x="310" y="357"/>
                    <a:pt x="298" y="369"/>
                  </a:cubicBezTo>
                  <a:cubicBezTo>
                    <a:pt x="287" y="381"/>
                    <a:pt x="275" y="405"/>
                    <a:pt x="275" y="417"/>
                  </a:cubicBezTo>
                  <a:cubicBezTo>
                    <a:pt x="275" y="441"/>
                    <a:pt x="275" y="453"/>
                    <a:pt x="287" y="476"/>
                  </a:cubicBezTo>
                  <a:cubicBezTo>
                    <a:pt x="300" y="489"/>
                    <a:pt x="320" y="499"/>
                    <a:pt x="341" y="499"/>
                  </a:cubicBezTo>
                  <a:cubicBezTo>
                    <a:pt x="359" y="499"/>
                    <a:pt x="378" y="493"/>
                    <a:pt x="394" y="476"/>
                  </a:cubicBezTo>
                  <a:cubicBezTo>
                    <a:pt x="406" y="465"/>
                    <a:pt x="429" y="441"/>
                    <a:pt x="441" y="417"/>
                  </a:cubicBezTo>
                  <a:cubicBezTo>
                    <a:pt x="465" y="381"/>
                    <a:pt x="477" y="345"/>
                    <a:pt x="477" y="298"/>
                  </a:cubicBezTo>
                  <a:cubicBezTo>
                    <a:pt x="477" y="262"/>
                    <a:pt x="465" y="226"/>
                    <a:pt x="453" y="191"/>
                  </a:cubicBezTo>
                  <a:cubicBezTo>
                    <a:pt x="441" y="155"/>
                    <a:pt x="429" y="119"/>
                    <a:pt x="406" y="95"/>
                  </a:cubicBezTo>
                  <a:cubicBezTo>
                    <a:pt x="394" y="84"/>
                    <a:pt x="382" y="72"/>
                    <a:pt x="370" y="60"/>
                  </a:cubicBezTo>
                  <a:cubicBezTo>
                    <a:pt x="358" y="36"/>
                    <a:pt x="346" y="36"/>
                    <a:pt x="322" y="24"/>
                  </a:cubicBezTo>
                  <a:cubicBezTo>
                    <a:pt x="310" y="12"/>
                    <a:pt x="310" y="12"/>
                    <a:pt x="298" y="12"/>
                  </a:cubicBezTo>
                  <a:cubicBezTo>
                    <a:pt x="263" y="0"/>
                    <a:pt x="23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596025" y="1448300"/>
              <a:ext cx="17275" cy="15925"/>
            </a:xfrm>
            <a:custGeom>
              <a:avLst/>
              <a:gdLst/>
              <a:ahLst/>
              <a:cxnLst/>
              <a:rect l="l" t="t" r="r" b="b"/>
              <a:pathLst>
                <a:path w="691" h="637" extrusionOk="0">
                  <a:moveTo>
                    <a:pt x="411" y="0"/>
                  </a:moveTo>
                  <a:cubicBezTo>
                    <a:pt x="402" y="0"/>
                    <a:pt x="393" y="3"/>
                    <a:pt x="381" y="9"/>
                  </a:cubicBezTo>
                  <a:cubicBezTo>
                    <a:pt x="369" y="9"/>
                    <a:pt x="358" y="21"/>
                    <a:pt x="346" y="21"/>
                  </a:cubicBezTo>
                  <a:cubicBezTo>
                    <a:pt x="334" y="33"/>
                    <a:pt x="310" y="33"/>
                    <a:pt x="298" y="33"/>
                  </a:cubicBezTo>
                  <a:cubicBezTo>
                    <a:pt x="274" y="45"/>
                    <a:pt x="250" y="45"/>
                    <a:pt x="227" y="69"/>
                  </a:cubicBezTo>
                  <a:cubicBezTo>
                    <a:pt x="179" y="81"/>
                    <a:pt x="131" y="117"/>
                    <a:pt x="107" y="140"/>
                  </a:cubicBezTo>
                  <a:cubicBezTo>
                    <a:pt x="60" y="188"/>
                    <a:pt x="24" y="236"/>
                    <a:pt x="12" y="283"/>
                  </a:cubicBezTo>
                  <a:cubicBezTo>
                    <a:pt x="12" y="307"/>
                    <a:pt x="12" y="319"/>
                    <a:pt x="0" y="331"/>
                  </a:cubicBezTo>
                  <a:cubicBezTo>
                    <a:pt x="0" y="355"/>
                    <a:pt x="0" y="367"/>
                    <a:pt x="12" y="378"/>
                  </a:cubicBezTo>
                  <a:cubicBezTo>
                    <a:pt x="12" y="390"/>
                    <a:pt x="12" y="402"/>
                    <a:pt x="12" y="426"/>
                  </a:cubicBezTo>
                  <a:cubicBezTo>
                    <a:pt x="24" y="438"/>
                    <a:pt x="36" y="450"/>
                    <a:pt x="36" y="462"/>
                  </a:cubicBezTo>
                  <a:cubicBezTo>
                    <a:pt x="60" y="498"/>
                    <a:pt x="72" y="521"/>
                    <a:pt x="107" y="533"/>
                  </a:cubicBezTo>
                  <a:cubicBezTo>
                    <a:pt x="107" y="545"/>
                    <a:pt x="119" y="557"/>
                    <a:pt x="131" y="557"/>
                  </a:cubicBezTo>
                  <a:cubicBezTo>
                    <a:pt x="143" y="581"/>
                    <a:pt x="179" y="593"/>
                    <a:pt x="203" y="605"/>
                  </a:cubicBezTo>
                  <a:cubicBezTo>
                    <a:pt x="227" y="617"/>
                    <a:pt x="262" y="629"/>
                    <a:pt x="286" y="629"/>
                  </a:cubicBezTo>
                  <a:cubicBezTo>
                    <a:pt x="311" y="633"/>
                    <a:pt x="335" y="636"/>
                    <a:pt x="360" y="636"/>
                  </a:cubicBezTo>
                  <a:cubicBezTo>
                    <a:pt x="395" y="636"/>
                    <a:pt x="430" y="631"/>
                    <a:pt x="465" y="617"/>
                  </a:cubicBezTo>
                  <a:cubicBezTo>
                    <a:pt x="500" y="605"/>
                    <a:pt x="524" y="593"/>
                    <a:pt x="548" y="569"/>
                  </a:cubicBezTo>
                  <a:cubicBezTo>
                    <a:pt x="560" y="557"/>
                    <a:pt x="584" y="545"/>
                    <a:pt x="596" y="521"/>
                  </a:cubicBezTo>
                  <a:cubicBezTo>
                    <a:pt x="608" y="509"/>
                    <a:pt x="631" y="498"/>
                    <a:pt x="643" y="474"/>
                  </a:cubicBezTo>
                  <a:cubicBezTo>
                    <a:pt x="667" y="450"/>
                    <a:pt x="679" y="426"/>
                    <a:pt x="691" y="402"/>
                  </a:cubicBezTo>
                  <a:cubicBezTo>
                    <a:pt x="691" y="378"/>
                    <a:pt x="691" y="343"/>
                    <a:pt x="691" y="307"/>
                  </a:cubicBezTo>
                  <a:cubicBezTo>
                    <a:pt x="691" y="248"/>
                    <a:pt x="667" y="200"/>
                    <a:pt x="631" y="152"/>
                  </a:cubicBezTo>
                  <a:cubicBezTo>
                    <a:pt x="608" y="128"/>
                    <a:pt x="584" y="105"/>
                    <a:pt x="560" y="93"/>
                  </a:cubicBezTo>
                  <a:cubicBezTo>
                    <a:pt x="536" y="69"/>
                    <a:pt x="512" y="57"/>
                    <a:pt x="477" y="45"/>
                  </a:cubicBezTo>
                  <a:cubicBezTo>
                    <a:pt x="477" y="21"/>
                    <a:pt x="453" y="9"/>
                    <a:pt x="441" y="9"/>
                  </a:cubicBezTo>
                  <a:cubicBezTo>
                    <a:pt x="429" y="3"/>
                    <a:pt x="420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165300" y="1219350"/>
              <a:ext cx="27725" cy="25425"/>
            </a:xfrm>
            <a:custGeom>
              <a:avLst/>
              <a:gdLst/>
              <a:ahLst/>
              <a:cxnLst/>
              <a:rect l="l" t="t" r="r" b="b"/>
              <a:pathLst>
                <a:path w="1109" h="1017" extrusionOk="0">
                  <a:moveTo>
                    <a:pt x="489" y="214"/>
                  </a:moveTo>
                  <a:cubicBezTo>
                    <a:pt x="477" y="214"/>
                    <a:pt x="465" y="226"/>
                    <a:pt x="453" y="226"/>
                  </a:cubicBezTo>
                  <a:cubicBezTo>
                    <a:pt x="437" y="226"/>
                    <a:pt x="426" y="232"/>
                    <a:pt x="413" y="239"/>
                  </a:cubicBezTo>
                  <a:lnTo>
                    <a:pt x="413" y="239"/>
                  </a:lnTo>
                  <a:cubicBezTo>
                    <a:pt x="416" y="235"/>
                    <a:pt x="418" y="231"/>
                    <a:pt x="418" y="226"/>
                  </a:cubicBezTo>
                  <a:lnTo>
                    <a:pt x="442" y="226"/>
                  </a:lnTo>
                  <a:cubicBezTo>
                    <a:pt x="465" y="214"/>
                    <a:pt x="477" y="214"/>
                    <a:pt x="489" y="214"/>
                  </a:cubicBezTo>
                  <a:close/>
                  <a:moveTo>
                    <a:pt x="489" y="512"/>
                  </a:moveTo>
                  <a:cubicBezTo>
                    <a:pt x="489" y="512"/>
                    <a:pt x="489" y="512"/>
                    <a:pt x="489" y="523"/>
                  </a:cubicBezTo>
                  <a:cubicBezTo>
                    <a:pt x="489" y="535"/>
                    <a:pt x="477" y="547"/>
                    <a:pt x="477" y="559"/>
                  </a:cubicBezTo>
                  <a:cubicBezTo>
                    <a:pt x="477" y="559"/>
                    <a:pt x="477" y="559"/>
                    <a:pt x="477" y="571"/>
                  </a:cubicBezTo>
                  <a:lnTo>
                    <a:pt x="465" y="571"/>
                  </a:lnTo>
                  <a:cubicBezTo>
                    <a:pt x="465" y="559"/>
                    <a:pt x="465" y="559"/>
                    <a:pt x="465" y="559"/>
                  </a:cubicBezTo>
                  <a:cubicBezTo>
                    <a:pt x="465" y="559"/>
                    <a:pt x="465" y="547"/>
                    <a:pt x="465" y="547"/>
                  </a:cubicBezTo>
                  <a:cubicBezTo>
                    <a:pt x="465" y="535"/>
                    <a:pt x="465" y="535"/>
                    <a:pt x="465" y="535"/>
                  </a:cubicBezTo>
                  <a:cubicBezTo>
                    <a:pt x="477" y="523"/>
                    <a:pt x="489" y="512"/>
                    <a:pt x="489" y="512"/>
                  </a:cubicBezTo>
                  <a:close/>
                  <a:moveTo>
                    <a:pt x="906" y="416"/>
                  </a:moveTo>
                  <a:lnTo>
                    <a:pt x="906" y="416"/>
                  </a:lnTo>
                  <a:cubicBezTo>
                    <a:pt x="918" y="428"/>
                    <a:pt x="930" y="440"/>
                    <a:pt x="930" y="464"/>
                  </a:cubicBezTo>
                  <a:cubicBezTo>
                    <a:pt x="942" y="476"/>
                    <a:pt x="942" y="500"/>
                    <a:pt x="942" y="523"/>
                  </a:cubicBezTo>
                  <a:cubicBezTo>
                    <a:pt x="942" y="535"/>
                    <a:pt x="942" y="559"/>
                    <a:pt x="942" y="583"/>
                  </a:cubicBezTo>
                  <a:lnTo>
                    <a:pt x="930" y="583"/>
                  </a:lnTo>
                  <a:cubicBezTo>
                    <a:pt x="942" y="559"/>
                    <a:pt x="930" y="523"/>
                    <a:pt x="930" y="500"/>
                  </a:cubicBezTo>
                  <a:cubicBezTo>
                    <a:pt x="930" y="476"/>
                    <a:pt x="918" y="440"/>
                    <a:pt x="906" y="416"/>
                  </a:cubicBezTo>
                  <a:close/>
                  <a:moveTo>
                    <a:pt x="471" y="1"/>
                  </a:moveTo>
                  <a:cubicBezTo>
                    <a:pt x="256" y="1"/>
                    <a:pt x="67" y="182"/>
                    <a:pt x="25" y="381"/>
                  </a:cubicBezTo>
                  <a:cubicBezTo>
                    <a:pt x="13" y="416"/>
                    <a:pt x="13" y="440"/>
                    <a:pt x="1" y="476"/>
                  </a:cubicBezTo>
                  <a:cubicBezTo>
                    <a:pt x="1" y="500"/>
                    <a:pt x="1" y="523"/>
                    <a:pt x="13" y="559"/>
                  </a:cubicBezTo>
                  <a:cubicBezTo>
                    <a:pt x="13" y="619"/>
                    <a:pt x="49" y="678"/>
                    <a:pt x="84" y="726"/>
                  </a:cubicBezTo>
                  <a:cubicBezTo>
                    <a:pt x="96" y="726"/>
                    <a:pt x="96" y="738"/>
                    <a:pt x="96" y="738"/>
                  </a:cubicBezTo>
                  <a:cubicBezTo>
                    <a:pt x="120" y="773"/>
                    <a:pt x="132" y="797"/>
                    <a:pt x="156" y="821"/>
                  </a:cubicBezTo>
                  <a:cubicBezTo>
                    <a:pt x="168" y="845"/>
                    <a:pt x="191" y="869"/>
                    <a:pt x="215" y="881"/>
                  </a:cubicBezTo>
                  <a:cubicBezTo>
                    <a:pt x="239" y="904"/>
                    <a:pt x="263" y="916"/>
                    <a:pt x="287" y="940"/>
                  </a:cubicBezTo>
                  <a:cubicBezTo>
                    <a:pt x="334" y="964"/>
                    <a:pt x="394" y="988"/>
                    <a:pt x="453" y="1000"/>
                  </a:cubicBezTo>
                  <a:cubicBezTo>
                    <a:pt x="477" y="1012"/>
                    <a:pt x="513" y="1012"/>
                    <a:pt x="549" y="1012"/>
                  </a:cubicBezTo>
                  <a:cubicBezTo>
                    <a:pt x="561" y="1016"/>
                    <a:pt x="572" y="1017"/>
                    <a:pt x="584" y="1017"/>
                  </a:cubicBezTo>
                  <a:cubicBezTo>
                    <a:pt x="608" y="1017"/>
                    <a:pt x="632" y="1012"/>
                    <a:pt x="656" y="1012"/>
                  </a:cubicBezTo>
                  <a:cubicBezTo>
                    <a:pt x="703" y="1012"/>
                    <a:pt x="763" y="988"/>
                    <a:pt x="811" y="964"/>
                  </a:cubicBezTo>
                  <a:cubicBezTo>
                    <a:pt x="846" y="952"/>
                    <a:pt x="870" y="940"/>
                    <a:pt x="894" y="916"/>
                  </a:cubicBezTo>
                  <a:cubicBezTo>
                    <a:pt x="918" y="904"/>
                    <a:pt x="942" y="881"/>
                    <a:pt x="965" y="857"/>
                  </a:cubicBezTo>
                  <a:cubicBezTo>
                    <a:pt x="1049" y="773"/>
                    <a:pt x="1108" y="654"/>
                    <a:pt x="1108" y="523"/>
                  </a:cubicBezTo>
                  <a:cubicBezTo>
                    <a:pt x="1108" y="464"/>
                    <a:pt x="1096" y="404"/>
                    <a:pt x="1073" y="357"/>
                  </a:cubicBezTo>
                  <a:cubicBezTo>
                    <a:pt x="1049" y="297"/>
                    <a:pt x="1001" y="250"/>
                    <a:pt x="953" y="214"/>
                  </a:cubicBezTo>
                  <a:cubicBezTo>
                    <a:pt x="918" y="178"/>
                    <a:pt x="870" y="142"/>
                    <a:pt x="823" y="119"/>
                  </a:cubicBezTo>
                  <a:cubicBezTo>
                    <a:pt x="763" y="83"/>
                    <a:pt x="703" y="71"/>
                    <a:pt x="644" y="47"/>
                  </a:cubicBezTo>
                  <a:lnTo>
                    <a:pt x="632" y="47"/>
                  </a:lnTo>
                  <a:cubicBezTo>
                    <a:pt x="620" y="35"/>
                    <a:pt x="596" y="23"/>
                    <a:pt x="572" y="12"/>
                  </a:cubicBezTo>
                  <a:lnTo>
                    <a:pt x="561" y="12"/>
                  </a:lnTo>
                  <a:cubicBezTo>
                    <a:pt x="531" y="4"/>
                    <a:pt x="501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169175" y="1218725"/>
              <a:ext cx="22650" cy="22075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77" y="1"/>
                  </a:moveTo>
                  <a:cubicBezTo>
                    <a:pt x="429" y="1"/>
                    <a:pt x="370" y="1"/>
                    <a:pt x="322" y="25"/>
                  </a:cubicBezTo>
                  <a:cubicBezTo>
                    <a:pt x="287" y="48"/>
                    <a:pt x="239" y="72"/>
                    <a:pt x="215" y="108"/>
                  </a:cubicBezTo>
                  <a:cubicBezTo>
                    <a:pt x="156" y="179"/>
                    <a:pt x="108" y="251"/>
                    <a:pt x="72" y="322"/>
                  </a:cubicBezTo>
                  <a:cubicBezTo>
                    <a:pt x="48" y="370"/>
                    <a:pt x="25" y="406"/>
                    <a:pt x="13" y="453"/>
                  </a:cubicBezTo>
                  <a:cubicBezTo>
                    <a:pt x="1" y="489"/>
                    <a:pt x="13" y="525"/>
                    <a:pt x="48" y="548"/>
                  </a:cubicBezTo>
                  <a:cubicBezTo>
                    <a:pt x="55" y="551"/>
                    <a:pt x="61" y="552"/>
                    <a:pt x="68" y="552"/>
                  </a:cubicBezTo>
                  <a:cubicBezTo>
                    <a:pt x="100" y="552"/>
                    <a:pt x="134" y="530"/>
                    <a:pt x="144" y="501"/>
                  </a:cubicBezTo>
                  <a:cubicBezTo>
                    <a:pt x="167" y="453"/>
                    <a:pt x="179" y="406"/>
                    <a:pt x="203" y="370"/>
                  </a:cubicBezTo>
                  <a:cubicBezTo>
                    <a:pt x="239" y="310"/>
                    <a:pt x="263" y="263"/>
                    <a:pt x="310" y="227"/>
                  </a:cubicBezTo>
                  <a:cubicBezTo>
                    <a:pt x="322" y="203"/>
                    <a:pt x="346" y="179"/>
                    <a:pt x="370" y="167"/>
                  </a:cubicBezTo>
                  <a:cubicBezTo>
                    <a:pt x="382" y="167"/>
                    <a:pt x="394" y="156"/>
                    <a:pt x="406" y="156"/>
                  </a:cubicBezTo>
                  <a:cubicBezTo>
                    <a:pt x="406" y="156"/>
                    <a:pt x="417" y="144"/>
                    <a:pt x="429" y="144"/>
                  </a:cubicBezTo>
                  <a:cubicBezTo>
                    <a:pt x="441" y="144"/>
                    <a:pt x="441" y="144"/>
                    <a:pt x="453" y="156"/>
                  </a:cubicBezTo>
                  <a:cubicBezTo>
                    <a:pt x="465" y="156"/>
                    <a:pt x="477" y="156"/>
                    <a:pt x="489" y="167"/>
                  </a:cubicBezTo>
                  <a:cubicBezTo>
                    <a:pt x="525" y="179"/>
                    <a:pt x="560" y="203"/>
                    <a:pt x="584" y="227"/>
                  </a:cubicBezTo>
                  <a:cubicBezTo>
                    <a:pt x="608" y="251"/>
                    <a:pt x="632" y="263"/>
                    <a:pt x="656" y="287"/>
                  </a:cubicBezTo>
                  <a:cubicBezTo>
                    <a:pt x="679" y="310"/>
                    <a:pt x="715" y="346"/>
                    <a:pt x="739" y="382"/>
                  </a:cubicBezTo>
                  <a:cubicBezTo>
                    <a:pt x="739" y="394"/>
                    <a:pt x="751" y="418"/>
                    <a:pt x="763" y="429"/>
                  </a:cubicBezTo>
                  <a:cubicBezTo>
                    <a:pt x="763" y="441"/>
                    <a:pt x="763" y="453"/>
                    <a:pt x="763" y="465"/>
                  </a:cubicBezTo>
                  <a:cubicBezTo>
                    <a:pt x="763" y="489"/>
                    <a:pt x="763" y="513"/>
                    <a:pt x="751" y="537"/>
                  </a:cubicBezTo>
                  <a:cubicBezTo>
                    <a:pt x="751" y="584"/>
                    <a:pt x="727" y="620"/>
                    <a:pt x="715" y="656"/>
                  </a:cubicBezTo>
                  <a:cubicBezTo>
                    <a:pt x="691" y="703"/>
                    <a:pt x="668" y="739"/>
                    <a:pt x="632" y="775"/>
                  </a:cubicBezTo>
                  <a:cubicBezTo>
                    <a:pt x="620" y="810"/>
                    <a:pt x="620" y="846"/>
                    <a:pt x="656" y="870"/>
                  </a:cubicBezTo>
                  <a:cubicBezTo>
                    <a:pt x="665" y="879"/>
                    <a:pt x="677" y="883"/>
                    <a:pt x="691" y="883"/>
                  </a:cubicBezTo>
                  <a:cubicBezTo>
                    <a:pt x="712" y="883"/>
                    <a:pt x="736" y="873"/>
                    <a:pt x="751" y="858"/>
                  </a:cubicBezTo>
                  <a:cubicBezTo>
                    <a:pt x="810" y="775"/>
                    <a:pt x="858" y="691"/>
                    <a:pt x="882" y="584"/>
                  </a:cubicBezTo>
                  <a:cubicBezTo>
                    <a:pt x="894" y="560"/>
                    <a:pt x="894" y="537"/>
                    <a:pt x="906" y="513"/>
                  </a:cubicBezTo>
                  <a:cubicBezTo>
                    <a:pt x="906" y="489"/>
                    <a:pt x="906" y="453"/>
                    <a:pt x="906" y="429"/>
                  </a:cubicBezTo>
                  <a:cubicBezTo>
                    <a:pt x="894" y="382"/>
                    <a:pt x="870" y="334"/>
                    <a:pt x="846" y="298"/>
                  </a:cubicBezTo>
                  <a:cubicBezTo>
                    <a:pt x="798" y="215"/>
                    <a:pt x="727" y="156"/>
                    <a:pt x="644" y="96"/>
                  </a:cubicBezTo>
                  <a:cubicBezTo>
                    <a:pt x="632" y="84"/>
                    <a:pt x="620" y="72"/>
                    <a:pt x="608" y="72"/>
                  </a:cubicBezTo>
                  <a:cubicBezTo>
                    <a:pt x="596" y="60"/>
                    <a:pt x="572" y="48"/>
                    <a:pt x="560" y="37"/>
                  </a:cubicBezTo>
                  <a:cubicBezTo>
                    <a:pt x="548" y="37"/>
                    <a:pt x="537" y="25"/>
                    <a:pt x="513" y="13"/>
                  </a:cubicBezTo>
                  <a:cubicBezTo>
                    <a:pt x="501" y="13"/>
                    <a:pt x="489" y="13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65;p33">
            <a:extLst>
              <a:ext uri="{FF2B5EF4-FFF2-40B4-BE49-F238E27FC236}">
                <a16:creationId xmlns:a16="http://schemas.microsoft.com/office/drawing/2014/main" id="{8E2BBC09-10F1-4C24-B7FF-0A68461585D1}"/>
              </a:ext>
            </a:extLst>
          </p:cNvPr>
          <p:cNvSpPr txBox="1">
            <a:spLocks/>
          </p:cNvSpPr>
          <p:nvPr/>
        </p:nvSpPr>
        <p:spPr>
          <a:xfrm>
            <a:off x="4832301" y="1956125"/>
            <a:ext cx="9300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sz="2800" dirty="0"/>
              <a:t>06</a:t>
            </a:r>
          </a:p>
        </p:txBody>
      </p:sp>
      <p:sp>
        <p:nvSpPr>
          <p:cNvPr id="62" name="Google Shape;271;p33">
            <a:extLst>
              <a:ext uri="{FF2B5EF4-FFF2-40B4-BE49-F238E27FC236}">
                <a16:creationId xmlns:a16="http://schemas.microsoft.com/office/drawing/2014/main" id="{73A267E7-A2A4-42FE-A917-2318BBAB76FA}"/>
              </a:ext>
            </a:extLst>
          </p:cNvPr>
          <p:cNvSpPr txBox="1">
            <a:spLocks/>
          </p:cNvSpPr>
          <p:nvPr/>
        </p:nvSpPr>
        <p:spPr>
          <a:xfrm>
            <a:off x="5832332" y="2036698"/>
            <a:ext cx="3158555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296393"/>
                </a:solidFill>
              </a:rPr>
              <a:t>Topologia de redes</a:t>
            </a:r>
          </a:p>
        </p:txBody>
      </p:sp>
      <p:sp>
        <p:nvSpPr>
          <p:cNvPr id="63" name="Google Shape;265;p33">
            <a:extLst>
              <a:ext uri="{FF2B5EF4-FFF2-40B4-BE49-F238E27FC236}">
                <a16:creationId xmlns:a16="http://schemas.microsoft.com/office/drawing/2014/main" id="{08812C19-709B-4CC2-89B7-5345325D6D48}"/>
              </a:ext>
            </a:extLst>
          </p:cNvPr>
          <p:cNvSpPr txBox="1">
            <a:spLocks/>
          </p:cNvSpPr>
          <p:nvPr/>
        </p:nvSpPr>
        <p:spPr>
          <a:xfrm>
            <a:off x="4841704" y="2617311"/>
            <a:ext cx="9300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sz="2800" dirty="0"/>
              <a:t>07</a:t>
            </a:r>
          </a:p>
        </p:txBody>
      </p:sp>
      <p:sp>
        <p:nvSpPr>
          <p:cNvPr id="64" name="Google Shape;265;p33">
            <a:extLst>
              <a:ext uri="{FF2B5EF4-FFF2-40B4-BE49-F238E27FC236}">
                <a16:creationId xmlns:a16="http://schemas.microsoft.com/office/drawing/2014/main" id="{EB145A8A-7630-4CE1-9FAD-2E3D5AB16262}"/>
              </a:ext>
            </a:extLst>
          </p:cNvPr>
          <p:cNvSpPr txBox="1">
            <a:spLocks/>
          </p:cNvSpPr>
          <p:nvPr/>
        </p:nvSpPr>
        <p:spPr>
          <a:xfrm>
            <a:off x="4863464" y="3228538"/>
            <a:ext cx="9300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Mono"/>
              <a:buNone/>
              <a:defRPr sz="48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" sz="2800" dirty="0"/>
              <a:t>08</a:t>
            </a:r>
          </a:p>
        </p:txBody>
      </p:sp>
      <p:sp>
        <p:nvSpPr>
          <p:cNvPr id="66" name="Google Shape;271;p33">
            <a:extLst>
              <a:ext uri="{FF2B5EF4-FFF2-40B4-BE49-F238E27FC236}">
                <a16:creationId xmlns:a16="http://schemas.microsoft.com/office/drawing/2014/main" id="{0968A55B-234F-449D-A9AE-3EE2E2D9CE1A}"/>
              </a:ext>
            </a:extLst>
          </p:cNvPr>
          <p:cNvSpPr txBox="1">
            <a:spLocks/>
          </p:cNvSpPr>
          <p:nvPr/>
        </p:nvSpPr>
        <p:spPr>
          <a:xfrm>
            <a:off x="5875467" y="2689144"/>
            <a:ext cx="3158555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296393"/>
                </a:solidFill>
              </a:rPr>
              <a:t>SSFilms </a:t>
            </a:r>
          </a:p>
        </p:txBody>
      </p:sp>
      <p:sp>
        <p:nvSpPr>
          <p:cNvPr id="67" name="Google Shape;271;p33">
            <a:extLst>
              <a:ext uri="{FF2B5EF4-FFF2-40B4-BE49-F238E27FC236}">
                <a16:creationId xmlns:a16="http://schemas.microsoft.com/office/drawing/2014/main" id="{EFA799E0-30A7-4171-969D-14615E4BEA28}"/>
              </a:ext>
            </a:extLst>
          </p:cNvPr>
          <p:cNvSpPr txBox="1">
            <a:spLocks/>
          </p:cNvSpPr>
          <p:nvPr/>
        </p:nvSpPr>
        <p:spPr>
          <a:xfrm>
            <a:off x="5866840" y="3356248"/>
            <a:ext cx="356291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 i="0" u="none" strike="noStrike" cap="none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296393"/>
                </a:solidFill>
              </a:rPr>
              <a:t>Streaming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5"/>
          <p:cNvSpPr txBox="1">
            <a:spLocks noGrp="1"/>
          </p:cNvSpPr>
          <p:nvPr>
            <p:ph type="subTitle" idx="2"/>
          </p:nvPr>
        </p:nvSpPr>
        <p:spPr>
          <a:xfrm>
            <a:off x="1354438" y="3282217"/>
            <a:ext cx="3426085" cy="118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pt-BR" sz="2000" dirty="0"/>
              <a:t>A plataforma de streaming “SSFILMS” é a única plataforma exclusiva de filmes e séries de ficção cientifica no Brasil</a:t>
            </a:r>
            <a:endParaRPr sz="2000" dirty="0"/>
          </a:p>
        </p:txBody>
      </p:sp>
      <p:sp>
        <p:nvSpPr>
          <p:cNvPr id="1259" name="Google Shape;1259;p45"/>
          <p:cNvSpPr txBox="1">
            <a:spLocks noGrp="1"/>
          </p:cNvSpPr>
          <p:nvPr>
            <p:ph type="subTitle" idx="4"/>
          </p:nvPr>
        </p:nvSpPr>
        <p:spPr>
          <a:xfrm>
            <a:off x="5861545" y="1800938"/>
            <a:ext cx="2727355" cy="852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pt-BR" sz="2000" dirty="0"/>
              <a:t>Essa plataforma possui um valor acessível a todos os públicos</a:t>
            </a:r>
            <a:endParaRPr sz="2000" dirty="0"/>
          </a:p>
        </p:txBody>
      </p:sp>
      <p:sp>
        <p:nvSpPr>
          <p:cNvPr id="1263" name="Google Shape;1263;p45"/>
          <p:cNvSpPr txBox="1">
            <a:spLocks noGrp="1"/>
          </p:cNvSpPr>
          <p:nvPr>
            <p:ph type="subTitle" idx="8"/>
          </p:nvPr>
        </p:nvSpPr>
        <p:spPr>
          <a:xfrm>
            <a:off x="5879098" y="3343858"/>
            <a:ext cx="2920494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pt-BR" sz="2000" dirty="0"/>
              <a:t>É uma plataforma com filmes para diversas faixas etárias</a:t>
            </a:r>
            <a:endParaRPr sz="2000" dirty="0"/>
          </a:p>
        </p:txBody>
      </p:sp>
      <p:sp>
        <p:nvSpPr>
          <p:cNvPr id="1264" name="Google Shape;1264;p45"/>
          <p:cNvSpPr txBox="1">
            <a:spLocks noGrp="1"/>
          </p:cNvSpPr>
          <p:nvPr>
            <p:ph type="title"/>
          </p:nvPr>
        </p:nvSpPr>
        <p:spPr>
          <a:xfrm>
            <a:off x="775590" y="5175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1"/>
                </a:solidFill>
              </a:rPr>
              <a:t>O QUE É SSFilms</a:t>
            </a:r>
          </a:p>
        </p:txBody>
      </p:sp>
      <p:grpSp>
        <p:nvGrpSpPr>
          <p:cNvPr id="1265" name="Google Shape;1265;p45"/>
          <p:cNvGrpSpPr/>
          <p:nvPr/>
        </p:nvGrpSpPr>
        <p:grpSpPr>
          <a:xfrm>
            <a:off x="5225398" y="3112021"/>
            <a:ext cx="566637" cy="566637"/>
            <a:chOff x="631275" y="4250230"/>
            <a:chExt cx="623707" cy="623707"/>
          </a:xfrm>
        </p:grpSpPr>
        <p:sp>
          <p:nvSpPr>
            <p:cNvPr id="1266" name="Google Shape;1266;p45"/>
            <p:cNvSpPr/>
            <p:nvPr/>
          </p:nvSpPr>
          <p:spPr>
            <a:xfrm>
              <a:off x="631275" y="4250230"/>
              <a:ext cx="623707" cy="623707"/>
            </a:xfrm>
            <a:custGeom>
              <a:avLst/>
              <a:gdLst/>
              <a:ahLst/>
              <a:cxnLst/>
              <a:rect l="l" t="t" r="r" b="b"/>
              <a:pathLst>
                <a:path w="58564" h="58564" extrusionOk="0">
                  <a:moveTo>
                    <a:pt x="28138" y="5290"/>
                  </a:moveTo>
                  <a:lnTo>
                    <a:pt x="28138" y="7577"/>
                  </a:lnTo>
                  <a:cubicBezTo>
                    <a:pt x="17057" y="8154"/>
                    <a:pt x="8154" y="17057"/>
                    <a:pt x="7577" y="28138"/>
                  </a:cubicBezTo>
                  <a:lnTo>
                    <a:pt x="5290" y="28138"/>
                  </a:lnTo>
                  <a:cubicBezTo>
                    <a:pt x="5866" y="15803"/>
                    <a:pt x="15803" y="5866"/>
                    <a:pt x="28138" y="5290"/>
                  </a:cubicBezTo>
                  <a:close/>
                  <a:moveTo>
                    <a:pt x="30426" y="5290"/>
                  </a:moveTo>
                  <a:cubicBezTo>
                    <a:pt x="42761" y="5866"/>
                    <a:pt x="52689" y="15803"/>
                    <a:pt x="53275" y="28138"/>
                  </a:cubicBezTo>
                  <a:lnTo>
                    <a:pt x="50978" y="28138"/>
                  </a:lnTo>
                  <a:cubicBezTo>
                    <a:pt x="50401" y="17057"/>
                    <a:pt x="41498" y="8154"/>
                    <a:pt x="30426" y="7577"/>
                  </a:cubicBezTo>
                  <a:lnTo>
                    <a:pt x="30426" y="5290"/>
                  </a:lnTo>
                  <a:close/>
                  <a:moveTo>
                    <a:pt x="30426" y="9874"/>
                  </a:moveTo>
                  <a:cubicBezTo>
                    <a:pt x="40235" y="10441"/>
                    <a:pt x="48114" y="18320"/>
                    <a:pt x="48690" y="28138"/>
                  </a:cubicBezTo>
                  <a:lnTo>
                    <a:pt x="47583" y="28138"/>
                  </a:lnTo>
                  <a:cubicBezTo>
                    <a:pt x="46952" y="28138"/>
                    <a:pt x="46439" y="28651"/>
                    <a:pt x="46439" y="29282"/>
                  </a:cubicBezTo>
                  <a:cubicBezTo>
                    <a:pt x="46439" y="29913"/>
                    <a:pt x="46952" y="30426"/>
                    <a:pt x="47583" y="30426"/>
                  </a:cubicBezTo>
                  <a:lnTo>
                    <a:pt x="48690" y="30426"/>
                  </a:lnTo>
                  <a:cubicBezTo>
                    <a:pt x="48114" y="40235"/>
                    <a:pt x="40235" y="48114"/>
                    <a:pt x="30426" y="48690"/>
                  </a:cubicBezTo>
                  <a:lnTo>
                    <a:pt x="30426" y="46439"/>
                  </a:lnTo>
                  <a:cubicBezTo>
                    <a:pt x="30426" y="45808"/>
                    <a:pt x="29913" y="45295"/>
                    <a:pt x="29282" y="45295"/>
                  </a:cubicBezTo>
                  <a:cubicBezTo>
                    <a:pt x="28651" y="45295"/>
                    <a:pt x="28138" y="45808"/>
                    <a:pt x="28138" y="46439"/>
                  </a:cubicBezTo>
                  <a:lnTo>
                    <a:pt x="28138" y="48690"/>
                  </a:lnTo>
                  <a:cubicBezTo>
                    <a:pt x="25045" y="48507"/>
                    <a:pt x="22035" y="47592"/>
                    <a:pt x="19372" y="46009"/>
                  </a:cubicBezTo>
                  <a:cubicBezTo>
                    <a:pt x="19192" y="45902"/>
                    <a:pt x="18993" y="45851"/>
                    <a:pt x="18796" y="45851"/>
                  </a:cubicBezTo>
                  <a:cubicBezTo>
                    <a:pt x="18404" y="45851"/>
                    <a:pt x="18021" y="46052"/>
                    <a:pt x="17807" y="46412"/>
                  </a:cubicBezTo>
                  <a:cubicBezTo>
                    <a:pt x="17478" y="46951"/>
                    <a:pt x="17661" y="47656"/>
                    <a:pt x="18201" y="47976"/>
                  </a:cubicBezTo>
                  <a:cubicBezTo>
                    <a:pt x="21221" y="49770"/>
                    <a:pt x="24634" y="50795"/>
                    <a:pt x="28138" y="50978"/>
                  </a:cubicBezTo>
                  <a:lnTo>
                    <a:pt x="28138" y="53274"/>
                  </a:lnTo>
                  <a:cubicBezTo>
                    <a:pt x="15803" y="52689"/>
                    <a:pt x="5866" y="42761"/>
                    <a:pt x="5290" y="30426"/>
                  </a:cubicBezTo>
                  <a:lnTo>
                    <a:pt x="7577" y="30426"/>
                  </a:lnTo>
                  <a:cubicBezTo>
                    <a:pt x="7769" y="33930"/>
                    <a:pt x="8794" y="37344"/>
                    <a:pt x="10579" y="40354"/>
                  </a:cubicBezTo>
                  <a:cubicBezTo>
                    <a:pt x="10791" y="40718"/>
                    <a:pt x="11171" y="40917"/>
                    <a:pt x="11564" y="40917"/>
                  </a:cubicBezTo>
                  <a:cubicBezTo>
                    <a:pt x="11764" y="40917"/>
                    <a:pt x="11967" y="40865"/>
                    <a:pt x="12152" y="40757"/>
                  </a:cubicBezTo>
                  <a:cubicBezTo>
                    <a:pt x="12692" y="40436"/>
                    <a:pt x="12866" y="39732"/>
                    <a:pt x="12546" y="39192"/>
                  </a:cubicBezTo>
                  <a:cubicBezTo>
                    <a:pt x="10972" y="36529"/>
                    <a:pt x="10057" y="33519"/>
                    <a:pt x="9874" y="30426"/>
                  </a:cubicBezTo>
                  <a:lnTo>
                    <a:pt x="10981" y="30426"/>
                  </a:lnTo>
                  <a:cubicBezTo>
                    <a:pt x="11613" y="30426"/>
                    <a:pt x="12125" y="29913"/>
                    <a:pt x="12125" y="29282"/>
                  </a:cubicBezTo>
                  <a:cubicBezTo>
                    <a:pt x="12125" y="28651"/>
                    <a:pt x="11613" y="28138"/>
                    <a:pt x="10981" y="28138"/>
                  </a:cubicBezTo>
                  <a:lnTo>
                    <a:pt x="9874" y="28138"/>
                  </a:lnTo>
                  <a:cubicBezTo>
                    <a:pt x="10441" y="18320"/>
                    <a:pt x="18320" y="10441"/>
                    <a:pt x="28138" y="9874"/>
                  </a:cubicBezTo>
                  <a:lnTo>
                    <a:pt x="28138" y="10981"/>
                  </a:lnTo>
                  <a:cubicBezTo>
                    <a:pt x="28138" y="11613"/>
                    <a:pt x="28651" y="12125"/>
                    <a:pt x="29282" y="12125"/>
                  </a:cubicBezTo>
                  <a:cubicBezTo>
                    <a:pt x="29913" y="12125"/>
                    <a:pt x="30426" y="11613"/>
                    <a:pt x="30426" y="10981"/>
                  </a:cubicBezTo>
                  <a:lnTo>
                    <a:pt x="30426" y="9874"/>
                  </a:lnTo>
                  <a:close/>
                  <a:moveTo>
                    <a:pt x="53275" y="30426"/>
                  </a:moveTo>
                  <a:cubicBezTo>
                    <a:pt x="52689" y="42761"/>
                    <a:pt x="42761" y="52689"/>
                    <a:pt x="30426" y="53274"/>
                  </a:cubicBezTo>
                  <a:lnTo>
                    <a:pt x="30426" y="50978"/>
                  </a:lnTo>
                  <a:cubicBezTo>
                    <a:pt x="41498" y="50401"/>
                    <a:pt x="50401" y="41498"/>
                    <a:pt x="50978" y="30426"/>
                  </a:cubicBezTo>
                  <a:close/>
                  <a:moveTo>
                    <a:pt x="29282" y="1"/>
                  </a:moveTo>
                  <a:cubicBezTo>
                    <a:pt x="28651" y="1"/>
                    <a:pt x="28138" y="513"/>
                    <a:pt x="28138" y="1144"/>
                  </a:cubicBezTo>
                  <a:lnTo>
                    <a:pt x="28138" y="3002"/>
                  </a:lnTo>
                  <a:cubicBezTo>
                    <a:pt x="14541" y="3588"/>
                    <a:pt x="3588" y="14541"/>
                    <a:pt x="3002" y="28138"/>
                  </a:cubicBezTo>
                  <a:lnTo>
                    <a:pt x="1144" y="28138"/>
                  </a:lnTo>
                  <a:cubicBezTo>
                    <a:pt x="513" y="28138"/>
                    <a:pt x="1" y="28651"/>
                    <a:pt x="1" y="29282"/>
                  </a:cubicBezTo>
                  <a:cubicBezTo>
                    <a:pt x="1" y="29913"/>
                    <a:pt x="513" y="30426"/>
                    <a:pt x="1144" y="30426"/>
                  </a:cubicBezTo>
                  <a:lnTo>
                    <a:pt x="3002" y="30426"/>
                  </a:lnTo>
                  <a:cubicBezTo>
                    <a:pt x="3588" y="44023"/>
                    <a:pt x="14541" y="54976"/>
                    <a:pt x="28138" y="55562"/>
                  </a:cubicBezTo>
                  <a:lnTo>
                    <a:pt x="28138" y="57420"/>
                  </a:lnTo>
                  <a:cubicBezTo>
                    <a:pt x="28138" y="58051"/>
                    <a:pt x="28651" y="58563"/>
                    <a:pt x="29282" y="58563"/>
                  </a:cubicBezTo>
                  <a:cubicBezTo>
                    <a:pt x="29913" y="58563"/>
                    <a:pt x="30426" y="58051"/>
                    <a:pt x="30426" y="57420"/>
                  </a:cubicBezTo>
                  <a:lnTo>
                    <a:pt x="30426" y="55562"/>
                  </a:lnTo>
                  <a:cubicBezTo>
                    <a:pt x="44023" y="54976"/>
                    <a:pt x="54977" y="44023"/>
                    <a:pt x="55562" y="30426"/>
                  </a:cubicBezTo>
                  <a:lnTo>
                    <a:pt x="57420" y="30426"/>
                  </a:lnTo>
                  <a:cubicBezTo>
                    <a:pt x="58051" y="30426"/>
                    <a:pt x="58564" y="29913"/>
                    <a:pt x="58564" y="29282"/>
                  </a:cubicBezTo>
                  <a:cubicBezTo>
                    <a:pt x="58564" y="28651"/>
                    <a:pt x="58051" y="28138"/>
                    <a:pt x="57420" y="28138"/>
                  </a:cubicBezTo>
                  <a:lnTo>
                    <a:pt x="55562" y="28138"/>
                  </a:lnTo>
                  <a:cubicBezTo>
                    <a:pt x="54977" y="14541"/>
                    <a:pt x="44023" y="3588"/>
                    <a:pt x="30426" y="3002"/>
                  </a:cubicBezTo>
                  <a:lnTo>
                    <a:pt x="30426" y="1144"/>
                  </a:lnTo>
                  <a:cubicBezTo>
                    <a:pt x="30426" y="513"/>
                    <a:pt x="29913" y="1"/>
                    <a:pt x="29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84763" y="4482655"/>
              <a:ext cx="316731" cy="186535"/>
            </a:xfrm>
            <a:custGeom>
              <a:avLst/>
              <a:gdLst/>
              <a:ahLst/>
              <a:cxnLst/>
              <a:rect l="l" t="t" r="r" b="b"/>
              <a:pathLst>
                <a:path w="29740" h="17515" extrusionOk="0">
                  <a:moveTo>
                    <a:pt x="14870" y="2288"/>
                  </a:moveTo>
                  <a:cubicBezTo>
                    <a:pt x="17579" y="2288"/>
                    <a:pt x="19802" y="4429"/>
                    <a:pt x="19939" y="7101"/>
                  </a:cubicBezTo>
                  <a:cubicBezTo>
                    <a:pt x="19409" y="7431"/>
                    <a:pt x="17634" y="7934"/>
                    <a:pt x="14870" y="7934"/>
                  </a:cubicBezTo>
                  <a:cubicBezTo>
                    <a:pt x="12107" y="7934"/>
                    <a:pt x="10331" y="7431"/>
                    <a:pt x="9801" y="7101"/>
                  </a:cubicBezTo>
                  <a:cubicBezTo>
                    <a:pt x="9938" y="4429"/>
                    <a:pt x="12152" y="2288"/>
                    <a:pt x="14870" y="2288"/>
                  </a:cubicBezTo>
                  <a:close/>
                  <a:moveTo>
                    <a:pt x="22099" y="8016"/>
                  </a:moveTo>
                  <a:cubicBezTo>
                    <a:pt x="26116" y="8721"/>
                    <a:pt x="27333" y="9782"/>
                    <a:pt x="27443" y="10057"/>
                  </a:cubicBezTo>
                  <a:cubicBezTo>
                    <a:pt x="27360" y="10258"/>
                    <a:pt x="26601" y="11027"/>
                    <a:pt x="23956" y="11704"/>
                  </a:cubicBezTo>
                  <a:cubicBezTo>
                    <a:pt x="21495" y="12335"/>
                    <a:pt x="18265" y="12683"/>
                    <a:pt x="14870" y="12683"/>
                  </a:cubicBezTo>
                  <a:cubicBezTo>
                    <a:pt x="11466" y="12683"/>
                    <a:pt x="8236" y="12335"/>
                    <a:pt x="5784" y="11704"/>
                  </a:cubicBezTo>
                  <a:cubicBezTo>
                    <a:pt x="3130" y="11027"/>
                    <a:pt x="2371" y="10258"/>
                    <a:pt x="2288" y="10057"/>
                  </a:cubicBezTo>
                  <a:cubicBezTo>
                    <a:pt x="2407" y="9782"/>
                    <a:pt x="3615" y="8721"/>
                    <a:pt x="7632" y="8016"/>
                  </a:cubicBezTo>
                  <a:cubicBezTo>
                    <a:pt x="8529" y="10102"/>
                    <a:pt x="13745" y="10221"/>
                    <a:pt x="14870" y="10221"/>
                  </a:cubicBezTo>
                  <a:cubicBezTo>
                    <a:pt x="15996" y="10221"/>
                    <a:pt x="21211" y="10102"/>
                    <a:pt x="22099" y="8016"/>
                  </a:cubicBezTo>
                  <a:close/>
                  <a:moveTo>
                    <a:pt x="14870" y="0"/>
                  </a:moveTo>
                  <a:cubicBezTo>
                    <a:pt x="11384" y="0"/>
                    <a:pt x="8465" y="2434"/>
                    <a:pt x="7696" y="5683"/>
                  </a:cubicBezTo>
                  <a:cubicBezTo>
                    <a:pt x="4567" y="6195"/>
                    <a:pt x="1" y="7394"/>
                    <a:pt x="1" y="10057"/>
                  </a:cubicBezTo>
                  <a:cubicBezTo>
                    <a:pt x="1" y="11676"/>
                    <a:pt x="1629" y="12939"/>
                    <a:pt x="4859" y="13827"/>
                  </a:cubicBezTo>
                  <a:cubicBezTo>
                    <a:pt x="4988" y="13863"/>
                    <a:pt x="5125" y="13900"/>
                    <a:pt x="5253" y="13937"/>
                  </a:cubicBezTo>
                  <a:lnTo>
                    <a:pt x="4878" y="15327"/>
                  </a:lnTo>
                  <a:cubicBezTo>
                    <a:pt x="4722" y="15931"/>
                    <a:pt x="5079" y="16563"/>
                    <a:pt x="5692" y="16727"/>
                  </a:cubicBezTo>
                  <a:cubicBezTo>
                    <a:pt x="5793" y="16755"/>
                    <a:pt x="5893" y="16764"/>
                    <a:pt x="5985" y="16764"/>
                  </a:cubicBezTo>
                  <a:cubicBezTo>
                    <a:pt x="6488" y="16764"/>
                    <a:pt x="6955" y="16425"/>
                    <a:pt x="7092" y="15913"/>
                  </a:cubicBezTo>
                  <a:lnTo>
                    <a:pt x="7495" y="14403"/>
                  </a:lnTo>
                  <a:cubicBezTo>
                    <a:pt x="9380" y="14723"/>
                    <a:pt x="11503" y="14916"/>
                    <a:pt x="13726" y="14961"/>
                  </a:cubicBezTo>
                  <a:lnTo>
                    <a:pt x="13726" y="16371"/>
                  </a:lnTo>
                  <a:cubicBezTo>
                    <a:pt x="13726" y="17002"/>
                    <a:pt x="14239" y="17514"/>
                    <a:pt x="14870" y="17514"/>
                  </a:cubicBezTo>
                  <a:cubicBezTo>
                    <a:pt x="15501" y="17514"/>
                    <a:pt x="16014" y="17002"/>
                    <a:pt x="16014" y="16371"/>
                  </a:cubicBezTo>
                  <a:lnTo>
                    <a:pt x="16014" y="14961"/>
                  </a:lnTo>
                  <a:cubicBezTo>
                    <a:pt x="18237" y="14916"/>
                    <a:pt x="20351" y="14723"/>
                    <a:pt x="22236" y="14403"/>
                  </a:cubicBezTo>
                  <a:lnTo>
                    <a:pt x="22648" y="15913"/>
                  </a:lnTo>
                  <a:cubicBezTo>
                    <a:pt x="22785" y="16425"/>
                    <a:pt x="23243" y="16764"/>
                    <a:pt x="23746" y="16764"/>
                  </a:cubicBezTo>
                  <a:cubicBezTo>
                    <a:pt x="23847" y="16764"/>
                    <a:pt x="23947" y="16755"/>
                    <a:pt x="24048" y="16727"/>
                  </a:cubicBezTo>
                  <a:cubicBezTo>
                    <a:pt x="24652" y="16563"/>
                    <a:pt x="25018" y="15931"/>
                    <a:pt x="24853" y="15327"/>
                  </a:cubicBezTo>
                  <a:lnTo>
                    <a:pt x="24478" y="13937"/>
                  </a:lnTo>
                  <a:cubicBezTo>
                    <a:pt x="24615" y="13900"/>
                    <a:pt x="24743" y="13863"/>
                    <a:pt x="24881" y="13827"/>
                  </a:cubicBezTo>
                  <a:cubicBezTo>
                    <a:pt x="28102" y="12939"/>
                    <a:pt x="29740" y="11676"/>
                    <a:pt x="29740" y="10057"/>
                  </a:cubicBezTo>
                  <a:cubicBezTo>
                    <a:pt x="29740" y="7394"/>
                    <a:pt x="25164" y="6195"/>
                    <a:pt x="22035" y="5683"/>
                  </a:cubicBezTo>
                  <a:cubicBezTo>
                    <a:pt x="21275" y="2434"/>
                    <a:pt x="18347" y="0"/>
                    <a:pt x="14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824519" y="4446115"/>
              <a:ext cx="24378" cy="24367"/>
            </a:xfrm>
            <a:custGeom>
              <a:avLst/>
              <a:gdLst/>
              <a:ahLst/>
              <a:cxnLst/>
              <a:rect l="l" t="t" r="r" b="b"/>
              <a:pathLst>
                <a:path w="2289" h="2288" extrusionOk="0">
                  <a:moveTo>
                    <a:pt x="1145" y="0"/>
                  </a:moveTo>
                  <a:cubicBezTo>
                    <a:pt x="513" y="0"/>
                    <a:pt x="1" y="512"/>
                    <a:pt x="1" y="1144"/>
                  </a:cubicBezTo>
                  <a:cubicBezTo>
                    <a:pt x="1" y="1775"/>
                    <a:pt x="513" y="2288"/>
                    <a:pt x="1145" y="2288"/>
                  </a:cubicBezTo>
                  <a:cubicBezTo>
                    <a:pt x="1776" y="2288"/>
                    <a:pt x="2289" y="1775"/>
                    <a:pt x="2289" y="1144"/>
                  </a:cubicBezTo>
                  <a:cubicBezTo>
                    <a:pt x="2289" y="512"/>
                    <a:pt x="1776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1038914" y="4442409"/>
              <a:ext cx="24378" cy="24367"/>
            </a:xfrm>
            <a:custGeom>
              <a:avLst/>
              <a:gdLst/>
              <a:ahLst/>
              <a:cxnLst/>
              <a:rect l="l" t="t" r="r" b="b"/>
              <a:pathLst>
                <a:path w="2289" h="2288" extrusionOk="0">
                  <a:moveTo>
                    <a:pt x="1145" y="0"/>
                  </a:moveTo>
                  <a:cubicBezTo>
                    <a:pt x="513" y="0"/>
                    <a:pt x="1" y="513"/>
                    <a:pt x="1" y="1144"/>
                  </a:cubicBezTo>
                  <a:cubicBezTo>
                    <a:pt x="1" y="1775"/>
                    <a:pt x="513" y="2288"/>
                    <a:pt x="1145" y="2288"/>
                  </a:cubicBezTo>
                  <a:cubicBezTo>
                    <a:pt x="1776" y="2288"/>
                    <a:pt x="2289" y="1775"/>
                    <a:pt x="2289" y="1144"/>
                  </a:cubicBezTo>
                  <a:cubicBezTo>
                    <a:pt x="2289" y="513"/>
                    <a:pt x="1776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986495" y="4692173"/>
              <a:ext cx="24367" cy="24378"/>
            </a:xfrm>
            <a:custGeom>
              <a:avLst/>
              <a:gdLst/>
              <a:ahLst/>
              <a:cxnLst/>
              <a:rect l="l" t="t" r="r" b="b"/>
              <a:pathLst>
                <a:path w="2288" h="2289" extrusionOk="0">
                  <a:moveTo>
                    <a:pt x="1144" y="1"/>
                  </a:moveTo>
                  <a:cubicBezTo>
                    <a:pt x="512" y="1"/>
                    <a:pt x="0" y="513"/>
                    <a:pt x="0" y="1145"/>
                  </a:cubicBezTo>
                  <a:cubicBezTo>
                    <a:pt x="0" y="1776"/>
                    <a:pt x="512" y="2288"/>
                    <a:pt x="1144" y="2288"/>
                  </a:cubicBezTo>
                  <a:cubicBezTo>
                    <a:pt x="1775" y="2288"/>
                    <a:pt x="2288" y="1776"/>
                    <a:pt x="2288" y="1145"/>
                  </a:cubicBezTo>
                  <a:cubicBezTo>
                    <a:pt x="2288" y="513"/>
                    <a:pt x="1775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74730" y="4704942"/>
              <a:ext cx="26710" cy="24378"/>
            </a:xfrm>
            <a:custGeom>
              <a:avLst/>
              <a:gdLst/>
              <a:ahLst/>
              <a:cxnLst/>
              <a:rect l="l" t="t" r="r" b="b"/>
              <a:pathLst>
                <a:path w="2508" h="2289" extrusionOk="0">
                  <a:moveTo>
                    <a:pt x="1249" y="1"/>
                  </a:moveTo>
                  <a:cubicBezTo>
                    <a:pt x="956" y="1"/>
                    <a:pt x="664" y="110"/>
                    <a:pt x="439" y="330"/>
                  </a:cubicBezTo>
                  <a:cubicBezTo>
                    <a:pt x="0" y="778"/>
                    <a:pt x="0" y="1501"/>
                    <a:pt x="439" y="1950"/>
                  </a:cubicBezTo>
                  <a:cubicBezTo>
                    <a:pt x="668" y="2178"/>
                    <a:pt x="961" y="2288"/>
                    <a:pt x="1254" y="2288"/>
                  </a:cubicBezTo>
                  <a:cubicBezTo>
                    <a:pt x="1547" y="2288"/>
                    <a:pt x="1839" y="2178"/>
                    <a:pt x="2059" y="1950"/>
                  </a:cubicBezTo>
                  <a:cubicBezTo>
                    <a:pt x="2507" y="1501"/>
                    <a:pt x="2507" y="778"/>
                    <a:pt x="2059" y="330"/>
                  </a:cubicBezTo>
                  <a:cubicBezTo>
                    <a:pt x="1835" y="110"/>
                    <a:pt x="1542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5"/>
          <p:cNvGrpSpPr/>
          <p:nvPr/>
        </p:nvGrpSpPr>
        <p:grpSpPr>
          <a:xfrm>
            <a:off x="5299416" y="1651548"/>
            <a:ext cx="398419" cy="566628"/>
            <a:chOff x="54939" y="4253840"/>
            <a:chExt cx="438546" cy="623696"/>
          </a:xfrm>
        </p:grpSpPr>
        <p:sp>
          <p:nvSpPr>
            <p:cNvPr id="1273" name="Google Shape;1273;p45"/>
            <p:cNvSpPr/>
            <p:nvPr/>
          </p:nvSpPr>
          <p:spPr>
            <a:xfrm>
              <a:off x="122088" y="4335654"/>
              <a:ext cx="52536" cy="62036"/>
            </a:xfrm>
            <a:custGeom>
              <a:avLst/>
              <a:gdLst/>
              <a:ahLst/>
              <a:cxnLst/>
              <a:rect l="l" t="t" r="r" b="b"/>
              <a:pathLst>
                <a:path w="4933" h="5825" extrusionOk="0">
                  <a:moveTo>
                    <a:pt x="3652" y="0"/>
                  </a:moveTo>
                  <a:cubicBezTo>
                    <a:pt x="3384" y="0"/>
                    <a:pt x="3116" y="95"/>
                    <a:pt x="2901" y="288"/>
                  </a:cubicBezTo>
                  <a:cubicBezTo>
                    <a:pt x="1693" y="1359"/>
                    <a:pt x="797" y="2704"/>
                    <a:pt x="220" y="4287"/>
                  </a:cubicBezTo>
                  <a:cubicBezTo>
                    <a:pt x="1" y="4882"/>
                    <a:pt x="303" y="5531"/>
                    <a:pt x="897" y="5751"/>
                  </a:cubicBezTo>
                  <a:cubicBezTo>
                    <a:pt x="1025" y="5797"/>
                    <a:pt x="1163" y="5824"/>
                    <a:pt x="1291" y="5824"/>
                  </a:cubicBezTo>
                  <a:cubicBezTo>
                    <a:pt x="1757" y="5824"/>
                    <a:pt x="2197" y="5531"/>
                    <a:pt x="2361" y="5065"/>
                  </a:cubicBezTo>
                  <a:cubicBezTo>
                    <a:pt x="2819" y="3829"/>
                    <a:pt x="3487" y="2823"/>
                    <a:pt x="4420" y="1999"/>
                  </a:cubicBezTo>
                  <a:cubicBezTo>
                    <a:pt x="4887" y="1578"/>
                    <a:pt x="4933" y="856"/>
                    <a:pt x="4512" y="389"/>
                  </a:cubicBezTo>
                  <a:cubicBezTo>
                    <a:pt x="4284" y="132"/>
                    <a:pt x="3968" y="0"/>
                    <a:pt x="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54939" y="4253840"/>
              <a:ext cx="438546" cy="623696"/>
            </a:xfrm>
            <a:custGeom>
              <a:avLst/>
              <a:gdLst/>
              <a:ahLst/>
              <a:cxnLst/>
              <a:rect l="l" t="t" r="r" b="b"/>
              <a:pathLst>
                <a:path w="41178" h="58563" extrusionOk="0">
                  <a:moveTo>
                    <a:pt x="20589" y="2288"/>
                  </a:moveTo>
                  <a:cubicBezTo>
                    <a:pt x="27507" y="2288"/>
                    <a:pt x="32613" y="4392"/>
                    <a:pt x="35367" y="8355"/>
                  </a:cubicBezTo>
                  <a:cubicBezTo>
                    <a:pt x="38241" y="12518"/>
                    <a:pt x="38506" y="18685"/>
                    <a:pt x="36173" y="26308"/>
                  </a:cubicBezTo>
                  <a:cubicBezTo>
                    <a:pt x="35880" y="25365"/>
                    <a:pt x="35724" y="24414"/>
                    <a:pt x="35916" y="23398"/>
                  </a:cubicBezTo>
                  <a:cubicBezTo>
                    <a:pt x="36035" y="22776"/>
                    <a:pt x="35624" y="22181"/>
                    <a:pt x="35001" y="22062"/>
                  </a:cubicBezTo>
                  <a:cubicBezTo>
                    <a:pt x="34930" y="22048"/>
                    <a:pt x="34859" y="22041"/>
                    <a:pt x="34789" y="22041"/>
                  </a:cubicBezTo>
                  <a:cubicBezTo>
                    <a:pt x="34255" y="22041"/>
                    <a:pt x="33771" y="22427"/>
                    <a:pt x="33665" y="22977"/>
                  </a:cubicBezTo>
                  <a:cubicBezTo>
                    <a:pt x="33235" y="25292"/>
                    <a:pt x="34022" y="27232"/>
                    <a:pt x="34718" y="28943"/>
                  </a:cubicBezTo>
                  <a:cubicBezTo>
                    <a:pt x="35248" y="30261"/>
                    <a:pt x="35715" y="31404"/>
                    <a:pt x="35550" y="32475"/>
                  </a:cubicBezTo>
                  <a:cubicBezTo>
                    <a:pt x="35349" y="33793"/>
                    <a:pt x="34214" y="34516"/>
                    <a:pt x="32394" y="35595"/>
                  </a:cubicBezTo>
                  <a:cubicBezTo>
                    <a:pt x="31369" y="36190"/>
                    <a:pt x="30307" y="36812"/>
                    <a:pt x="29365" y="37682"/>
                  </a:cubicBezTo>
                  <a:cubicBezTo>
                    <a:pt x="28340" y="38624"/>
                    <a:pt x="28102" y="39914"/>
                    <a:pt x="27873" y="41159"/>
                  </a:cubicBezTo>
                  <a:cubicBezTo>
                    <a:pt x="27425" y="43620"/>
                    <a:pt x="27041" y="45752"/>
                    <a:pt x="20589" y="45752"/>
                  </a:cubicBezTo>
                  <a:cubicBezTo>
                    <a:pt x="14148" y="45752"/>
                    <a:pt x="13763" y="43620"/>
                    <a:pt x="13315" y="41159"/>
                  </a:cubicBezTo>
                  <a:cubicBezTo>
                    <a:pt x="13086" y="39914"/>
                    <a:pt x="12848" y="38624"/>
                    <a:pt x="11823" y="37682"/>
                  </a:cubicBezTo>
                  <a:cubicBezTo>
                    <a:pt x="10881" y="36812"/>
                    <a:pt x="9819" y="36190"/>
                    <a:pt x="8795" y="35595"/>
                  </a:cubicBezTo>
                  <a:cubicBezTo>
                    <a:pt x="6974" y="34516"/>
                    <a:pt x="5839" y="33793"/>
                    <a:pt x="5638" y="32475"/>
                  </a:cubicBezTo>
                  <a:cubicBezTo>
                    <a:pt x="5473" y="31404"/>
                    <a:pt x="5930" y="30261"/>
                    <a:pt x="6470" y="28943"/>
                  </a:cubicBezTo>
                  <a:cubicBezTo>
                    <a:pt x="7166" y="27232"/>
                    <a:pt x="7953" y="25292"/>
                    <a:pt x="7513" y="22977"/>
                  </a:cubicBezTo>
                  <a:cubicBezTo>
                    <a:pt x="7416" y="22427"/>
                    <a:pt x="6933" y="22041"/>
                    <a:pt x="6399" y="22041"/>
                  </a:cubicBezTo>
                  <a:cubicBezTo>
                    <a:pt x="6329" y="22041"/>
                    <a:pt x="6258" y="22048"/>
                    <a:pt x="6187" y="22062"/>
                  </a:cubicBezTo>
                  <a:cubicBezTo>
                    <a:pt x="5564" y="22181"/>
                    <a:pt x="5153" y="22776"/>
                    <a:pt x="5272" y="23398"/>
                  </a:cubicBezTo>
                  <a:cubicBezTo>
                    <a:pt x="5464" y="24414"/>
                    <a:pt x="5308" y="25365"/>
                    <a:pt x="5015" y="26308"/>
                  </a:cubicBezTo>
                  <a:cubicBezTo>
                    <a:pt x="2682" y="18676"/>
                    <a:pt x="2947" y="12518"/>
                    <a:pt x="5821" y="8355"/>
                  </a:cubicBezTo>
                  <a:cubicBezTo>
                    <a:pt x="8575" y="4392"/>
                    <a:pt x="13681" y="2288"/>
                    <a:pt x="20589" y="2288"/>
                  </a:cubicBezTo>
                  <a:close/>
                  <a:moveTo>
                    <a:pt x="25668" y="47363"/>
                  </a:moveTo>
                  <a:cubicBezTo>
                    <a:pt x="27041" y="49449"/>
                    <a:pt x="29612" y="50172"/>
                    <a:pt x="32101" y="50867"/>
                  </a:cubicBezTo>
                  <a:cubicBezTo>
                    <a:pt x="35422" y="51792"/>
                    <a:pt x="38341" y="52606"/>
                    <a:pt x="38826" y="56275"/>
                  </a:cubicBezTo>
                  <a:lnTo>
                    <a:pt x="2362" y="56275"/>
                  </a:lnTo>
                  <a:cubicBezTo>
                    <a:pt x="2847" y="52606"/>
                    <a:pt x="5766" y="51792"/>
                    <a:pt x="9087" y="50867"/>
                  </a:cubicBezTo>
                  <a:cubicBezTo>
                    <a:pt x="11576" y="50172"/>
                    <a:pt x="14148" y="49458"/>
                    <a:pt x="15520" y="47363"/>
                  </a:cubicBezTo>
                  <a:cubicBezTo>
                    <a:pt x="16865" y="47820"/>
                    <a:pt x="18549" y="48040"/>
                    <a:pt x="20589" y="48040"/>
                  </a:cubicBezTo>
                  <a:cubicBezTo>
                    <a:pt x="22639" y="48040"/>
                    <a:pt x="24323" y="47820"/>
                    <a:pt x="25668" y="47363"/>
                  </a:cubicBezTo>
                  <a:close/>
                  <a:moveTo>
                    <a:pt x="20589" y="0"/>
                  </a:moveTo>
                  <a:cubicBezTo>
                    <a:pt x="12903" y="0"/>
                    <a:pt x="7138" y="2443"/>
                    <a:pt x="3945" y="7055"/>
                  </a:cubicBezTo>
                  <a:cubicBezTo>
                    <a:pt x="303" y="12308"/>
                    <a:pt x="239" y="20131"/>
                    <a:pt x="3743" y="29693"/>
                  </a:cubicBezTo>
                  <a:cubicBezTo>
                    <a:pt x="3414" y="30691"/>
                    <a:pt x="3204" y="31725"/>
                    <a:pt x="3377" y="32823"/>
                  </a:cubicBezTo>
                  <a:cubicBezTo>
                    <a:pt x="3753" y="35284"/>
                    <a:pt x="5729" y="36446"/>
                    <a:pt x="7642" y="37563"/>
                  </a:cubicBezTo>
                  <a:cubicBezTo>
                    <a:pt x="8557" y="38103"/>
                    <a:pt x="9508" y="38670"/>
                    <a:pt x="10277" y="39375"/>
                  </a:cubicBezTo>
                  <a:cubicBezTo>
                    <a:pt x="10734" y="39786"/>
                    <a:pt x="10890" y="40610"/>
                    <a:pt x="11064" y="41571"/>
                  </a:cubicBezTo>
                  <a:cubicBezTo>
                    <a:pt x="11311" y="42916"/>
                    <a:pt x="11613" y="44599"/>
                    <a:pt x="13004" y="45917"/>
                  </a:cubicBezTo>
                  <a:cubicBezTo>
                    <a:pt x="13150" y="46054"/>
                    <a:pt x="13297" y="46182"/>
                    <a:pt x="13461" y="46311"/>
                  </a:cubicBezTo>
                  <a:cubicBezTo>
                    <a:pt x="12491" y="47546"/>
                    <a:pt x="10606" y="48067"/>
                    <a:pt x="8474" y="48662"/>
                  </a:cubicBezTo>
                  <a:cubicBezTo>
                    <a:pt x="4695" y="49714"/>
                    <a:pt x="1" y="51023"/>
                    <a:pt x="1" y="57419"/>
                  </a:cubicBezTo>
                  <a:cubicBezTo>
                    <a:pt x="1" y="58051"/>
                    <a:pt x="513" y="58563"/>
                    <a:pt x="1145" y="58563"/>
                  </a:cubicBezTo>
                  <a:lnTo>
                    <a:pt x="40034" y="58563"/>
                  </a:lnTo>
                  <a:cubicBezTo>
                    <a:pt x="40666" y="58563"/>
                    <a:pt x="41178" y="58051"/>
                    <a:pt x="41178" y="57419"/>
                  </a:cubicBezTo>
                  <a:cubicBezTo>
                    <a:pt x="41178" y="51023"/>
                    <a:pt x="36484" y="49714"/>
                    <a:pt x="32714" y="48662"/>
                  </a:cubicBezTo>
                  <a:cubicBezTo>
                    <a:pt x="30582" y="48067"/>
                    <a:pt x="28697" y="47537"/>
                    <a:pt x="27727" y="46311"/>
                  </a:cubicBezTo>
                  <a:cubicBezTo>
                    <a:pt x="27892" y="46182"/>
                    <a:pt x="28038" y="46054"/>
                    <a:pt x="28184" y="45917"/>
                  </a:cubicBezTo>
                  <a:cubicBezTo>
                    <a:pt x="29575" y="44599"/>
                    <a:pt x="29877" y="42916"/>
                    <a:pt x="30124" y="41571"/>
                  </a:cubicBezTo>
                  <a:cubicBezTo>
                    <a:pt x="30298" y="40610"/>
                    <a:pt x="30454" y="39786"/>
                    <a:pt x="30911" y="39375"/>
                  </a:cubicBezTo>
                  <a:cubicBezTo>
                    <a:pt x="31680" y="38670"/>
                    <a:pt x="32631" y="38103"/>
                    <a:pt x="33546" y="37563"/>
                  </a:cubicBezTo>
                  <a:cubicBezTo>
                    <a:pt x="35459" y="36446"/>
                    <a:pt x="37435" y="35284"/>
                    <a:pt x="37811" y="32823"/>
                  </a:cubicBezTo>
                  <a:cubicBezTo>
                    <a:pt x="37975" y="31725"/>
                    <a:pt x="37774" y="30691"/>
                    <a:pt x="37445" y="29693"/>
                  </a:cubicBezTo>
                  <a:cubicBezTo>
                    <a:pt x="40949" y="20131"/>
                    <a:pt x="40885" y="12308"/>
                    <a:pt x="37243" y="7055"/>
                  </a:cubicBezTo>
                  <a:cubicBezTo>
                    <a:pt x="34050" y="2443"/>
                    <a:pt x="28285" y="0"/>
                    <a:pt x="20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5320" y="4534414"/>
              <a:ext cx="122603" cy="99492"/>
            </a:xfrm>
            <a:custGeom>
              <a:avLst/>
              <a:gdLst/>
              <a:ahLst/>
              <a:cxnLst/>
              <a:rect l="l" t="t" r="r" b="b"/>
              <a:pathLst>
                <a:path w="11512" h="9342" extrusionOk="0">
                  <a:moveTo>
                    <a:pt x="6271" y="2284"/>
                  </a:moveTo>
                  <a:cubicBezTo>
                    <a:pt x="7586" y="2284"/>
                    <a:pt x="8544" y="3461"/>
                    <a:pt x="9023" y="4199"/>
                  </a:cubicBezTo>
                  <a:cubicBezTo>
                    <a:pt x="8163" y="5654"/>
                    <a:pt x="7074" y="6597"/>
                    <a:pt x="5839" y="6926"/>
                  </a:cubicBezTo>
                  <a:cubicBezTo>
                    <a:pt x="5515" y="7011"/>
                    <a:pt x="5180" y="7053"/>
                    <a:pt x="4838" y="7053"/>
                  </a:cubicBezTo>
                  <a:cubicBezTo>
                    <a:pt x="4039" y="7053"/>
                    <a:pt x="3198" y="6823"/>
                    <a:pt x="2352" y="6368"/>
                  </a:cubicBezTo>
                  <a:cubicBezTo>
                    <a:pt x="2663" y="4812"/>
                    <a:pt x="4027" y="2873"/>
                    <a:pt x="5592" y="2388"/>
                  </a:cubicBezTo>
                  <a:cubicBezTo>
                    <a:pt x="5827" y="2316"/>
                    <a:pt x="6054" y="2284"/>
                    <a:pt x="6271" y="2284"/>
                  </a:cubicBezTo>
                  <a:close/>
                  <a:moveTo>
                    <a:pt x="6259" y="1"/>
                  </a:moveTo>
                  <a:cubicBezTo>
                    <a:pt x="5816" y="1"/>
                    <a:pt x="5369" y="66"/>
                    <a:pt x="4924" y="201"/>
                  </a:cubicBezTo>
                  <a:cubicBezTo>
                    <a:pt x="2105" y="1061"/>
                    <a:pt x="1" y="4492"/>
                    <a:pt x="1" y="6981"/>
                  </a:cubicBezTo>
                  <a:cubicBezTo>
                    <a:pt x="1" y="7365"/>
                    <a:pt x="202" y="7731"/>
                    <a:pt x="522" y="7942"/>
                  </a:cubicBezTo>
                  <a:cubicBezTo>
                    <a:pt x="1940" y="8866"/>
                    <a:pt x="3405" y="9342"/>
                    <a:pt x="4823" y="9342"/>
                  </a:cubicBezTo>
                  <a:cubicBezTo>
                    <a:pt x="5363" y="9342"/>
                    <a:pt x="5903" y="9278"/>
                    <a:pt x="6433" y="9131"/>
                  </a:cubicBezTo>
                  <a:cubicBezTo>
                    <a:pt x="8446" y="8592"/>
                    <a:pt x="10148" y="7063"/>
                    <a:pt x="11347" y="4703"/>
                  </a:cubicBezTo>
                  <a:cubicBezTo>
                    <a:pt x="11512" y="4382"/>
                    <a:pt x="11512" y="3998"/>
                    <a:pt x="11347" y="3669"/>
                  </a:cubicBezTo>
                  <a:cubicBezTo>
                    <a:pt x="10164" y="1332"/>
                    <a:pt x="8257" y="1"/>
                    <a:pt x="6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140608" y="4534414"/>
              <a:ext cx="122603" cy="99492"/>
            </a:xfrm>
            <a:custGeom>
              <a:avLst/>
              <a:gdLst/>
              <a:ahLst/>
              <a:cxnLst/>
              <a:rect l="l" t="t" r="r" b="b"/>
              <a:pathLst>
                <a:path w="11512" h="9342" extrusionOk="0">
                  <a:moveTo>
                    <a:pt x="5241" y="2284"/>
                  </a:moveTo>
                  <a:cubicBezTo>
                    <a:pt x="5458" y="2284"/>
                    <a:pt x="5685" y="2316"/>
                    <a:pt x="5921" y="2388"/>
                  </a:cubicBezTo>
                  <a:cubicBezTo>
                    <a:pt x="7485" y="2863"/>
                    <a:pt x="8849" y="4812"/>
                    <a:pt x="9160" y="6368"/>
                  </a:cubicBezTo>
                  <a:cubicBezTo>
                    <a:pt x="8314" y="6823"/>
                    <a:pt x="7473" y="7053"/>
                    <a:pt x="6674" y="7053"/>
                  </a:cubicBezTo>
                  <a:cubicBezTo>
                    <a:pt x="6332" y="7053"/>
                    <a:pt x="5997" y="7011"/>
                    <a:pt x="5673" y="6926"/>
                  </a:cubicBezTo>
                  <a:cubicBezTo>
                    <a:pt x="4438" y="6597"/>
                    <a:pt x="3349" y="5654"/>
                    <a:pt x="2489" y="4199"/>
                  </a:cubicBezTo>
                  <a:cubicBezTo>
                    <a:pt x="2960" y="3461"/>
                    <a:pt x="3924" y="2284"/>
                    <a:pt x="5241" y="2284"/>
                  </a:cubicBezTo>
                  <a:close/>
                  <a:moveTo>
                    <a:pt x="5253" y="1"/>
                  </a:moveTo>
                  <a:cubicBezTo>
                    <a:pt x="3255" y="1"/>
                    <a:pt x="1348" y="1332"/>
                    <a:pt x="165" y="3669"/>
                  </a:cubicBezTo>
                  <a:cubicBezTo>
                    <a:pt x="0" y="3998"/>
                    <a:pt x="0" y="4382"/>
                    <a:pt x="165" y="4703"/>
                  </a:cubicBezTo>
                  <a:cubicBezTo>
                    <a:pt x="1364" y="7063"/>
                    <a:pt x="3066" y="8592"/>
                    <a:pt x="5079" y="9131"/>
                  </a:cubicBezTo>
                  <a:cubicBezTo>
                    <a:pt x="5609" y="9278"/>
                    <a:pt x="6149" y="9342"/>
                    <a:pt x="6689" y="9342"/>
                  </a:cubicBezTo>
                  <a:cubicBezTo>
                    <a:pt x="8107" y="9342"/>
                    <a:pt x="9572" y="8866"/>
                    <a:pt x="10990" y="7942"/>
                  </a:cubicBezTo>
                  <a:cubicBezTo>
                    <a:pt x="11310" y="7731"/>
                    <a:pt x="11511" y="7365"/>
                    <a:pt x="11511" y="6981"/>
                  </a:cubicBezTo>
                  <a:cubicBezTo>
                    <a:pt x="11511" y="4492"/>
                    <a:pt x="9407" y="1061"/>
                    <a:pt x="6589" y="201"/>
                  </a:cubicBezTo>
                  <a:cubicBezTo>
                    <a:pt x="6143" y="66"/>
                    <a:pt x="5696" y="1"/>
                    <a:pt x="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35137" y="4646474"/>
              <a:ext cx="78256" cy="35092"/>
            </a:xfrm>
            <a:custGeom>
              <a:avLst/>
              <a:gdLst/>
              <a:ahLst/>
              <a:cxnLst/>
              <a:rect l="l" t="t" r="r" b="b"/>
              <a:pathLst>
                <a:path w="7348" h="3295" extrusionOk="0">
                  <a:moveTo>
                    <a:pt x="3669" y="0"/>
                  </a:moveTo>
                  <a:cubicBezTo>
                    <a:pt x="2452" y="0"/>
                    <a:pt x="1309" y="476"/>
                    <a:pt x="448" y="1336"/>
                  </a:cubicBezTo>
                  <a:cubicBezTo>
                    <a:pt x="0" y="1785"/>
                    <a:pt x="0" y="2517"/>
                    <a:pt x="448" y="2956"/>
                  </a:cubicBezTo>
                  <a:cubicBezTo>
                    <a:pt x="673" y="3180"/>
                    <a:pt x="965" y="3292"/>
                    <a:pt x="1258" y="3292"/>
                  </a:cubicBezTo>
                  <a:cubicBezTo>
                    <a:pt x="1551" y="3292"/>
                    <a:pt x="1844" y="3180"/>
                    <a:pt x="2068" y="2956"/>
                  </a:cubicBezTo>
                  <a:cubicBezTo>
                    <a:pt x="2498" y="2526"/>
                    <a:pt x="3066" y="2288"/>
                    <a:pt x="3669" y="2288"/>
                  </a:cubicBezTo>
                  <a:cubicBezTo>
                    <a:pt x="4283" y="2288"/>
                    <a:pt x="4850" y="2526"/>
                    <a:pt x="5280" y="2956"/>
                  </a:cubicBezTo>
                  <a:cubicBezTo>
                    <a:pt x="5500" y="3175"/>
                    <a:pt x="5792" y="3294"/>
                    <a:pt x="6085" y="3294"/>
                  </a:cubicBezTo>
                  <a:cubicBezTo>
                    <a:pt x="6378" y="3294"/>
                    <a:pt x="6671" y="3175"/>
                    <a:pt x="6900" y="2956"/>
                  </a:cubicBezTo>
                  <a:cubicBezTo>
                    <a:pt x="7339" y="2517"/>
                    <a:pt x="7348" y="1785"/>
                    <a:pt x="6900" y="1336"/>
                  </a:cubicBezTo>
                  <a:cubicBezTo>
                    <a:pt x="6039" y="476"/>
                    <a:pt x="4896" y="0"/>
                    <a:pt x="3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197617" y="4310551"/>
              <a:ext cx="24367" cy="24378"/>
            </a:xfrm>
            <a:custGeom>
              <a:avLst/>
              <a:gdLst/>
              <a:ahLst/>
              <a:cxnLst/>
              <a:rect l="l" t="t" r="r" b="b"/>
              <a:pathLst>
                <a:path w="2288" h="2289" extrusionOk="0">
                  <a:moveTo>
                    <a:pt x="1144" y="1"/>
                  </a:moveTo>
                  <a:cubicBezTo>
                    <a:pt x="513" y="1"/>
                    <a:pt x="0" y="513"/>
                    <a:pt x="0" y="1145"/>
                  </a:cubicBezTo>
                  <a:cubicBezTo>
                    <a:pt x="0" y="1776"/>
                    <a:pt x="513" y="2288"/>
                    <a:pt x="1144" y="2288"/>
                  </a:cubicBezTo>
                  <a:cubicBezTo>
                    <a:pt x="1775" y="2288"/>
                    <a:pt x="2288" y="1776"/>
                    <a:pt x="2288" y="1145"/>
                  </a:cubicBezTo>
                  <a:cubicBezTo>
                    <a:pt x="2288" y="513"/>
                    <a:pt x="1775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5"/>
          <p:cNvGrpSpPr/>
          <p:nvPr/>
        </p:nvGrpSpPr>
        <p:grpSpPr>
          <a:xfrm>
            <a:off x="694019" y="1707587"/>
            <a:ext cx="476500" cy="566637"/>
            <a:chOff x="246454" y="3276101"/>
            <a:chExt cx="524491" cy="623707"/>
          </a:xfrm>
        </p:grpSpPr>
        <p:sp>
          <p:nvSpPr>
            <p:cNvPr id="1280" name="Google Shape;1280;p45"/>
            <p:cNvSpPr/>
            <p:nvPr/>
          </p:nvSpPr>
          <p:spPr>
            <a:xfrm>
              <a:off x="246454" y="3276101"/>
              <a:ext cx="524491" cy="623707"/>
            </a:xfrm>
            <a:custGeom>
              <a:avLst/>
              <a:gdLst/>
              <a:ahLst/>
              <a:cxnLst/>
              <a:rect l="l" t="t" r="r" b="b"/>
              <a:pathLst>
                <a:path w="49248" h="58564" extrusionOk="0">
                  <a:moveTo>
                    <a:pt x="44627" y="2288"/>
                  </a:moveTo>
                  <a:cubicBezTo>
                    <a:pt x="45908" y="2288"/>
                    <a:pt x="46960" y="3340"/>
                    <a:pt x="46960" y="4631"/>
                  </a:cubicBezTo>
                  <a:cubicBezTo>
                    <a:pt x="46960" y="5912"/>
                    <a:pt x="45908" y="6964"/>
                    <a:pt x="44627" y="6964"/>
                  </a:cubicBezTo>
                  <a:cubicBezTo>
                    <a:pt x="43337" y="6964"/>
                    <a:pt x="42284" y="5912"/>
                    <a:pt x="42284" y="4631"/>
                  </a:cubicBezTo>
                  <a:cubicBezTo>
                    <a:pt x="42284" y="3340"/>
                    <a:pt x="43337" y="2288"/>
                    <a:pt x="44627" y="2288"/>
                  </a:cubicBezTo>
                  <a:close/>
                  <a:moveTo>
                    <a:pt x="30736" y="7119"/>
                  </a:moveTo>
                  <a:lnTo>
                    <a:pt x="42129" y="18512"/>
                  </a:lnTo>
                  <a:cubicBezTo>
                    <a:pt x="40708" y="19578"/>
                    <a:pt x="38980" y="20149"/>
                    <a:pt x="37225" y="20149"/>
                  </a:cubicBezTo>
                  <a:cubicBezTo>
                    <a:pt x="36630" y="20149"/>
                    <a:pt x="36031" y="20083"/>
                    <a:pt x="35440" y="19948"/>
                  </a:cubicBezTo>
                  <a:cubicBezTo>
                    <a:pt x="34653" y="18695"/>
                    <a:pt x="33646" y="17588"/>
                    <a:pt x="32658" y="16590"/>
                  </a:cubicBezTo>
                  <a:cubicBezTo>
                    <a:pt x="31597" y="15538"/>
                    <a:pt x="30489" y="14568"/>
                    <a:pt x="29309" y="13827"/>
                  </a:cubicBezTo>
                  <a:cubicBezTo>
                    <a:pt x="28769" y="11484"/>
                    <a:pt x="29309" y="9023"/>
                    <a:pt x="30736" y="7119"/>
                  </a:cubicBezTo>
                  <a:close/>
                  <a:moveTo>
                    <a:pt x="23691" y="23096"/>
                  </a:moveTo>
                  <a:cubicBezTo>
                    <a:pt x="24349" y="23096"/>
                    <a:pt x="24972" y="23352"/>
                    <a:pt x="25438" y="23819"/>
                  </a:cubicBezTo>
                  <a:cubicBezTo>
                    <a:pt x="25896" y="24277"/>
                    <a:pt x="26152" y="24899"/>
                    <a:pt x="26152" y="25558"/>
                  </a:cubicBezTo>
                  <a:cubicBezTo>
                    <a:pt x="26152" y="26207"/>
                    <a:pt x="25896" y="26830"/>
                    <a:pt x="25438" y="27296"/>
                  </a:cubicBezTo>
                  <a:cubicBezTo>
                    <a:pt x="24972" y="27763"/>
                    <a:pt x="24349" y="28010"/>
                    <a:pt x="23691" y="28010"/>
                  </a:cubicBezTo>
                  <a:cubicBezTo>
                    <a:pt x="23041" y="28010"/>
                    <a:pt x="22419" y="27763"/>
                    <a:pt x="21952" y="27296"/>
                  </a:cubicBezTo>
                  <a:cubicBezTo>
                    <a:pt x="21494" y="26830"/>
                    <a:pt x="21238" y="26216"/>
                    <a:pt x="21238" y="25558"/>
                  </a:cubicBezTo>
                  <a:cubicBezTo>
                    <a:pt x="21238" y="24899"/>
                    <a:pt x="21494" y="24277"/>
                    <a:pt x="21952" y="23819"/>
                  </a:cubicBezTo>
                  <a:cubicBezTo>
                    <a:pt x="22419" y="23352"/>
                    <a:pt x="23041" y="23096"/>
                    <a:pt x="23691" y="23096"/>
                  </a:cubicBezTo>
                  <a:close/>
                  <a:moveTo>
                    <a:pt x="14266" y="18658"/>
                  </a:moveTo>
                  <a:lnTo>
                    <a:pt x="14266" y="18658"/>
                  </a:lnTo>
                  <a:cubicBezTo>
                    <a:pt x="10981" y="22254"/>
                    <a:pt x="7796" y="27022"/>
                    <a:pt x="5719" y="31487"/>
                  </a:cubicBezTo>
                  <a:lnTo>
                    <a:pt x="3706" y="29483"/>
                  </a:lnTo>
                  <a:cubicBezTo>
                    <a:pt x="2279" y="28047"/>
                    <a:pt x="2846" y="27077"/>
                    <a:pt x="3505" y="26381"/>
                  </a:cubicBezTo>
                  <a:cubicBezTo>
                    <a:pt x="8629" y="21001"/>
                    <a:pt x="12326" y="18750"/>
                    <a:pt x="14266" y="18658"/>
                  </a:cubicBezTo>
                  <a:close/>
                  <a:moveTo>
                    <a:pt x="15080" y="32750"/>
                  </a:moveTo>
                  <a:cubicBezTo>
                    <a:pt x="15446" y="32750"/>
                    <a:pt x="15812" y="32887"/>
                    <a:pt x="16087" y="33162"/>
                  </a:cubicBezTo>
                  <a:cubicBezTo>
                    <a:pt x="16645" y="33720"/>
                    <a:pt x="16645" y="34617"/>
                    <a:pt x="16087" y="35175"/>
                  </a:cubicBezTo>
                  <a:cubicBezTo>
                    <a:pt x="15807" y="35454"/>
                    <a:pt x="15444" y="35593"/>
                    <a:pt x="15080" y="35593"/>
                  </a:cubicBezTo>
                  <a:cubicBezTo>
                    <a:pt x="14716" y="35593"/>
                    <a:pt x="14353" y="35454"/>
                    <a:pt x="14073" y="35175"/>
                  </a:cubicBezTo>
                  <a:cubicBezTo>
                    <a:pt x="13524" y="34617"/>
                    <a:pt x="13524" y="33720"/>
                    <a:pt x="14073" y="33162"/>
                  </a:cubicBezTo>
                  <a:cubicBezTo>
                    <a:pt x="14348" y="32887"/>
                    <a:pt x="14714" y="32750"/>
                    <a:pt x="15080" y="32750"/>
                  </a:cubicBezTo>
                  <a:close/>
                  <a:moveTo>
                    <a:pt x="30380" y="35175"/>
                  </a:moveTo>
                  <a:cubicBezTo>
                    <a:pt x="30800" y="35641"/>
                    <a:pt x="31231" y="36053"/>
                    <a:pt x="31633" y="36428"/>
                  </a:cubicBezTo>
                  <a:cubicBezTo>
                    <a:pt x="32063" y="36840"/>
                    <a:pt x="32640" y="37389"/>
                    <a:pt x="32814" y="37682"/>
                  </a:cubicBezTo>
                  <a:cubicBezTo>
                    <a:pt x="32759" y="37719"/>
                    <a:pt x="32676" y="37755"/>
                    <a:pt x="32585" y="37783"/>
                  </a:cubicBezTo>
                  <a:cubicBezTo>
                    <a:pt x="32448" y="37819"/>
                    <a:pt x="32289" y="37837"/>
                    <a:pt x="32113" y="37837"/>
                  </a:cubicBezTo>
                  <a:cubicBezTo>
                    <a:pt x="31302" y="37837"/>
                    <a:pt x="30113" y="37441"/>
                    <a:pt x="28842" y="36502"/>
                  </a:cubicBezTo>
                  <a:cubicBezTo>
                    <a:pt x="29373" y="36062"/>
                    <a:pt x="29885" y="35623"/>
                    <a:pt x="30380" y="35175"/>
                  </a:cubicBezTo>
                  <a:close/>
                  <a:moveTo>
                    <a:pt x="24770" y="14687"/>
                  </a:moveTo>
                  <a:cubicBezTo>
                    <a:pt x="25795" y="14687"/>
                    <a:pt x="26729" y="14971"/>
                    <a:pt x="27616" y="15446"/>
                  </a:cubicBezTo>
                  <a:cubicBezTo>
                    <a:pt x="27698" y="15510"/>
                    <a:pt x="27790" y="15565"/>
                    <a:pt x="27891" y="15602"/>
                  </a:cubicBezTo>
                  <a:cubicBezTo>
                    <a:pt x="28696" y="16078"/>
                    <a:pt x="29455" y="16709"/>
                    <a:pt x="30215" y="17414"/>
                  </a:cubicBezTo>
                  <a:lnTo>
                    <a:pt x="26143" y="21486"/>
                  </a:lnTo>
                  <a:cubicBezTo>
                    <a:pt x="25411" y="21046"/>
                    <a:pt x="24569" y="20809"/>
                    <a:pt x="23691" y="20809"/>
                  </a:cubicBezTo>
                  <a:cubicBezTo>
                    <a:pt x="22428" y="20809"/>
                    <a:pt x="21238" y="21303"/>
                    <a:pt x="20342" y="22199"/>
                  </a:cubicBezTo>
                  <a:cubicBezTo>
                    <a:pt x="19445" y="23096"/>
                    <a:pt x="18951" y="24286"/>
                    <a:pt x="18951" y="25558"/>
                  </a:cubicBezTo>
                  <a:cubicBezTo>
                    <a:pt x="18951" y="26436"/>
                    <a:pt x="19189" y="27269"/>
                    <a:pt x="19628" y="28001"/>
                  </a:cubicBezTo>
                  <a:lnTo>
                    <a:pt x="16773" y="30865"/>
                  </a:lnTo>
                  <a:cubicBezTo>
                    <a:pt x="16251" y="30599"/>
                    <a:pt x="15675" y="30453"/>
                    <a:pt x="15080" y="30453"/>
                  </a:cubicBezTo>
                  <a:cubicBezTo>
                    <a:pt x="14092" y="30453"/>
                    <a:pt x="13158" y="30847"/>
                    <a:pt x="12454" y="31542"/>
                  </a:cubicBezTo>
                  <a:cubicBezTo>
                    <a:pt x="11008" y="32988"/>
                    <a:pt x="11008" y="35349"/>
                    <a:pt x="12454" y="36794"/>
                  </a:cubicBezTo>
                  <a:cubicBezTo>
                    <a:pt x="13177" y="37517"/>
                    <a:pt x="14128" y="37874"/>
                    <a:pt x="15080" y="37874"/>
                  </a:cubicBezTo>
                  <a:cubicBezTo>
                    <a:pt x="16032" y="37874"/>
                    <a:pt x="16983" y="37517"/>
                    <a:pt x="17706" y="36794"/>
                  </a:cubicBezTo>
                  <a:cubicBezTo>
                    <a:pt x="18868" y="35623"/>
                    <a:pt x="19097" y="33875"/>
                    <a:pt x="18383" y="32484"/>
                  </a:cubicBezTo>
                  <a:lnTo>
                    <a:pt x="21247" y="29620"/>
                  </a:lnTo>
                  <a:cubicBezTo>
                    <a:pt x="21979" y="30069"/>
                    <a:pt x="22821" y="30298"/>
                    <a:pt x="23691" y="30298"/>
                  </a:cubicBezTo>
                  <a:cubicBezTo>
                    <a:pt x="24962" y="30298"/>
                    <a:pt x="26152" y="29803"/>
                    <a:pt x="27049" y="28916"/>
                  </a:cubicBezTo>
                  <a:cubicBezTo>
                    <a:pt x="27946" y="28019"/>
                    <a:pt x="28440" y="26820"/>
                    <a:pt x="28440" y="25558"/>
                  </a:cubicBezTo>
                  <a:cubicBezTo>
                    <a:pt x="28440" y="24679"/>
                    <a:pt x="28202" y="23828"/>
                    <a:pt x="27763" y="23096"/>
                  </a:cubicBezTo>
                  <a:lnTo>
                    <a:pt x="31825" y="19033"/>
                  </a:lnTo>
                  <a:cubicBezTo>
                    <a:pt x="33180" y="20488"/>
                    <a:pt x="34397" y="22190"/>
                    <a:pt x="34543" y="24094"/>
                  </a:cubicBezTo>
                  <a:cubicBezTo>
                    <a:pt x="34726" y="26445"/>
                    <a:pt x="33308" y="29090"/>
                    <a:pt x="30215" y="32183"/>
                  </a:cubicBezTo>
                  <a:cubicBezTo>
                    <a:pt x="26664" y="35733"/>
                    <a:pt x="21467" y="39311"/>
                    <a:pt x="16645" y="41525"/>
                  </a:cubicBezTo>
                  <a:cubicBezTo>
                    <a:pt x="13566" y="42939"/>
                    <a:pt x="10925" y="43666"/>
                    <a:pt x="9017" y="43666"/>
                  </a:cubicBezTo>
                  <a:cubicBezTo>
                    <a:pt x="7850" y="43666"/>
                    <a:pt x="6957" y="43395"/>
                    <a:pt x="6405" y="42843"/>
                  </a:cubicBezTo>
                  <a:cubicBezTo>
                    <a:pt x="4950" y="41388"/>
                    <a:pt x="5445" y="37563"/>
                    <a:pt x="7723" y="32603"/>
                  </a:cubicBezTo>
                  <a:cubicBezTo>
                    <a:pt x="9937" y="27781"/>
                    <a:pt x="13515" y="22584"/>
                    <a:pt x="17075" y="19033"/>
                  </a:cubicBezTo>
                  <a:cubicBezTo>
                    <a:pt x="20232" y="15867"/>
                    <a:pt x="22693" y="14687"/>
                    <a:pt x="24770" y="14687"/>
                  </a:cubicBezTo>
                  <a:close/>
                  <a:moveTo>
                    <a:pt x="44627" y="0"/>
                  </a:moveTo>
                  <a:cubicBezTo>
                    <a:pt x="42074" y="0"/>
                    <a:pt x="39997" y="2078"/>
                    <a:pt x="39997" y="4631"/>
                  </a:cubicBezTo>
                  <a:cubicBezTo>
                    <a:pt x="39997" y="5491"/>
                    <a:pt x="40235" y="6296"/>
                    <a:pt x="40646" y="6982"/>
                  </a:cubicBezTo>
                  <a:lnTo>
                    <a:pt x="40518" y="7110"/>
                  </a:lnTo>
                  <a:lnTo>
                    <a:pt x="37636" y="4228"/>
                  </a:lnTo>
                  <a:cubicBezTo>
                    <a:pt x="37416" y="4004"/>
                    <a:pt x="37123" y="3892"/>
                    <a:pt x="36831" y="3892"/>
                  </a:cubicBezTo>
                  <a:cubicBezTo>
                    <a:pt x="36538" y="3892"/>
                    <a:pt x="36245" y="4004"/>
                    <a:pt x="36025" y="4228"/>
                  </a:cubicBezTo>
                  <a:cubicBezTo>
                    <a:pt x="35577" y="4676"/>
                    <a:pt x="35577" y="5399"/>
                    <a:pt x="36025" y="5848"/>
                  </a:cubicBezTo>
                  <a:lnTo>
                    <a:pt x="38908" y="8730"/>
                  </a:lnTo>
                  <a:lnTo>
                    <a:pt x="37242" y="10395"/>
                  </a:lnTo>
                  <a:lnTo>
                    <a:pt x="31487" y="4640"/>
                  </a:lnTo>
                  <a:cubicBezTo>
                    <a:pt x="31276" y="4420"/>
                    <a:pt x="30983" y="4301"/>
                    <a:pt x="30682" y="4301"/>
                  </a:cubicBezTo>
                  <a:cubicBezTo>
                    <a:pt x="30370" y="4301"/>
                    <a:pt x="30087" y="4420"/>
                    <a:pt x="29867" y="4640"/>
                  </a:cubicBezTo>
                  <a:cubicBezTo>
                    <a:pt x="27726" y="6790"/>
                    <a:pt x="26646" y="9737"/>
                    <a:pt x="26838" y="12701"/>
                  </a:cubicBezTo>
                  <a:cubicBezTo>
                    <a:pt x="26170" y="12511"/>
                    <a:pt x="25474" y="12406"/>
                    <a:pt x="24747" y="12406"/>
                  </a:cubicBezTo>
                  <a:cubicBezTo>
                    <a:pt x="22293" y="12406"/>
                    <a:pt x="19483" y="13602"/>
                    <a:pt x="16151" y="16737"/>
                  </a:cubicBezTo>
                  <a:cubicBezTo>
                    <a:pt x="15624" y="16468"/>
                    <a:pt x="15046" y="16345"/>
                    <a:pt x="14431" y="16345"/>
                  </a:cubicBezTo>
                  <a:cubicBezTo>
                    <a:pt x="10783" y="16345"/>
                    <a:pt x="5787" y="20673"/>
                    <a:pt x="1848" y="24807"/>
                  </a:cubicBezTo>
                  <a:cubicBezTo>
                    <a:pt x="0" y="26747"/>
                    <a:pt x="92" y="29099"/>
                    <a:pt x="2086" y="31103"/>
                  </a:cubicBezTo>
                  <a:lnTo>
                    <a:pt x="4749" y="33756"/>
                  </a:lnTo>
                  <a:cubicBezTo>
                    <a:pt x="3248" y="37645"/>
                    <a:pt x="2388" y="42065"/>
                    <a:pt x="4786" y="44462"/>
                  </a:cubicBezTo>
                  <a:cubicBezTo>
                    <a:pt x="5866" y="45542"/>
                    <a:pt x="7357" y="45963"/>
                    <a:pt x="9013" y="45963"/>
                  </a:cubicBezTo>
                  <a:cubicBezTo>
                    <a:pt x="10798" y="45963"/>
                    <a:pt x="12792" y="45478"/>
                    <a:pt x="14696" y="44792"/>
                  </a:cubicBezTo>
                  <a:cubicBezTo>
                    <a:pt x="15391" y="45844"/>
                    <a:pt x="16059" y="46805"/>
                    <a:pt x="16745" y="47711"/>
                  </a:cubicBezTo>
                  <a:cubicBezTo>
                    <a:pt x="16965" y="48013"/>
                    <a:pt x="17313" y="48168"/>
                    <a:pt x="17660" y="48168"/>
                  </a:cubicBezTo>
                  <a:cubicBezTo>
                    <a:pt x="17898" y="48168"/>
                    <a:pt x="18136" y="48095"/>
                    <a:pt x="18347" y="47940"/>
                  </a:cubicBezTo>
                  <a:cubicBezTo>
                    <a:pt x="18850" y="47564"/>
                    <a:pt x="18951" y="46851"/>
                    <a:pt x="18575" y="46338"/>
                  </a:cubicBezTo>
                  <a:cubicBezTo>
                    <a:pt x="18008" y="45579"/>
                    <a:pt x="17441" y="44792"/>
                    <a:pt x="16873" y="43932"/>
                  </a:cubicBezTo>
                  <a:cubicBezTo>
                    <a:pt x="17121" y="43822"/>
                    <a:pt x="17358" y="43712"/>
                    <a:pt x="17596" y="43602"/>
                  </a:cubicBezTo>
                  <a:cubicBezTo>
                    <a:pt x="19637" y="42669"/>
                    <a:pt x="21742" y="41498"/>
                    <a:pt x="23773" y="40189"/>
                  </a:cubicBezTo>
                  <a:cubicBezTo>
                    <a:pt x="24212" y="40564"/>
                    <a:pt x="24651" y="40939"/>
                    <a:pt x="25081" y="41305"/>
                  </a:cubicBezTo>
                  <a:lnTo>
                    <a:pt x="23434" y="42953"/>
                  </a:lnTo>
                  <a:cubicBezTo>
                    <a:pt x="22995" y="43392"/>
                    <a:pt x="22995" y="44124"/>
                    <a:pt x="23434" y="44563"/>
                  </a:cubicBezTo>
                  <a:cubicBezTo>
                    <a:pt x="23663" y="44792"/>
                    <a:pt x="23956" y="44902"/>
                    <a:pt x="24249" y="44902"/>
                  </a:cubicBezTo>
                  <a:cubicBezTo>
                    <a:pt x="24542" y="44902"/>
                    <a:pt x="24834" y="44792"/>
                    <a:pt x="25054" y="44563"/>
                  </a:cubicBezTo>
                  <a:lnTo>
                    <a:pt x="26847" y="42770"/>
                  </a:lnTo>
                  <a:cubicBezTo>
                    <a:pt x="27451" y="43264"/>
                    <a:pt x="28055" y="43739"/>
                    <a:pt x="28641" y="44215"/>
                  </a:cubicBezTo>
                  <a:lnTo>
                    <a:pt x="26957" y="45899"/>
                  </a:lnTo>
                  <a:cubicBezTo>
                    <a:pt x="26509" y="46347"/>
                    <a:pt x="26509" y="47070"/>
                    <a:pt x="26957" y="47519"/>
                  </a:cubicBezTo>
                  <a:cubicBezTo>
                    <a:pt x="27177" y="47738"/>
                    <a:pt x="27470" y="47857"/>
                    <a:pt x="27763" y="47857"/>
                  </a:cubicBezTo>
                  <a:cubicBezTo>
                    <a:pt x="28055" y="47857"/>
                    <a:pt x="28348" y="47738"/>
                    <a:pt x="28577" y="47519"/>
                  </a:cubicBezTo>
                  <a:lnTo>
                    <a:pt x="30471" y="45624"/>
                  </a:lnTo>
                  <a:cubicBezTo>
                    <a:pt x="31112" y="46109"/>
                    <a:pt x="31743" y="46585"/>
                    <a:pt x="32365" y="47043"/>
                  </a:cubicBezTo>
                  <a:lnTo>
                    <a:pt x="30682" y="48726"/>
                  </a:lnTo>
                  <a:cubicBezTo>
                    <a:pt x="30242" y="49166"/>
                    <a:pt x="30242" y="49889"/>
                    <a:pt x="30682" y="50337"/>
                  </a:cubicBezTo>
                  <a:cubicBezTo>
                    <a:pt x="30910" y="50566"/>
                    <a:pt x="31203" y="50676"/>
                    <a:pt x="31496" y="50676"/>
                  </a:cubicBezTo>
                  <a:cubicBezTo>
                    <a:pt x="31789" y="50676"/>
                    <a:pt x="32082" y="50566"/>
                    <a:pt x="32301" y="50337"/>
                  </a:cubicBezTo>
                  <a:lnTo>
                    <a:pt x="34259" y="48388"/>
                  </a:lnTo>
                  <a:cubicBezTo>
                    <a:pt x="34689" y="48681"/>
                    <a:pt x="35119" y="48983"/>
                    <a:pt x="35550" y="49266"/>
                  </a:cubicBezTo>
                  <a:cubicBezTo>
                    <a:pt x="35916" y="49513"/>
                    <a:pt x="36117" y="49815"/>
                    <a:pt x="36153" y="50181"/>
                  </a:cubicBezTo>
                  <a:cubicBezTo>
                    <a:pt x="36190" y="50575"/>
                    <a:pt x="36025" y="51014"/>
                    <a:pt x="35723" y="51316"/>
                  </a:cubicBezTo>
                  <a:lnTo>
                    <a:pt x="31066" y="55983"/>
                  </a:lnTo>
                  <a:cubicBezTo>
                    <a:pt x="30854" y="56195"/>
                    <a:pt x="30589" y="56278"/>
                    <a:pt x="30305" y="56278"/>
                  </a:cubicBezTo>
                  <a:cubicBezTo>
                    <a:pt x="29829" y="56278"/>
                    <a:pt x="29299" y="56046"/>
                    <a:pt x="28870" y="55800"/>
                  </a:cubicBezTo>
                  <a:cubicBezTo>
                    <a:pt x="27698" y="55123"/>
                    <a:pt x="26564" y="54354"/>
                    <a:pt x="25484" y="53521"/>
                  </a:cubicBezTo>
                  <a:cubicBezTo>
                    <a:pt x="25274" y="53361"/>
                    <a:pt x="25027" y="53283"/>
                    <a:pt x="24783" y="53283"/>
                  </a:cubicBezTo>
                  <a:cubicBezTo>
                    <a:pt x="24443" y="53283"/>
                    <a:pt x="24107" y="53435"/>
                    <a:pt x="23883" y="53723"/>
                  </a:cubicBezTo>
                  <a:cubicBezTo>
                    <a:pt x="23489" y="54226"/>
                    <a:pt x="23581" y="54940"/>
                    <a:pt x="24084" y="55333"/>
                  </a:cubicBezTo>
                  <a:cubicBezTo>
                    <a:pt x="25246" y="56230"/>
                    <a:pt x="26472" y="57053"/>
                    <a:pt x="27726" y="57776"/>
                  </a:cubicBezTo>
                  <a:cubicBezTo>
                    <a:pt x="28641" y="58307"/>
                    <a:pt x="29519" y="58563"/>
                    <a:pt x="30334" y="58563"/>
                  </a:cubicBezTo>
                  <a:cubicBezTo>
                    <a:pt x="31231" y="58563"/>
                    <a:pt x="32036" y="58243"/>
                    <a:pt x="32676" y="57593"/>
                  </a:cubicBezTo>
                  <a:lnTo>
                    <a:pt x="37343" y="52927"/>
                  </a:lnTo>
                  <a:cubicBezTo>
                    <a:pt x="38130" y="52149"/>
                    <a:pt x="38533" y="51032"/>
                    <a:pt x="38432" y="49962"/>
                  </a:cubicBezTo>
                  <a:cubicBezTo>
                    <a:pt x="38331" y="48909"/>
                    <a:pt x="37755" y="47985"/>
                    <a:pt x="36821" y="47363"/>
                  </a:cubicBezTo>
                  <a:cubicBezTo>
                    <a:pt x="33363" y="45057"/>
                    <a:pt x="29648" y="42193"/>
                    <a:pt x="25740" y="38862"/>
                  </a:cubicBezTo>
                  <a:cubicBezTo>
                    <a:pt x="26161" y="38560"/>
                    <a:pt x="26582" y="38258"/>
                    <a:pt x="26985" y="37956"/>
                  </a:cubicBezTo>
                  <a:cubicBezTo>
                    <a:pt x="28687" y="39338"/>
                    <a:pt x="30563" y="40116"/>
                    <a:pt x="32136" y="40116"/>
                  </a:cubicBezTo>
                  <a:cubicBezTo>
                    <a:pt x="32502" y="40116"/>
                    <a:pt x="32841" y="40079"/>
                    <a:pt x="33170" y="39997"/>
                  </a:cubicBezTo>
                  <a:cubicBezTo>
                    <a:pt x="34095" y="39750"/>
                    <a:pt x="34781" y="39137"/>
                    <a:pt x="35046" y="38322"/>
                  </a:cubicBezTo>
                  <a:cubicBezTo>
                    <a:pt x="35485" y="36950"/>
                    <a:pt x="34378" y="35898"/>
                    <a:pt x="33207" y="34772"/>
                  </a:cubicBezTo>
                  <a:cubicBezTo>
                    <a:pt x="32832" y="34415"/>
                    <a:pt x="32420" y="34022"/>
                    <a:pt x="32036" y="33601"/>
                  </a:cubicBezTo>
                  <a:cubicBezTo>
                    <a:pt x="35485" y="30087"/>
                    <a:pt x="37059" y="26912"/>
                    <a:pt x="36821" y="23920"/>
                  </a:cubicBezTo>
                  <a:cubicBezTo>
                    <a:pt x="36785" y="23398"/>
                    <a:pt x="36693" y="22895"/>
                    <a:pt x="36556" y="22410"/>
                  </a:cubicBezTo>
                  <a:lnTo>
                    <a:pt x="36556" y="22410"/>
                  </a:lnTo>
                  <a:cubicBezTo>
                    <a:pt x="36776" y="22428"/>
                    <a:pt x="37004" y="22437"/>
                    <a:pt x="37233" y="22437"/>
                  </a:cubicBezTo>
                  <a:cubicBezTo>
                    <a:pt x="39960" y="22437"/>
                    <a:pt x="42632" y="21358"/>
                    <a:pt x="44608" y="19381"/>
                  </a:cubicBezTo>
                  <a:cubicBezTo>
                    <a:pt x="44828" y="19171"/>
                    <a:pt x="44947" y="18878"/>
                    <a:pt x="44947" y="18576"/>
                  </a:cubicBezTo>
                  <a:cubicBezTo>
                    <a:pt x="44947" y="18265"/>
                    <a:pt x="44828" y="17981"/>
                    <a:pt x="44608" y="17761"/>
                  </a:cubicBezTo>
                  <a:lnTo>
                    <a:pt x="38853" y="12006"/>
                  </a:lnTo>
                  <a:lnTo>
                    <a:pt x="40518" y="10350"/>
                  </a:lnTo>
                  <a:lnTo>
                    <a:pt x="43401" y="13232"/>
                  </a:lnTo>
                  <a:cubicBezTo>
                    <a:pt x="43629" y="13452"/>
                    <a:pt x="43922" y="13561"/>
                    <a:pt x="44215" y="13561"/>
                  </a:cubicBezTo>
                  <a:cubicBezTo>
                    <a:pt x="44508" y="13561"/>
                    <a:pt x="44801" y="13452"/>
                    <a:pt x="45020" y="13232"/>
                  </a:cubicBezTo>
                  <a:cubicBezTo>
                    <a:pt x="45469" y="12784"/>
                    <a:pt x="45469" y="12061"/>
                    <a:pt x="45020" y="11612"/>
                  </a:cubicBezTo>
                  <a:lnTo>
                    <a:pt x="42138" y="8730"/>
                  </a:lnTo>
                  <a:lnTo>
                    <a:pt x="42266" y="8602"/>
                  </a:lnTo>
                  <a:cubicBezTo>
                    <a:pt x="42952" y="9014"/>
                    <a:pt x="43767" y="9252"/>
                    <a:pt x="44627" y="9252"/>
                  </a:cubicBezTo>
                  <a:cubicBezTo>
                    <a:pt x="47171" y="9252"/>
                    <a:pt x="49248" y="7174"/>
                    <a:pt x="49248" y="4631"/>
                  </a:cubicBezTo>
                  <a:cubicBezTo>
                    <a:pt x="49248" y="2078"/>
                    <a:pt x="47171" y="0"/>
                    <a:pt x="44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457633" y="3806727"/>
              <a:ext cx="24367" cy="24378"/>
            </a:xfrm>
            <a:custGeom>
              <a:avLst/>
              <a:gdLst/>
              <a:ahLst/>
              <a:cxnLst/>
              <a:rect l="l" t="t" r="r" b="b"/>
              <a:pathLst>
                <a:path w="2288" h="2289" extrusionOk="0">
                  <a:moveTo>
                    <a:pt x="1144" y="1"/>
                  </a:moveTo>
                  <a:cubicBezTo>
                    <a:pt x="513" y="1"/>
                    <a:pt x="0" y="513"/>
                    <a:pt x="0" y="1144"/>
                  </a:cubicBezTo>
                  <a:cubicBezTo>
                    <a:pt x="0" y="1776"/>
                    <a:pt x="513" y="2288"/>
                    <a:pt x="1144" y="2288"/>
                  </a:cubicBezTo>
                  <a:cubicBezTo>
                    <a:pt x="1775" y="2288"/>
                    <a:pt x="2288" y="1776"/>
                    <a:pt x="2288" y="1144"/>
                  </a:cubicBezTo>
                  <a:cubicBezTo>
                    <a:pt x="2288" y="513"/>
                    <a:pt x="1775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5"/>
          <p:cNvGrpSpPr/>
          <p:nvPr/>
        </p:nvGrpSpPr>
        <p:grpSpPr>
          <a:xfrm>
            <a:off x="645967" y="3100670"/>
            <a:ext cx="569027" cy="566579"/>
            <a:chOff x="-244816" y="416226"/>
            <a:chExt cx="626337" cy="623643"/>
          </a:xfrm>
        </p:grpSpPr>
        <p:sp>
          <p:nvSpPr>
            <p:cNvPr id="1283" name="Google Shape;1283;p45"/>
            <p:cNvSpPr/>
            <p:nvPr/>
          </p:nvSpPr>
          <p:spPr>
            <a:xfrm>
              <a:off x="-102138" y="557467"/>
              <a:ext cx="340992" cy="341098"/>
            </a:xfrm>
            <a:custGeom>
              <a:avLst/>
              <a:gdLst/>
              <a:ahLst/>
              <a:cxnLst/>
              <a:rect l="l" t="t" r="r" b="b"/>
              <a:pathLst>
                <a:path w="32018" h="32028" extrusionOk="0">
                  <a:moveTo>
                    <a:pt x="16004" y="1"/>
                  </a:moveTo>
                  <a:cubicBezTo>
                    <a:pt x="13643" y="1"/>
                    <a:pt x="11356" y="513"/>
                    <a:pt x="9224" y="1511"/>
                  </a:cubicBezTo>
                  <a:cubicBezTo>
                    <a:pt x="8647" y="1776"/>
                    <a:pt x="8409" y="2462"/>
                    <a:pt x="8675" y="3030"/>
                  </a:cubicBezTo>
                  <a:cubicBezTo>
                    <a:pt x="8866" y="3446"/>
                    <a:pt x="9278" y="3691"/>
                    <a:pt x="9706" y="3691"/>
                  </a:cubicBezTo>
                  <a:cubicBezTo>
                    <a:pt x="9870" y="3691"/>
                    <a:pt x="10036" y="3655"/>
                    <a:pt x="10194" y="3579"/>
                  </a:cubicBezTo>
                  <a:cubicBezTo>
                    <a:pt x="12024" y="2728"/>
                    <a:pt x="13982" y="2288"/>
                    <a:pt x="16013" y="2288"/>
                  </a:cubicBezTo>
                  <a:cubicBezTo>
                    <a:pt x="23581" y="2288"/>
                    <a:pt x="29730" y="8447"/>
                    <a:pt x="29730" y="16014"/>
                  </a:cubicBezTo>
                  <a:cubicBezTo>
                    <a:pt x="29730" y="23581"/>
                    <a:pt x="23581" y="29740"/>
                    <a:pt x="16013" y="29740"/>
                  </a:cubicBezTo>
                  <a:cubicBezTo>
                    <a:pt x="8437" y="29740"/>
                    <a:pt x="2288" y="23581"/>
                    <a:pt x="2288" y="16014"/>
                  </a:cubicBezTo>
                  <a:cubicBezTo>
                    <a:pt x="2288" y="13983"/>
                    <a:pt x="2718" y="12024"/>
                    <a:pt x="3578" y="10204"/>
                  </a:cubicBezTo>
                  <a:cubicBezTo>
                    <a:pt x="3843" y="9627"/>
                    <a:pt x="3596" y="8950"/>
                    <a:pt x="3020" y="8675"/>
                  </a:cubicBezTo>
                  <a:cubicBezTo>
                    <a:pt x="2865" y="8603"/>
                    <a:pt x="2702" y="8569"/>
                    <a:pt x="2541" y="8569"/>
                  </a:cubicBezTo>
                  <a:cubicBezTo>
                    <a:pt x="2110" y="8569"/>
                    <a:pt x="1694" y="8814"/>
                    <a:pt x="1501" y="9234"/>
                  </a:cubicBezTo>
                  <a:cubicBezTo>
                    <a:pt x="503" y="11366"/>
                    <a:pt x="0" y="13644"/>
                    <a:pt x="0" y="16014"/>
                  </a:cubicBezTo>
                  <a:cubicBezTo>
                    <a:pt x="0" y="24844"/>
                    <a:pt x="7183" y="32027"/>
                    <a:pt x="16004" y="32027"/>
                  </a:cubicBezTo>
                  <a:cubicBezTo>
                    <a:pt x="24834" y="32027"/>
                    <a:pt x="32018" y="24844"/>
                    <a:pt x="32018" y="16014"/>
                  </a:cubicBezTo>
                  <a:cubicBezTo>
                    <a:pt x="32018" y="7184"/>
                    <a:pt x="24834" y="1"/>
                    <a:pt x="16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-29154" y="630558"/>
              <a:ext cx="194916" cy="194916"/>
            </a:xfrm>
            <a:custGeom>
              <a:avLst/>
              <a:gdLst/>
              <a:ahLst/>
              <a:cxnLst/>
              <a:rect l="l" t="t" r="r" b="b"/>
              <a:pathLst>
                <a:path w="18302" h="18302" extrusionOk="0">
                  <a:moveTo>
                    <a:pt x="9160" y="2288"/>
                  </a:moveTo>
                  <a:cubicBezTo>
                    <a:pt x="12940" y="2288"/>
                    <a:pt x="16023" y="5372"/>
                    <a:pt x="16023" y="9151"/>
                  </a:cubicBezTo>
                  <a:cubicBezTo>
                    <a:pt x="16023" y="12939"/>
                    <a:pt x="12940" y="16014"/>
                    <a:pt x="9160" y="16014"/>
                  </a:cubicBezTo>
                  <a:cubicBezTo>
                    <a:pt x="5372" y="16014"/>
                    <a:pt x="2298" y="12939"/>
                    <a:pt x="2298" y="9151"/>
                  </a:cubicBezTo>
                  <a:cubicBezTo>
                    <a:pt x="2298" y="5372"/>
                    <a:pt x="5372" y="2288"/>
                    <a:pt x="9160" y="2288"/>
                  </a:cubicBezTo>
                  <a:close/>
                  <a:moveTo>
                    <a:pt x="9151" y="1"/>
                  </a:moveTo>
                  <a:cubicBezTo>
                    <a:pt x="4109" y="1"/>
                    <a:pt x="1" y="4109"/>
                    <a:pt x="1" y="9151"/>
                  </a:cubicBezTo>
                  <a:cubicBezTo>
                    <a:pt x="1" y="14202"/>
                    <a:pt x="4109" y="18301"/>
                    <a:pt x="9151" y="18301"/>
                  </a:cubicBezTo>
                  <a:cubicBezTo>
                    <a:pt x="14202" y="18301"/>
                    <a:pt x="18302" y="14202"/>
                    <a:pt x="18302" y="9151"/>
                  </a:cubicBezTo>
                  <a:cubicBezTo>
                    <a:pt x="18302" y="4109"/>
                    <a:pt x="14202" y="1"/>
                    <a:pt x="9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19580" y="679281"/>
              <a:ext cx="97458" cy="97469"/>
            </a:xfrm>
            <a:custGeom>
              <a:avLst/>
              <a:gdLst/>
              <a:ahLst/>
              <a:cxnLst/>
              <a:rect l="l" t="t" r="r" b="b"/>
              <a:pathLst>
                <a:path w="9151" h="9152" extrusionOk="0">
                  <a:moveTo>
                    <a:pt x="4575" y="2288"/>
                  </a:moveTo>
                  <a:cubicBezTo>
                    <a:pt x="5838" y="2288"/>
                    <a:pt x="6863" y="3313"/>
                    <a:pt x="6863" y="4576"/>
                  </a:cubicBezTo>
                  <a:cubicBezTo>
                    <a:pt x="6863" y="5839"/>
                    <a:pt x="5838" y="6864"/>
                    <a:pt x="4575" y="6864"/>
                  </a:cubicBezTo>
                  <a:cubicBezTo>
                    <a:pt x="3322" y="6864"/>
                    <a:pt x="2288" y="5839"/>
                    <a:pt x="2288" y="4576"/>
                  </a:cubicBezTo>
                  <a:cubicBezTo>
                    <a:pt x="2288" y="3313"/>
                    <a:pt x="3322" y="2288"/>
                    <a:pt x="4575" y="2288"/>
                  </a:cubicBezTo>
                  <a:close/>
                  <a:moveTo>
                    <a:pt x="4575" y="1"/>
                  </a:moveTo>
                  <a:cubicBezTo>
                    <a:pt x="2059" y="1"/>
                    <a:pt x="0" y="2060"/>
                    <a:pt x="0" y="4576"/>
                  </a:cubicBezTo>
                  <a:cubicBezTo>
                    <a:pt x="0" y="7102"/>
                    <a:pt x="2059" y="9151"/>
                    <a:pt x="4575" y="9151"/>
                  </a:cubicBezTo>
                  <a:cubicBezTo>
                    <a:pt x="7101" y="9151"/>
                    <a:pt x="9150" y="7102"/>
                    <a:pt x="9150" y="4576"/>
                  </a:cubicBezTo>
                  <a:cubicBezTo>
                    <a:pt x="9150" y="2060"/>
                    <a:pt x="7101" y="1"/>
                    <a:pt x="4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-244816" y="416226"/>
              <a:ext cx="626337" cy="623643"/>
            </a:xfrm>
            <a:custGeom>
              <a:avLst/>
              <a:gdLst/>
              <a:ahLst/>
              <a:cxnLst/>
              <a:rect l="l" t="t" r="r" b="b"/>
              <a:pathLst>
                <a:path w="58811" h="58558" extrusionOk="0">
                  <a:moveTo>
                    <a:pt x="29787" y="7545"/>
                  </a:moveTo>
                  <a:cubicBezTo>
                    <a:pt x="30155" y="7545"/>
                    <a:pt x="30750" y="7619"/>
                    <a:pt x="31616" y="7882"/>
                  </a:cubicBezTo>
                  <a:cubicBezTo>
                    <a:pt x="35367" y="9035"/>
                    <a:pt x="40263" y="12439"/>
                    <a:pt x="41974" y="16154"/>
                  </a:cubicBezTo>
                  <a:cubicBezTo>
                    <a:pt x="42161" y="16561"/>
                    <a:pt x="42558" y="16816"/>
                    <a:pt x="42998" y="16816"/>
                  </a:cubicBezTo>
                  <a:cubicBezTo>
                    <a:pt x="43052" y="16816"/>
                    <a:pt x="43108" y="16812"/>
                    <a:pt x="43163" y="16804"/>
                  </a:cubicBezTo>
                  <a:cubicBezTo>
                    <a:pt x="43658" y="16740"/>
                    <a:pt x="44060" y="16356"/>
                    <a:pt x="44143" y="15862"/>
                  </a:cubicBezTo>
                  <a:cubicBezTo>
                    <a:pt x="44353" y="14590"/>
                    <a:pt x="44637" y="14105"/>
                    <a:pt x="44756" y="13949"/>
                  </a:cubicBezTo>
                  <a:cubicBezTo>
                    <a:pt x="44975" y="14077"/>
                    <a:pt x="45479" y="14544"/>
                    <a:pt x="46101" y="15715"/>
                  </a:cubicBezTo>
                  <a:cubicBezTo>
                    <a:pt x="47931" y="19174"/>
                    <a:pt x="48992" y="25049"/>
                    <a:pt x="47574" y="28883"/>
                  </a:cubicBezTo>
                  <a:cubicBezTo>
                    <a:pt x="47400" y="29349"/>
                    <a:pt x="47556" y="29880"/>
                    <a:pt x="47949" y="30191"/>
                  </a:cubicBezTo>
                  <a:cubicBezTo>
                    <a:pt x="48155" y="30346"/>
                    <a:pt x="48399" y="30423"/>
                    <a:pt x="48644" y="30423"/>
                  </a:cubicBezTo>
                  <a:cubicBezTo>
                    <a:pt x="48878" y="30423"/>
                    <a:pt x="49111" y="30352"/>
                    <a:pt x="49313" y="30209"/>
                  </a:cubicBezTo>
                  <a:cubicBezTo>
                    <a:pt x="50365" y="29459"/>
                    <a:pt x="50905" y="29313"/>
                    <a:pt x="51097" y="29294"/>
                  </a:cubicBezTo>
                  <a:lnTo>
                    <a:pt x="51097" y="29294"/>
                  </a:lnTo>
                  <a:cubicBezTo>
                    <a:pt x="51161" y="29541"/>
                    <a:pt x="51188" y="30228"/>
                    <a:pt x="50804" y="31490"/>
                  </a:cubicBezTo>
                  <a:cubicBezTo>
                    <a:pt x="49651" y="35233"/>
                    <a:pt x="46238" y="40138"/>
                    <a:pt x="42532" y="41849"/>
                  </a:cubicBezTo>
                  <a:cubicBezTo>
                    <a:pt x="42075" y="42059"/>
                    <a:pt x="41809" y="42535"/>
                    <a:pt x="41873" y="43038"/>
                  </a:cubicBezTo>
                  <a:cubicBezTo>
                    <a:pt x="41946" y="43532"/>
                    <a:pt x="42331" y="43926"/>
                    <a:pt x="42825" y="44008"/>
                  </a:cubicBezTo>
                  <a:cubicBezTo>
                    <a:pt x="44097" y="44228"/>
                    <a:pt x="44582" y="44502"/>
                    <a:pt x="44737" y="44630"/>
                  </a:cubicBezTo>
                  <a:cubicBezTo>
                    <a:pt x="44600" y="44850"/>
                    <a:pt x="44133" y="45353"/>
                    <a:pt x="42971" y="45976"/>
                  </a:cubicBezTo>
                  <a:cubicBezTo>
                    <a:pt x="40625" y="47217"/>
                    <a:pt x="37167" y="48101"/>
                    <a:pt x="33988" y="48101"/>
                  </a:cubicBezTo>
                  <a:cubicBezTo>
                    <a:pt x="32481" y="48101"/>
                    <a:pt x="31037" y="47902"/>
                    <a:pt x="29804" y="47449"/>
                  </a:cubicBezTo>
                  <a:cubicBezTo>
                    <a:pt x="29671" y="47400"/>
                    <a:pt x="29534" y="47377"/>
                    <a:pt x="29399" y="47377"/>
                  </a:cubicBezTo>
                  <a:cubicBezTo>
                    <a:pt x="29049" y="47377"/>
                    <a:pt x="28713" y="47534"/>
                    <a:pt x="28495" y="47824"/>
                  </a:cubicBezTo>
                  <a:cubicBezTo>
                    <a:pt x="28193" y="48227"/>
                    <a:pt x="28184" y="48776"/>
                    <a:pt x="28477" y="49187"/>
                  </a:cubicBezTo>
                  <a:cubicBezTo>
                    <a:pt x="29227" y="50240"/>
                    <a:pt x="29365" y="50770"/>
                    <a:pt x="29392" y="50972"/>
                  </a:cubicBezTo>
                  <a:cubicBezTo>
                    <a:pt x="29311" y="50993"/>
                    <a:pt x="29184" y="51010"/>
                    <a:pt x="29004" y="51010"/>
                  </a:cubicBezTo>
                  <a:cubicBezTo>
                    <a:pt x="28635" y="51010"/>
                    <a:pt x="28046" y="50938"/>
                    <a:pt x="27196" y="50679"/>
                  </a:cubicBezTo>
                  <a:cubicBezTo>
                    <a:pt x="23444" y="49526"/>
                    <a:pt x="18549" y="46113"/>
                    <a:pt x="16838" y="42407"/>
                  </a:cubicBezTo>
                  <a:cubicBezTo>
                    <a:pt x="16655" y="41995"/>
                    <a:pt x="16243" y="41739"/>
                    <a:pt x="15804" y="41739"/>
                  </a:cubicBezTo>
                  <a:cubicBezTo>
                    <a:pt x="15749" y="41739"/>
                    <a:pt x="15703" y="41739"/>
                    <a:pt x="15648" y="41748"/>
                  </a:cubicBezTo>
                  <a:cubicBezTo>
                    <a:pt x="15154" y="41812"/>
                    <a:pt x="14751" y="42196"/>
                    <a:pt x="14669" y="42691"/>
                  </a:cubicBezTo>
                  <a:cubicBezTo>
                    <a:pt x="14459" y="43972"/>
                    <a:pt x="14175" y="44447"/>
                    <a:pt x="14056" y="44612"/>
                  </a:cubicBezTo>
                  <a:cubicBezTo>
                    <a:pt x="13836" y="44475"/>
                    <a:pt x="13333" y="44008"/>
                    <a:pt x="12711" y="42846"/>
                  </a:cubicBezTo>
                  <a:cubicBezTo>
                    <a:pt x="10881" y="39378"/>
                    <a:pt x="9819" y="33504"/>
                    <a:pt x="11238" y="29679"/>
                  </a:cubicBezTo>
                  <a:cubicBezTo>
                    <a:pt x="11411" y="29203"/>
                    <a:pt x="11256" y="28672"/>
                    <a:pt x="10862" y="28370"/>
                  </a:cubicBezTo>
                  <a:cubicBezTo>
                    <a:pt x="10656" y="28216"/>
                    <a:pt x="10412" y="28138"/>
                    <a:pt x="10168" y="28138"/>
                  </a:cubicBezTo>
                  <a:cubicBezTo>
                    <a:pt x="9934" y="28138"/>
                    <a:pt x="9700" y="28209"/>
                    <a:pt x="9499" y="28352"/>
                  </a:cubicBezTo>
                  <a:cubicBezTo>
                    <a:pt x="8447" y="29102"/>
                    <a:pt x="7907" y="29239"/>
                    <a:pt x="7715" y="29267"/>
                  </a:cubicBezTo>
                  <a:cubicBezTo>
                    <a:pt x="7651" y="29011"/>
                    <a:pt x="7623" y="28324"/>
                    <a:pt x="8007" y="27071"/>
                  </a:cubicBezTo>
                  <a:cubicBezTo>
                    <a:pt x="9160" y="23319"/>
                    <a:pt x="12574" y="18424"/>
                    <a:pt x="16279" y="16713"/>
                  </a:cubicBezTo>
                  <a:cubicBezTo>
                    <a:pt x="16737" y="16502"/>
                    <a:pt x="17002" y="16017"/>
                    <a:pt x="16938" y="15523"/>
                  </a:cubicBezTo>
                  <a:cubicBezTo>
                    <a:pt x="16865" y="15029"/>
                    <a:pt x="16481" y="14626"/>
                    <a:pt x="15987" y="14544"/>
                  </a:cubicBezTo>
                  <a:cubicBezTo>
                    <a:pt x="14715" y="14333"/>
                    <a:pt x="14230" y="14050"/>
                    <a:pt x="14074" y="13931"/>
                  </a:cubicBezTo>
                  <a:cubicBezTo>
                    <a:pt x="14211" y="13702"/>
                    <a:pt x="14678" y="13199"/>
                    <a:pt x="15840" y="12586"/>
                  </a:cubicBezTo>
                  <a:cubicBezTo>
                    <a:pt x="18190" y="11340"/>
                    <a:pt x="21640" y="10455"/>
                    <a:pt x="24813" y="10455"/>
                  </a:cubicBezTo>
                  <a:cubicBezTo>
                    <a:pt x="26324" y="10455"/>
                    <a:pt x="27771" y="10655"/>
                    <a:pt x="29008" y="11112"/>
                  </a:cubicBezTo>
                  <a:cubicBezTo>
                    <a:pt x="29138" y="11160"/>
                    <a:pt x="29272" y="11183"/>
                    <a:pt x="29404" y="11183"/>
                  </a:cubicBezTo>
                  <a:cubicBezTo>
                    <a:pt x="29757" y="11183"/>
                    <a:pt x="30097" y="11021"/>
                    <a:pt x="30316" y="10728"/>
                  </a:cubicBezTo>
                  <a:cubicBezTo>
                    <a:pt x="30618" y="10335"/>
                    <a:pt x="30627" y="9786"/>
                    <a:pt x="30335" y="9374"/>
                  </a:cubicBezTo>
                  <a:cubicBezTo>
                    <a:pt x="29584" y="8322"/>
                    <a:pt x="29447" y="7782"/>
                    <a:pt x="29420" y="7580"/>
                  </a:cubicBezTo>
                  <a:cubicBezTo>
                    <a:pt x="29497" y="7560"/>
                    <a:pt x="29618" y="7545"/>
                    <a:pt x="29787" y="7545"/>
                  </a:cubicBezTo>
                  <a:close/>
                  <a:moveTo>
                    <a:pt x="32394" y="0"/>
                  </a:moveTo>
                  <a:cubicBezTo>
                    <a:pt x="31890" y="0"/>
                    <a:pt x="31433" y="334"/>
                    <a:pt x="31295" y="846"/>
                  </a:cubicBezTo>
                  <a:cubicBezTo>
                    <a:pt x="31131" y="1459"/>
                    <a:pt x="31497" y="2081"/>
                    <a:pt x="32101" y="2246"/>
                  </a:cubicBezTo>
                  <a:cubicBezTo>
                    <a:pt x="36895" y="3527"/>
                    <a:pt x="41526" y="8175"/>
                    <a:pt x="43347" y="12128"/>
                  </a:cubicBezTo>
                  <a:cubicBezTo>
                    <a:pt x="43099" y="12339"/>
                    <a:pt x="42880" y="12604"/>
                    <a:pt x="42688" y="12943"/>
                  </a:cubicBezTo>
                  <a:cubicBezTo>
                    <a:pt x="39403" y="8550"/>
                    <a:pt x="33217" y="5357"/>
                    <a:pt x="29969" y="5265"/>
                  </a:cubicBezTo>
                  <a:cubicBezTo>
                    <a:pt x="29907" y="5263"/>
                    <a:pt x="29848" y="5262"/>
                    <a:pt x="29789" y="5262"/>
                  </a:cubicBezTo>
                  <a:cubicBezTo>
                    <a:pt x="29330" y="5262"/>
                    <a:pt x="28950" y="5325"/>
                    <a:pt x="28642" y="5430"/>
                  </a:cubicBezTo>
                  <a:cubicBezTo>
                    <a:pt x="26454" y="4481"/>
                    <a:pt x="23625" y="3954"/>
                    <a:pt x="20722" y="3954"/>
                  </a:cubicBezTo>
                  <a:cubicBezTo>
                    <a:pt x="20602" y="3954"/>
                    <a:pt x="20481" y="3955"/>
                    <a:pt x="20361" y="3957"/>
                  </a:cubicBezTo>
                  <a:cubicBezTo>
                    <a:pt x="16856" y="4012"/>
                    <a:pt x="13544" y="4835"/>
                    <a:pt x="11055" y="6272"/>
                  </a:cubicBezTo>
                  <a:cubicBezTo>
                    <a:pt x="10506" y="6592"/>
                    <a:pt x="10323" y="7288"/>
                    <a:pt x="10634" y="7837"/>
                  </a:cubicBezTo>
                  <a:cubicBezTo>
                    <a:pt x="10844" y="8203"/>
                    <a:pt x="11228" y="8413"/>
                    <a:pt x="11631" y="8413"/>
                  </a:cubicBezTo>
                  <a:cubicBezTo>
                    <a:pt x="11823" y="8413"/>
                    <a:pt x="12015" y="8358"/>
                    <a:pt x="12198" y="8258"/>
                  </a:cubicBezTo>
                  <a:cubicBezTo>
                    <a:pt x="14604" y="6868"/>
                    <a:pt x="17723" y="6260"/>
                    <a:pt x="20719" y="6260"/>
                  </a:cubicBezTo>
                  <a:cubicBezTo>
                    <a:pt x="23069" y="6260"/>
                    <a:pt x="25344" y="6633"/>
                    <a:pt x="27141" y="7297"/>
                  </a:cubicBezTo>
                  <a:cubicBezTo>
                    <a:pt x="27114" y="7617"/>
                    <a:pt x="27141" y="7965"/>
                    <a:pt x="27242" y="8331"/>
                  </a:cubicBezTo>
                  <a:cubicBezTo>
                    <a:pt x="26458" y="8218"/>
                    <a:pt x="25648" y="8166"/>
                    <a:pt x="24831" y="8166"/>
                  </a:cubicBezTo>
                  <a:cubicBezTo>
                    <a:pt x="19990" y="8166"/>
                    <a:pt x="14848" y="9989"/>
                    <a:pt x="12821" y="11899"/>
                  </a:cubicBezTo>
                  <a:cubicBezTo>
                    <a:pt x="12427" y="12265"/>
                    <a:pt x="12162" y="12622"/>
                    <a:pt x="11997" y="12961"/>
                  </a:cubicBezTo>
                  <a:cubicBezTo>
                    <a:pt x="9700" y="13867"/>
                    <a:pt x="7211" y="15596"/>
                    <a:pt x="5107" y="17774"/>
                  </a:cubicBezTo>
                  <a:cubicBezTo>
                    <a:pt x="2664" y="20290"/>
                    <a:pt x="907" y="23209"/>
                    <a:pt x="166" y="25991"/>
                  </a:cubicBezTo>
                  <a:cubicBezTo>
                    <a:pt x="1" y="26595"/>
                    <a:pt x="367" y="27226"/>
                    <a:pt x="971" y="27391"/>
                  </a:cubicBezTo>
                  <a:cubicBezTo>
                    <a:pt x="1071" y="27419"/>
                    <a:pt x="1172" y="27428"/>
                    <a:pt x="1273" y="27428"/>
                  </a:cubicBezTo>
                  <a:cubicBezTo>
                    <a:pt x="1776" y="27428"/>
                    <a:pt x="2234" y="27089"/>
                    <a:pt x="2371" y="26577"/>
                  </a:cubicBezTo>
                  <a:cubicBezTo>
                    <a:pt x="3661" y="21791"/>
                    <a:pt x="8300" y="17161"/>
                    <a:pt x="12253" y="15340"/>
                  </a:cubicBezTo>
                  <a:cubicBezTo>
                    <a:pt x="12464" y="15587"/>
                    <a:pt x="12729" y="15807"/>
                    <a:pt x="13068" y="15999"/>
                  </a:cubicBezTo>
                  <a:cubicBezTo>
                    <a:pt x="8675" y="19284"/>
                    <a:pt x="5482" y="25460"/>
                    <a:pt x="5390" y="28718"/>
                  </a:cubicBezTo>
                  <a:cubicBezTo>
                    <a:pt x="5372" y="29258"/>
                    <a:pt x="5445" y="29688"/>
                    <a:pt x="5564" y="30045"/>
                  </a:cubicBezTo>
                  <a:cubicBezTo>
                    <a:pt x="4576" y="32314"/>
                    <a:pt x="4036" y="35297"/>
                    <a:pt x="4091" y="38326"/>
                  </a:cubicBezTo>
                  <a:cubicBezTo>
                    <a:pt x="4137" y="41830"/>
                    <a:pt x="4960" y="45134"/>
                    <a:pt x="6406" y="47632"/>
                  </a:cubicBezTo>
                  <a:cubicBezTo>
                    <a:pt x="6617" y="47998"/>
                    <a:pt x="7001" y="48199"/>
                    <a:pt x="7394" y="48199"/>
                  </a:cubicBezTo>
                  <a:cubicBezTo>
                    <a:pt x="7587" y="48199"/>
                    <a:pt x="7788" y="48153"/>
                    <a:pt x="7962" y="48044"/>
                  </a:cubicBezTo>
                  <a:cubicBezTo>
                    <a:pt x="8511" y="47732"/>
                    <a:pt x="8703" y="47028"/>
                    <a:pt x="8383" y="46488"/>
                  </a:cubicBezTo>
                  <a:cubicBezTo>
                    <a:pt x="5903" y="42187"/>
                    <a:pt x="5912" y="35636"/>
                    <a:pt x="7422" y="31545"/>
                  </a:cubicBezTo>
                  <a:lnTo>
                    <a:pt x="7422" y="31545"/>
                  </a:lnTo>
                  <a:cubicBezTo>
                    <a:pt x="7490" y="31551"/>
                    <a:pt x="7560" y="31554"/>
                    <a:pt x="7632" y="31554"/>
                  </a:cubicBezTo>
                  <a:cubicBezTo>
                    <a:pt x="7892" y="31554"/>
                    <a:pt x="8170" y="31515"/>
                    <a:pt x="8465" y="31436"/>
                  </a:cubicBezTo>
                  <a:lnTo>
                    <a:pt x="8465" y="31436"/>
                  </a:lnTo>
                  <a:cubicBezTo>
                    <a:pt x="7687" y="36871"/>
                    <a:pt x="9792" y="43496"/>
                    <a:pt x="12025" y="45866"/>
                  </a:cubicBezTo>
                  <a:cubicBezTo>
                    <a:pt x="12400" y="46259"/>
                    <a:pt x="12757" y="46515"/>
                    <a:pt x="13086" y="46680"/>
                  </a:cubicBezTo>
                  <a:cubicBezTo>
                    <a:pt x="14001" y="48986"/>
                    <a:pt x="15721" y="51475"/>
                    <a:pt x="17899" y="53580"/>
                  </a:cubicBezTo>
                  <a:cubicBezTo>
                    <a:pt x="20415" y="56023"/>
                    <a:pt x="23334" y="57780"/>
                    <a:pt x="26116" y="58521"/>
                  </a:cubicBezTo>
                  <a:cubicBezTo>
                    <a:pt x="26217" y="58548"/>
                    <a:pt x="26318" y="58557"/>
                    <a:pt x="26409" y="58557"/>
                  </a:cubicBezTo>
                  <a:cubicBezTo>
                    <a:pt x="26921" y="58557"/>
                    <a:pt x="27379" y="58219"/>
                    <a:pt x="27516" y="57716"/>
                  </a:cubicBezTo>
                  <a:cubicBezTo>
                    <a:pt x="27681" y="57103"/>
                    <a:pt x="27315" y="56471"/>
                    <a:pt x="26711" y="56306"/>
                  </a:cubicBezTo>
                  <a:cubicBezTo>
                    <a:pt x="21916" y="55025"/>
                    <a:pt x="17286" y="50386"/>
                    <a:pt x="15465" y="46424"/>
                  </a:cubicBezTo>
                  <a:cubicBezTo>
                    <a:pt x="15712" y="46223"/>
                    <a:pt x="15932" y="45948"/>
                    <a:pt x="16124" y="45619"/>
                  </a:cubicBezTo>
                  <a:cubicBezTo>
                    <a:pt x="19409" y="50002"/>
                    <a:pt x="25595" y="53204"/>
                    <a:pt x="28843" y="53296"/>
                  </a:cubicBezTo>
                  <a:lnTo>
                    <a:pt x="28999" y="53296"/>
                  </a:lnTo>
                  <a:cubicBezTo>
                    <a:pt x="29465" y="53296"/>
                    <a:pt x="29859" y="53232"/>
                    <a:pt x="30170" y="53122"/>
                  </a:cubicBezTo>
                  <a:cubicBezTo>
                    <a:pt x="32357" y="54074"/>
                    <a:pt x="35184" y="54604"/>
                    <a:pt x="38085" y="54604"/>
                  </a:cubicBezTo>
                  <a:cubicBezTo>
                    <a:pt x="38204" y="54604"/>
                    <a:pt x="38332" y="54595"/>
                    <a:pt x="38451" y="54595"/>
                  </a:cubicBezTo>
                  <a:cubicBezTo>
                    <a:pt x="41956" y="54540"/>
                    <a:pt x="45268" y="53717"/>
                    <a:pt x="47757" y="52280"/>
                  </a:cubicBezTo>
                  <a:cubicBezTo>
                    <a:pt x="48306" y="51969"/>
                    <a:pt x="48489" y="51265"/>
                    <a:pt x="48178" y="50716"/>
                  </a:cubicBezTo>
                  <a:cubicBezTo>
                    <a:pt x="47963" y="50354"/>
                    <a:pt x="47580" y="50148"/>
                    <a:pt x="47186" y="50148"/>
                  </a:cubicBezTo>
                  <a:cubicBezTo>
                    <a:pt x="46992" y="50148"/>
                    <a:pt x="46794" y="50198"/>
                    <a:pt x="46613" y="50304"/>
                  </a:cubicBezTo>
                  <a:cubicBezTo>
                    <a:pt x="44208" y="51694"/>
                    <a:pt x="41089" y="52302"/>
                    <a:pt x="38092" y="52302"/>
                  </a:cubicBezTo>
                  <a:cubicBezTo>
                    <a:pt x="35743" y="52302"/>
                    <a:pt x="33468" y="51928"/>
                    <a:pt x="31671" y="51265"/>
                  </a:cubicBezTo>
                  <a:cubicBezTo>
                    <a:pt x="31698" y="50944"/>
                    <a:pt x="31671" y="50597"/>
                    <a:pt x="31570" y="50221"/>
                  </a:cubicBezTo>
                  <a:lnTo>
                    <a:pt x="31570" y="50221"/>
                  </a:lnTo>
                  <a:cubicBezTo>
                    <a:pt x="32356" y="50334"/>
                    <a:pt x="33168" y="50386"/>
                    <a:pt x="33989" y="50386"/>
                  </a:cubicBezTo>
                  <a:cubicBezTo>
                    <a:pt x="38827" y="50386"/>
                    <a:pt x="43965" y="48571"/>
                    <a:pt x="45991" y="46662"/>
                  </a:cubicBezTo>
                  <a:cubicBezTo>
                    <a:pt x="46384" y="46287"/>
                    <a:pt x="46650" y="45930"/>
                    <a:pt x="46815" y="45600"/>
                  </a:cubicBezTo>
                  <a:cubicBezTo>
                    <a:pt x="49120" y="44685"/>
                    <a:pt x="51600" y="42956"/>
                    <a:pt x="53705" y="40787"/>
                  </a:cubicBezTo>
                  <a:cubicBezTo>
                    <a:pt x="56148" y="38271"/>
                    <a:pt x="57905" y="35352"/>
                    <a:pt x="58646" y="32570"/>
                  </a:cubicBezTo>
                  <a:cubicBezTo>
                    <a:pt x="58811" y="31957"/>
                    <a:pt x="58454" y="31335"/>
                    <a:pt x="57841" y="31170"/>
                  </a:cubicBezTo>
                  <a:cubicBezTo>
                    <a:pt x="57740" y="31143"/>
                    <a:pt x="57638" y="31130"/>
                    <a:pt x="57539" y="31130"/>
                  </a:cubicBezTo>
                  <a:cubicBezTo>
                    <a:pt x="57035" y="31130"/>
                    <a:pt x="56578" y="31463"/>
                    <a:pt x="56441" y="31975"/>
                  </a:cubicBezTo>
                  <a:cubicBezTo>
                    <a:pt x="55151" y="36770"/>
                    <a:pt x="50511" y="41400"/>
                    <a:pt x="46558" y="43221"/>
                  </a:cubicBezTo>
                  <a:cubicBezTo>
                    <a:pt x="46348" y="42974"/>
                    <a:pt x="46082" y="42755"/>
                    <a:pt x="45744" y="42562"/>
                  </a:cubicBezTo>
                  <a:cubicBezTo>
                    <a:pt x="50136" y="39277"/>
                    <a:pt x="53330" y="33092"/>
                    <a:pt x="53421" y="29834"/>
                  </a:cubicBezTo>
                  <a:cubicBezTo>
                    <a:pt x="53439" y="29304"/>
                    <a:pt x="53366" y="28864"/>
                    <a:pt x="53256" y="28517"/>
                  </a:cubicBezTo>
                  <a:cubicBezTo>
                    <a:pt x="54236" y="26238"/>
                    <a:pt x="54775" y="23264"/>
                    <a:pt x="54730" y="20235"/>
                  </a:cubicBezTo>
                  <a:cubicBezTo>
                    <a:pt x="54675" y="16722"/>
                    <a:pt x="53851" y="13418"/>
                    <a:pt x="52405" y="10929"/>
                  </a:cubicBezTo>
                  <a:cubicBezTo>
                    <a:pt x="52197" y="10561"/>
                    <a:pt x="51815" y="10357"/>
                    <a:pt x="51420" y="10357"/>
                  </a:cubicBezTo>
                  <a:cubicBezTo>
                    <a:pt x="51227" y="10357"/>
                    <a:pt x="51030" y="10406"/>
                    <a:pt x="50850" y="10509"/>
                  </a:cubicBezTo>
                  <a:cubicBezTo>
                    <a:pt x="50301" y="10829"/>
                    <a:pt x="50109" y="11524"/>
                    <a:pt x="50429" y="12073"/>
                  </a:cubicBezTo>
                  <a:cubicBezTo>
                    <a:pt x="52909" y="16365"/>
                    <a:pt x="52900" y="22926"/>
                    <a:pt x="51390" y="27007"/>
                  </a:cubicBezTo>
                  <a:cubicBezTo>
                    <a:pt x="51321" y="27001"/>
                    <a:pt x="51251" y="26998"/>
                    <a:pt x="51180" y="26998"/>
                  </a:cubicBezTo>
                  <a:cubicBezTo>
                    <a:pt x="50919" y="26998"/>
                    <a:pt x="50641" y="27037"/>
                    <a:pt x="50347" y="27117"/>
                  </a:cubicBezTo>
                  <a:cubicBezTo>
                    <a:pt x="51134" y="21690"/>
                    <a:pt x="49020" y="15065"/>
                    <a:pt x="46787" y="12695"/>
                  </a:cubicBezTo>
                  <a:cubicBezTo>
                    <a:pt x="46412" y="12302"/>
                    <a:pt x="46055" y="12037"/>
                    <a:pt x="45726" y="11872"/>
                  </a:cubicBezTo>
                  <a:cubicBezTo>
                    <a:pt x="44811" y="9566"/>
                    <a:pt x="43090" y="7086"/>
                    <a:pt x="40912" y="4982"/>
                  </a:cubicBezTo>
                  <a:cubicBezTo>
                    <a:pt x="38396" y="2539"/>
                    <a:pt x="35477" y="782"/>
                    <a:pt x="32695" y="40"/>
                  </a:cubicBezTo>
                  <a:cubicBezTo>
                    <a:pt x="32594" y="13"/>
                    <a:pt x="32493" y="0"/>
                    <a:pt x="32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-57025" y="603879"/>
              <a:ext cx="26817" cy="24357"/>
            </a:xfrm>
            <a:custGeom>
              <a:avLst/>
              <a:gdLst/>
              <a:ahLst/>
              <a:cxnLst/>
              <a:rect l="l" t="t" r="r" b="b"/>
              <a:pathLst>
                <a:path w="2518" h="2287" extrusionOk="0">
                  <a:moveTo>
                    <a:pt x="1259" y="1"/>
                  </a:moveTo>
                  <a:cubicBezTo>
                    <a:pt x="966" y="1"/>
                    <a:pt x="673" y="113"/>
                    <a:pt x="449" y="337"/>
                  </a:cubicBezTo>
                  <a:cubicBezTo>
                    <a:pt x="1" y="785"/>
                    <a:pt x="1" y="1508"/>
                    <a:pt x="449" y="1957"/>
                  </a:cubicBezTo>
                  <a:cubicBezTo>
                    <a:pt x="678" y="2176"/>
                    <a:pt x="962" y="2286"/>
                    <a:pt x="1254" y="2286"/>
                  </a:cubicBezTo>
                  <a:cubicBezTo>
                    <a:pt x="1556" y="2286"/>
                    <a:pt x="1849" y="2176"/>
                    <a:pt x="2069" y="1957"/>
                  </a:cubicBezTo>
                  <a:cubicBezTo>
                    <a:pt x="2517" y="1508"/>
                    <a:pt x="2517" y="785"/>
                    <a:pt x="2069" y="337"/>
                  </a:cubicBezTo>
                  <a:cubicBezTo>
                    <a:pt x="1845" y="113"/>
                    <a:pt x="1552" y="1"/>
                    <a:pt x="1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45"/>
          <p:cNvGrpSpPr/>
          <p:nvPr/>
        </p:nvGrpSpPr>
        <p:grpSpPr>
          <a:xfrm rot="-5024568">
            <a:off x="904769" y="-208742"/>
            <a:ext cx="1482801" cy="1348196"/>
            <a:chOff x="2650625" y="4185475"/>
            <a:chExt cx="449175" cy="408400"/>
          </a:xfrm>
        </p:grpSpPr>
        <p:sp>
          <p:nvSpPr>
            <p:cNvPr id="1289" name="Google Shape;1289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5"/>
          <p:cNvGrpSpPr/>
          <p:nvPr/>
        </p:nvGrpSpPr>
        <p:grpSpPr>
          <a:xfrm rot="7398550" flipH="1">
            <a:off x="7887236" y="4020238"/>
            <a:ext cx="1092517" cy="993341"/>
            <a:chOff x="2650625" y="4185475"/>
            <a:chExt cx="449175" cy="408400"/>
          </a:xfrm>
        </p:grpSpPr>
        <p:sp>
          <p:nvSpPr>
            <p:cNvPr id="1293" name="Google Shape;1293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58;p45"/>
          <p:cNvSpPr txBox="1">
            <a:spLocks noGrp="1"/>
          </p:cNvSpPr>
          <p:nvPr>
            <p:ph type="subTitle" idx="2"/>
          </p:nvPr>
        </p:nvSpPr>
        <p:spPr>
          <a:xfrm>
            <a:off x="1423278" y="1796122"/>
            <a:ext cx="3288403" cy="10931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pt-BR" sz="2000" dirty="0"/>
              <a:t>Para pessoas que gostam de séries e filmes de ficção cientifica, a plataforma de streaming "SSFILMS" é a ideal.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FORMAS DE PAGAMENTO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796019" y="267938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Débito</a:t>
            </a:r>
            <a:endParaRPr dirty="0"/>
          </a:p>
        </p:txBody>
      </p:sp>
      <p:sp>
        <p:nvSpPr>
          <p:cNvPr id="567" name="Google Shape;567;p38"/>
          <p:cNvSpPr txBox="1">
            <a:spLocks noGrp="1"/>
          </p:cNvSpPr>
          <p:nvPr>
            <p:ph type="subTitle" idx="2"/>
          </p:nvPr>
        </p:nvSpPr>
        <p:spPr>
          <a:xfrm>
            <a:off x="502689" y="3206848"/>
            <a:ext cx="2672004" cy="906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sz="2000" dirty="0"/>
              <a:t>O valor a ser pago pela opção débito  é R$25,00 com juros de 3%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3"/>
          </p:nvPr>
        </p:nvSpPr>
        <p:spPr>
          <a:xfrm>
            <a:off x="3439878" y="2677269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Crédito</a:t>
            </a:r>
            <a:endParaRPr dirty="0"/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4"/>
          </p:nvPr>
        </p:nvSpPr>
        <p:spPr>
          <a:xfrm>
            <a:off x="3297305" y="3186324"/>
            <a:ext cx="2672004" cy="906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sz="2000" dirty="0"/>
              <a:t>O valor a ser pago pela opção crédito é R$25,00 com juros de 5%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Google Shape;570;p38"/>
          <p:cNvSpPr txBox="1">
            <a:spLocks noGrp="1"/>
          </p:cNvSpPr>
          <p:nvPr>
            <p:ph type="subTitle" idx="5"/>
          </p:nvPr>
        </p:nvSpPr>
        <p:spPr>
          <a:xfrm>
            <a:off x="6121168" y="267242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Boleto </a:t>
            </a:r>
            <a:endParaRPr dirty="0"/>
          </a:p>
        </p:txBody>
      </p:sp>
      <p:sp>
        <p:nvSpPr>
          <p:cNvPr id="571" name="Google Shape;571;p38"/>
          <p:cNvSpPr txBox="1">
            <a:spLocks noGrp="1"/>
          </p:cNvSpPr>
          <p:nvPr>
            <p:ph type="subTitle" idx="6"/>
          </p:nvPr>
        </p:nvSpPr>
        <p:spPr>
          <a:xfrm>
            <a:off x="6121168" y="3133410"/>
            <a:ext cx="2406984" cy="751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O valor a ser pago pela opção boleto é R$25,00 </a:t>
            </a:r>
            <a:endParaRPr sz="2000" dirty="0"/>
          </a:p>
        </p:txBody>
      </p:sp>
      <p:grpSp>
        <p:nvGrpSpPr>
          <p:cNvPr id="572" name="Google Shape;572;p38"/>
          <p:cNvGrpSpPr/>
          <p:nvPr/>
        </p:nvGrpSpPr>
        <p:grpSpPr>
          <a:xfrm>
            <a:off x="1481344" y="1809254"/>
            <a:ext cx="743749" cy="610107"/>
            <a:chOff x="2565916" y="1506949"/>
            <a:chExt cx="811067" cy="665329"/>
          </a:xfrm>
        </p:grpSpPr>
        <p:sp>
          <p:nvSpPr>
            <p:cNvPr id="573" name="Google Shape;573;p38"/>
            <p:cNvSpPr/>
            <p:nvPr/>
          </p:nvSpPr>
          <p:spPr>
            <a:xfrm>
              <a:off x="2565916" y="1506949"/>
              <a:ext cx="811067" cy="665329"/>
            </a:xfrm>
            <a:custGeom>
              <a:avLst/>
              <a:gdLst/>
              <a:ahLst/>
              <a:cxnLst/>
              <a:rect l="l" t="t" r="r" b="b"/>
              <a:pathLst>
                <a:path w="80145" h="65744" extrusionOk="0">
                  <a:moveTo>
                    <a:pt x="40072" y="3131"/>
                  </a:moveTo>
                  <a:cubicBezTo>
                    <a:pt x="48826" y="3131"/>
                    <a:pt x="55938" y="10244"/>
                    <a:pt x="55963" y="18985"/>
                  </a:cubicBezTo>
                  <a:cubicBezTo>
                    <a:pt x="55826" y="19285"/>
                    <a:pt x="54761" y="20224"/>
                    <a:pt x="51443" y="21051"/>
                  </a:cubicBezTo>
                  <a:cubicBezTo>
                    <a:pt x="48350" y="21827"/>
                    <a:pt x="44305" y="22253"/>
                    <a:pt x="40072" y="22253"/>
                  </a:cubicBezTo>
                  <a:cubicBezTo>
                    <a:pt x="35840" y="22253"/>
                    <a:pt x="31795" y="21827"/>
                    <a:pt x="28702" y="21051"/>
                  </a:cubicBezTo>
                  <a:cubicBezTo>
                    <a:pt x="25383" y="20224"/>
                    <a:pt x="24319" y="19285"/>
                    <a:pt x="24181" y="18985"/>
                  </a:cubicBezTo>
                  <a:cubicBezTo>
                    <a:pt x="24194" y="18446"/>
                    <a:pt x="24219" y="17920"/>
                    <a:pt x="24269" y="17394"/>
                  </a:cubicBezTo>
                  <a:cubicBezTo>
                    <a:pt x="24282" y="17332"/>
                    <a:pt x="24282" y="17282"/>
                    <a:pt x="24294" y="17219"/>
                  </a:cubicBezTo>
                  <a:cubicBezTo>
                    <a:pt x="25183" y="9305"/>
                    <a:pt x="31920" y="3131"/>
                    <a:pt x="40072" y="3131"/>
                  </a:cubicBezTo>
                  <a:close/>
                  <a:moveTo>
                    <a:pt x="59094" y="18960"/>
                  </a:moveTo>
                  <a:cubicBezTo>
                    <a:pt x="72205" y="21038"/>
                    <a:pt x="77014" y="24595"/>
                    <a:pt x="77014" y="26573"/>
                  </a:cubicBezTo>
                  <a:cubicBezTo>
                    <a:pt x="77014" y="28051"/>
                    <a:pt x="74359" y="30493"/>
                    <a:pt x="66883" y="32559"/>
                  </a:cubicBezTo>
                  <a:cubicBezTo>
                    <a:pt x="59745" y="34512"/>
                    <a:pt x="50228" y="35602"/>
                    <a:pt x="40072" y="35602"/>
                  </a:cubicBezTo>
                  <a:cubicBezTo>
                    <a:pt x="29929" y="35602"/>
                    <a:pt x="20400" y="34512"/>
                    <a:pt x="13262" y="32559"/>
                  </a:cubicBezTo>
                  <a:cubicBezTo>
                    <a:pt x="5786" y="30493"/>
                    <a:pt x="3131" y="28051"/>
                    <a:pt x="3131" y="26573"/>
                  </a:cubicBezTo>
                  <a:cubicBezTo>
                    <a:pt x="3131" y="24595"/>
                    <a:pt x="7952" y="21038"/>
                    <a:pt x="21051" y="18960"/>
                  </a:cubicBezTo>
                  <a:cubicBezTo>
                    <a:pt x="21051" y="18985"/>
                    <a:pt x="21051" y="18997"/>
                    <a:pt x="21051" y="19022"/>
                  </a:cubicBezTo>
                  <a:cubicBezTo>
                    <a:pt x="21051" y="24044"/>
                    <a:pt x="33010" y="25384"/>
                    <a:pt x="40072" y="25384"/>
                  </a:cubicBezTo>
                  <a:cubicBezTo>
                    <a:pt x="47135" y="25384"/>
                    <a:pt x="59094" y="24044"/>
                    <a:pt x="59094" y="19022"/>
                  </a:cubicBezTo>
                  <a:cubicBezTo>
                    <a:pt x="59094" y="18997"/>
                    <a:pt x="59094" y="18985"/>
                    <a:pt x="59094" y="18960"/>
                  </a:cubicBezTo>
                  <a:close/>
                  <a:moveTo>
                    <a:pt x="47573" y="40698"/>
                  </a:moveTo>
                  <a:lnTo>
                    <a:pt x="48437" y="43829"/>
                  </a:lnTo>
                  <a:lnTo>
                    <a:pt x="31707" y="43829"/>
                  </a:lnTo>
                  <a:lnTo>
                    <a:pt x="32584" y="40698"/>
                  </a:lnTo>
                  <a:close/>
                  <a:moveTo>
                    <a:pt x="49314" y="46960"/>
                  </a:moveTo>
                  <a:lnTo>
                    <a:pt x="50178" y="50090"/>
                  </a:lnTo>
                  <a:lnTo>
                    <a:pt x="47122" y="50090"/>
                  </a:lnTo>
                  <a:cubicBezTo>
                    <a:pt x="46258" y="50090"/>
                    <a:pt x="45557" y="50792"/>
                    <a:pt x="45557" y="51656"/>
                  </a:cubicBezTo>
                  <a:cubicBezTo>
                    <a:pt x="45557" y="52520"/>
                    <a:pt x="46258" y="53221"/>
                    <a:pt x="47122" y="53221"/>
                  </a:cubicBezTo>
                  <a:lnTo>
                    <a:pt x="51055" y="53221"/>
                  </a:lnTo>
                  <a:lnTo>
                    <a:pt x="51931" y="56352"/>
                  </a:lnTo>
                  <a:lnTo>
                    <a:pt x="28226" y="56352"/>
                  </a:lnTo>
                  <a:lnTo>
                    <a:pt x="29090" y="53221"/>
                  </a:lnTo>
                  <a:lnTo>
                    <a:pt x="33035" y="53221"/>
                  </a:lnTo>
                  <a:cubicBezTo>
                    <a:pt x="33899" y="53221"/>
                    <a:pt x="34600" y="52520"/>
                    <a:pt x="34600" y="51656"/>
                  </a:cubicBezTo>
                  <a:cubicBezTo>
                    <a:pt x="34600" y="50792"/>
                    <a:pt x="33899" y="50090"/>
                    <a:pt x="33035" y="50090"/>
                  </a:cubicBezTo>
                  <a:lnTo>
                    <a:pt x="29967" y="50090"/>
                  </a:lnTo>
                  <a:lnTo>
                    <a:pt x="30843" y="46960"/>
                  </a:lnTo>
                  <a:close/>
                  <a:moveTo>
                    <a:pt x="52795" y="59482"/>
                  </a:moveTo>
                  <a:lnTo>
                    <a:pt x="53672" y="62613"/>
                  </a:lnTo>
                  <a:lnTo>
                    <a:pt x="26485" y="62613"/>
                  </a:lnTo>
                  <a:lnTo>
                    <a:pt x="27350" y="59482"/>
                  </a:lnTo>
                  <a:close/>
                  <a:moveTo>
                    <a:pt x="40072" y="1"/>
                  </a:moveTo>
                  <a:cubicBezTo>
                    <a:pt x="30706" y="1"/>
                    <a:pt x="22892" y="6813"/>
                    <a:pt x="21339" y="15754"/>
                  </a:cubicBezTo>
                  <a:cubicBezTo>
                    <a:pt x="14088" y="16856"/>
                    <a:pt x="0" y="19849"/>
                    <a:pt x="0" y="26573"/>
                  </a:cubicBezTo>
                  <a:cubicBezTo>
                    <a:pt x="0" y="30230"/>
                    <a:pt x="4296" y="33335"/>
                    <a:pt x="12435" y="35577"/>
                  </a:cubicBezTo>
                  <a:cubicBezTo>
                    <a:pt x="13199" y="35777"/>
                    <a:pt x="13988" y="35978"/>
                    <a:pt x="14802" y="36165"/>
                  </a:cubicBezTo>
                  <a:lnTo>
                    <a:pt x="11421" y="48750"/>
                  </a:lnTo>
                  <a:cubicBezTo>
                    <a:pt x="11208" y="49589"/>
                    <a:pt x="11696" y="50441"/>
                    <a:pt x="12535" y="50666"/>
                  </a:cubicBezTo>
                  <a:cubicBezTo>
                    <a:pt x="12673" y="50704"/>
                    <a:pt x="12811" y="50716"/>
                    <a:pt x="12936" y="50716"/>
                  </a:cubicBezTo>
                  <a:cubicBezTo>
                    <a:pt x="13625" y="50716"/>
                    <a:pt x="14264" y="50266"/>
                    <a:pt x="14451" y="49564"/>
                  </a:cubicBezTo>
                  <a:lnTo>
                    <a:pt x="17870" y="36817"/>
                  </a:lnTo>
                  <a:cubicBezTo>
                    <a:pt x="21564" y="37530"/>
                    <a:pt x="25659" y="38044"/>
                    <a:pt x="29979" y="38369"/>
                  </a:cubicBezTo>
                  <a:lnTo>
                    <a:pt x="22917" y="63765"/>
                  </a:lnTo>
                  <a:cubicBezTo>
                    <a:pt x="22779" y="64241"/>
                    <a:pt x="22879" y="64742"/>
                    <a:pt x="23180" y="65130"/>
                  </a:cubicBezTo>
                  <a:cubicBezTo>
                    <a:pt x="23468" y="65518"/>
                    <a:pt x="23931" y="65743"/>
                    <a:pt x="24419" y="65743"/>
                  </a:cubicBezTo>
                  <a:lnTo>
                    <a:pt x="55725" y="65743"/>
                  </a:lnTo>
                  <a:cubicBezTo>
                    <a:pt x="56214" y="65743"/>
                    <a:pt x="56677" y="65518"/>
                    <a:pt x="56978" y="65130"/>
                  </a:cubicBezTo>
                  <a:cubicBezTo>
                    <a:pt x="57266" y="64742"/>
                    <a:pt x="57366" y="64241"/>
                    <a:pt x="57241" y="63765"/>
                  </a:cubicBezTo>
                  <a:lnTo>
                    <a:pt x="50165" y="38369"/>
                  </a:lnTo>
                  <a:cubicBezTo>
                    <a:pt x="54498" y="38044"/>
                    <a:pt x="58581" y="37530"/>
                    <a:pt x="62287" y="36817"/>
                  </a:cubicBezTo>
                  <a:lnTo>
                    <a:pt x="65693" y="49564"/>
                  </a:lnTo>
                  <a:cubicBezTo>
                    <a:pt x="65881" y="50266"/>
                    <a:pt x="66520" y="50716"/>
                    <a:pt x="67209" y="50716"/>
                  </a:cubicBezTo>
                  <a:cubicBezTo>
                    <a:pt x="67346" y="50716"/>
                    <a:pt x="67484" y="50704"/>
                    <a:pt x="67622" y="50666"/>
                  </a:cubicBezTo>
                  <a:cubicBezTo>
                    <a:pt x="68448" y="50441"/>
                    <a:pt x="68949" y="49589"/>
                    <a:pt x="68724" y="48750"/>
                  </a:cubicBezTo>
                  <a:lnTo>
                    <a:pt x="65355" y="36165"/>
                  </a:lnTo>
                  <a:cubicBezTo>
                    <a:pt x="66169" y="35978"/>
                    <a:pt x="66958" y="35777"/>
                    <a:pt x="67722" y="35577"/>
                  </a:cubicBezTo>
                  <a:cubicBezTo>
                    <a:pt x="75849" y="33335"/>
                    <a:pt x="80144" y="30230"/>
                    <a:pt x="80144" y="26573"/>
                  </a:cubicBezTo>
                  <a:cubicBezTo>
                    <a:pt x="80144" y="19849"/>
                    <a:pt x="66056" y="16843"/>
                    <a:pt x="58806" y="15754"/>
                  </a:cubicBezTo>
                  <a:cubicBezTo>
                    <a:pt x="57253" y="6813"/>
                    <a:pt x="49439" y="1"/>
                    <a:pt x="40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2955607" y="1799690"/>
              <a:ext cx="31686" cy="31696"/>
            </a:xfrm>
            <a:custGeom>
              <a:avLst/>
              <a:gdLst/>
              <a:ahLst/>
              <a:cxnLst/>
              <a:rect l="l" t="t" r="r" b="b"/>
              <a:pathLst>
                <a:path w="3131" h="3132" extrusionOk="0">
                  <a:moveTo>
                    <a:pt x="1565" y="0"/>
                  </a:moveTo>
                  <a:cubicBezTo>
                    <a:pt x="701" y="0"/>
                    <a:pt x="0" y="702"/>
                    <a:pt x="0" y="1566"/>
                  </a:cubicBezTo>
                  <a:cubicBezTo>
                    <a:pt x="0" y="2430"/>
                    <a:pt x="701" y="3131"/>
                    <a:pt x="1565" y="3131"/>
                  </a:cubicBezTo>
                  <a:cubicBezTo>
                    <a:pt x="2429" y="3131"/>
                    <a:pt x="3131" y="2430"/>
                    <a:pt x="3131" y="1566"/>
                  </a:cubicBezTo>
                  <a:cubicBezTo>
                    <a:pt x="3131" y="702"/>
                    <a:pt x="2429" y="0"/>
                    <a:pt x="1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2841038" y="1791837"/>
              <a:ext cx="31696" cy="31686"/>
            </a:xfrm>
            <a:custGeom>
              <a:avLst/>
              <a:gdLst/>
              <a:ahLst/>
              <a:cxnLst/>
              <a:rect l="l" t="t" r="r" b="b"/>
              <a:pathLst>
                <a:path w="3132" h="3131" extrusionOk="0">
                  <a:moveTo>
                    <a:pt x="1566" y="0"/>
                  </a:moveTo>
                  <a:cubicBezTo>
                    <a:pt x="702" y="0"/>
                    <a:pt x="1" y="701"/>
                    <a:pt x="1" y="1565"/>
                  </a:cubicBezTo>
                  <a:cubicBezTo>
                    <a:pt x="1" y="2429"/>
                    <a:pt x="702" y="3131"/>
                    <a:pt x="1566" y="3131"/>
                  </a:cubicBezTo>
                  <a:cubicBezTo>
                    <a:pt x="2430" y="3131"/>
                    <a:pt x="3131" y="2429"/>
                    <a:pt x="3131" y="1565"/>
                  </a:cubicBezTo>
                  <a:cubicBezTo>
                    <a:pt x="3131" y="701"/>
                    <a:pt x="2430" y="0"/>
                    <a:pt x="1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2729779" y="176256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3131" h="3131" extrusionOk="0">
                  <a:moveTo>
                    <a:pt x="1565" y="0"/>
                  </a:moveTo>
                  <a:cubicBezTo>
                    <a:pt x="701" y="0"/>
                    <a:pt x="0" y="702"/>
                    <a:pt x="0" y="1566"/>
                  </a:cubicBezTo>
                  <a:cubicBezTo>
                    <a:pt x="0" y="2430"/>
                    <a:pt x="701" y="3131"/>
                    <a:pt x="1565" y="3131"/>
                  </a:cubicBezTo>
                  <a:cubicBezTo>
                    <a:pt x="2429" y="3131"/>
                    <a:pt x="3131" y="2430"/>
                    <a:pt x="3131" y="1566"/>
                  </a:cubicBezTo>
                  <a:cubicBezTo>
                    <a:pt x="3131" y="702"/>
                    <a:pt x="2429" y="0"/>
                    <a:pt x="1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3070165" y="17918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3131" h="3131" extrusionOk="0">
                  <a:moveTo>
                    <a:pt x="1566" y="0"/>
                  </a:moveTo>
                  <a:cubicBezTo>
                    <a:pt x="702" y="0"/>
                    <a:pt x="0" y="701"/>
                    <a:pt x="0" y="1565"/>
                  </a:cubicBezTo>
                  <a:cubicBezTo>
                    <a:pt x="0" y="2429"/>
                    <a:pt x="702" y="3131"/>
                    <a:pt x="1566" y="3131"/>
                  </a:cubicBezTo>
                  <a:cubicBezTo>
                    <a:pt x="2430" y="3131"/>
                    <a:pt x="3131" y="2429"/>
                    <a:pt x="3131" y="1565"/>
                  </a:cubicBezTo>
                  <a:cubicBezTo>
                    <a:pt x="3131" y="701"/>
                    <a:pt x="2430" y="0"/>
                    <a:pt x="1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181434" y="176256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3131" h="3131" extrusionOk="0">
                  <a:moveTo>
                    <a:pt x="1565" y="0"/>
                  </a:moveTo>
                  <a:cubicBezTo>
                    <a:pt x="701" y="0"/>
                    <a:pt x="0" y="702"/>
                    <a:pt x="0" y="1566"/>
                  </a:cubicBezTo>
                  <a:cubicBezTo>
                    <a:pt x="0" y="2430"/>
                    <a:pt x="701" y="3131"/>
                    <a:pt x="1565" y="3131"/>
                  </a:cubicBezTo>
                  <a:cubicBezTo>
                    <a:pt x="2429" y="3131"/>
                    <a:pt x="3131" y="2430"/>
                    <a:pt x="3131" y="1566"/>
                  </a:cubicBezTo>
                  <a:cubicBezTo>
                    <a:pt x="3131" y="702"/>
                    <a:pt x="2429" y="0"/>
                    <a:pt x="1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2955607" y="2013859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3131" h="3131" extrusionOk="0">
                  <a:moveTo>
                    <a:pt x="1565" y="0"/>
                  </a:moveTo>
                  <a:cubicBezTo>
                    <a:pt x="701" y="0"/>
                    <a:pt x="0" y="702"/>
                    <a:pt x="0" y="1566"/>
                  </a:cubicBezTo>
                  <a:cubicBezTo>
                    <a:pt x="0" y="2430"/>
                    <a:pt x="701" y="3131"/>
                    <a:pt x="1565" y="3131"/>
                  </a:cubicBezTo>
                  <a:cubicBezTo>
                    <a:pt x="2429" y="3131"/>
                    <a:pt x="3131" y="2430"/>
                    <a:pt x="3131" y="1566"/>
                  </a:cubicBezTo>
                  <a:cubicBezTo>
                    <a:pt x="3131" y="702"/>
                    <a:pt x="2429" y="0"/>
                    <a:pt x="1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4211619" y="1713149"/>
            <a:ext cx="610107" cy="743749"/>
            <a:chOff x="3605331" y="1409999"/>
            <a:chExt cx="665329" cy="811067"/>
          </a:xfrm>
        </p:grpSpPr>
        <p:sp>
          <p:nvSpPr>
            <p:cNvPr id="581" name="Google Shape;581;p38"/>
            <p:cNvSpPr/>
            <p:nvPr/>
          </p:nvSpPr>
          <p:spPr>
            <a:xfrm>
              <a:off x="3683649" y="1523039"/>
              <a:ext cx="58939" cy="42342"/>
            </a:xfrm>
            <a:custGeom>
              <a:avLst/>
              <a:gdLst/>
              <a:ahLst/>
              <a:cxnLst/>
              <a:rect l="l" t="t" r="r" b="b"/>
              <a:pathLst>
                <a:path w="5824" h="4184" extrusionOk="0">
                  <a:moveTo>
                    <a:pt x="1566" y="1"/>
                  </a:moveTo>
                  <a:cubicBezTo>
                    <a:pt x="702" y="1"/>
                    <a:pt x="1" y="702"/>
                    <a:pt x="1" y="1566"/>
                  </a:cubicBezTo>
                  <a:cubicBezTo>
                    <a:pt x="1" y="2430"/>
                    <a:pt x="702" y="3132"/>
                    <a:pt x="1566" y="3132"/>
                  </a:cubicBezTo>
                  <a:cubicBezTo>
                    <a:pt x="2104" y="3132"/>
                    <a:pt x="2618" y="3332"/>
                    <a:pt x="3006" y="3720"/>
                  </a:cubicBezTo>
                  <a:cubicBezTo>
                    <a:pt x="3306" y="4033"/>
                    <a:pt x="3707" y="4183"/>
                    <a:pt x="4108" y="4183"/>
                  </a:cubicBezTo>
                  <a:cubicBezTo>
                    <a:pt x="4509" y="4183"/>
                    <a:pt x="4909" y="4033"/>
                    <a:pt x="5210" y="3720"/>
                  </a:cubicBezTo>
                  <a:cubicBezTo>
                    <a:pt x="5824" y="3107"/>
                    <a:pt x="5824" y="2117"/>
                    <a:pt x="5210" y="1504"/>
                  </a:cubicBezTo>
                  <a:cubicBezTo>
                    <a:pt x="4233" y="527"/>
                    <a:pt x="2943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753224" y="1523039"/>
              <a:ext cx="58939" cy="42342"/>
            </a:xfrm>
            <a:custGeom>
              <a:avLst/>
              <a:gdLst/>
              <a:ahLst/>
              <a:cxnLst/>
              <a:rect l="l" t="t" r="r" b="b"/>
              <a:pathLst>
                <a:path w="5824" h="4184" extrusionOk="0">
                  <a:moveTo>
                    <a:pt x="4258" y="1"/>
                  </a:moveTo>
                  <a:cubicBezTo>
                    <a:pt x="2881" y="1"/>
                    <a:pt x="1578" y="527"/>
                    <a:pt x="614" y="1504"/>
                  </a:cubicBezTo>
                  <a:cubicBezTo>
                    <a:pt x="0" y="2117"/>
                    <a:pt x="0" y="3107"/>
                    <a:pt x="614" y="3720"/>
                  </a:cubicBezTo>
                  <a:cubicBezTo>
                    <a:pt x="915" y="4033"/>
                    <a:pt x="1315" y="4183"/>
                    <a:pt x="1716" y="4183"/>
                  </a:cubicBezTo>
                  <a:cubicBezTo>
                    <a:pt x="2117" y="4183"/>
                    <a:pt x="2517" y="4033"/>
                    <a:pt x="2818" y="3720"/>
                  </a:cubicBezTo>
                  <a:cubicBezTo>
                    <a:pt x="3206" y="3332"/>
                    <a:pt x="3720" y="3132"/>
                    <a:pt x="4258" y="3132"/>
                  </a:cubicBezTo>
                  <a:cubicBezTo>
                    <a:pt x="5122" y="3132"/>
                    <a:pt x="5823" y="2430"/>
                    <a:pt x="5823" y="1566"/>
                  </a:cubicBezTo>
                  <a:cubicBezTo>
                    <a:pt x="5823" y="702"/>
                    <a:pt x="5122" y="1"/>
                    <a:pt x="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873744" y="1611377"/>
              <a:ext cx="58939" cy="42464"/>
            </a:xfrm>
            <a:custGeom>
              <a:avLst/>
              <a:gdLst/>
              <a:ahLst/>
              <a:cxnLst/>
              <a:rect l="l" t="t" r="r" b="b"/>
              <a:pathLst>
                <a:path w="5824" h="4196" extrusionOk="0">
                  <a:moveTo>
                    <a:pt x="1566" y="0"/>
                  </a:moveTo>
                  <a:cubicBezTo>
                    <a:pt x="702" y="0"/>
                    <a:pt x="0" y="701"/>
                    <a:pt x="0" y="1565"/>
                  </a:cubicBezTo>
                  <a:cubicBezTo>
                    <a:pt x="0" y="2429"/>
                    <a:pt x="702" y="3131"/>
                    <a:pt x="1566" y="3131"/>
                  </a:cubicBezTo>
                  <a:cubicBezTo>
                    <a:pt x="2104" y="3131"/>
                    <a:pt x="2617" y="3344"/>
                    <a:pt x="3006" y="3732"/>
                  </a:cubicBezTo>
                  <a:cubicBezTo>
                    <a:pt x="3306" y="4032"/>
                    <a:pt x="3707" y="4195"/>
                    <a:pt x="4108" y="4195"/>
                  </a:cubicBezTo>
                  <a:cubicBezTo>
                    <a:pt x="4508" y="4195"/>
                    <a:pt x="4909" y="4032"/>
                    <a:pt x="5210" y="3732"/>
                  </a:cubicBezTo>
                  <a:cubicBezTo>
                    <a:pt x="5823" y="3118"/>
                    <a:pt x="5823" y="2129"/>
                    <a:pt x="5210" y="1515"/>
                  </a:cubicBezTo>
                  <a:cubicBezTo>
                    <a:pt x="4233" y="539"/>
                    <a:pt x="2943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943319" y="1611377"/>
              <a:ext cx="58939" cy="42464"/>
            </a:xfrm>
            <a:custGeom>
              <a:avLst/>
              <a:gdLst/>
              <a:ahLst/>
              <a:cxnLst/>
              <a:rect l="l" t="t" r="r" b="b"/>
              <a:pathLst>
                <a:path w="5824" h="4196" extrusionOk="0">
                  <a:moveTo>
                    <a:pt x="4258" y="0"/>
                  </a:moveTo>
                  <a:cubicBezTo>
                    <a:pt x="2880" y="0"/>
                    <a:pt x="1578" y="539"/>
                    <a:pt x="614" y="1515"/>
                  </a:cubicBezTo>
                  <a:cubicBezTo>
                    <a:pt x="0" y="2129"/>
                    <a:pt x="0" y="3118"/>
                    <a:pt x="614" y="3732"/>
                  </a:cubicBezTo>
                  <a:cubicBezTo>
                    <a:pt x="914" y="4032"/>
                    <a:pt x="1315" y="4195"/>
                    <a:pt x="1716" y="4195"/>
                  </a:cubicBezTo>
                  <a:cubicBezTo>
                    <a:pt x="2116" y="4195"/>
                    <a:pt x="2517" y="4032"/>
                    <a:pt x="2818" y="3732"/>
                  </a:cubicBezTo>
                  <a:cubicBezTo>
                    <a:pt x="3206" y="3344"/>
                    <a:pt x="3719" y="3131"/>
                    <a:pt x="4258" y="3131"/>
                  </a:cubicBezTo>
                  <a:cubicBezTo>
                    <a:pt x="5122" y="3131"/>
                    <a:pt x="5823" y="2429"/>
                    <a:pt x="5823" y="1565"/>
                  </a:cubicBezTo>
                  <a:cubicBezTo>
                    <a:pt x="5823" y="701"/>
                    <a:pt x="5122" y="0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133403" y="1523039"/>
              <a:ext cx="58939" cy="42342"/>
            </a:xfrm>
            <a:custGeom>
              <a:avLst/>
              <a:gdLst/>
              <a:ahLst/>
              <a:cxnLst/>
              <a:rect l="l" t="t" r="r" b="b"/>
              <a:pathLst>
                <a:path w="5824" h="4184" extrusionOk="0">
                  <a:moveTo>
                    <a:pt x="4258" y="1"/>
                  </a:moveTo>
                  <a:cubicBezTo>
                    <a:pt x="2881" y="1"/>
                    <a:pt x="1579" y="527"/>
                    <a:pt x="614" y="1504"/>
                  </a:cubicBezTo>
                  <a:cubicBezTo>
                    <a:pt x="1" y="2117"/>
                    <a:pt x="1" y="3107"/>
                    <a:pt x="614" y="3720"/>
                  </a:cubicBezTo>
                  <a:cubicBezTo>
                    <a:pt x="915" y="4033"/>
                    <a:pt x="1316" y="4183"/>
                    <a:pt x="1716" y="4183"/>
                  </a:cubicBezTo>
                  <a:cubicBezTo>
                    <a:pt x="2117" y="4183"/>
                    <a:pt x="2518" y="4033"/>
                    <a:pt x="2818" y="3720"/>
                  </a:cubicBezTo>
                  <a:cubicBezTo>
                    <a:pt x="3207" y="3332"/>
                    <a:pt x="3720" y="3132"/>
                    <a:pt x="4258" y="3132"/>
                  </a:cubicBezTo>
                  <a:cubicBezTo>
                    <a:pt x="5122" y="3132"/>
                    <a:pt x="5824" y="2430"/>
                    <a:pt x="5824" y="1566"/>
                  </a:cubicBezTo>
                  <a:cubicBezTo>
                    <a:pt x="5824" y="702"/>
                    <a:pt x="5122" y="1"/>
                    <a:pt x="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4063828" y="1523039"/>
              <a:ext cx="58939" cy="42342"/>
            </a:xfrm>
            <a:custGeom>
              <a:avLst/>
              <a:gdLst/>
              <a:ahLst/>
              <a:cxnLst/>
              <a:rect l="l" t="t" r="r" b="b"/>
              <a:pathLst>
                <a:path w="5824" h="4184" extrusionOk="0">
                  <a:moveTo>
                    <a:pt x="1566" y="1"/>
                  </a:moveTo>
                  <a:cubicBezTo>
                    <a:pt x="702" y="1"/>
                    <a:pt x="1" y="702"/>
                    <a:pt x="1" y="1566"/>
                  </a:cubicBezTo>
                  <a:cubicBezTo>
                    <a:pt x="1" y="2430"/>
                    <a:pt x="702" y="3132"/>
                    <a:pt x="1566" y="3132"/>
                  </a:cubicBezTo>
                  <a:cubicBezTo>
                    <a:pt x="2105" y="3132"/>
                    <a:pt x="2618" y="3332"/>
                    <a:pt x="3006" y="3720"/>
                  </a:cubicBezTo>
                  <a:cubicBezTo>
                    <a:pt x="3307" y="4033"/>
                    <a:pt x="3708" y="4183"/>
                    <a:pt x="4108" y="4183"/>
                  </a:cubicBezTo>
                  <a:cubicBezTo>
                    <a:pt x="4509" y="4183"/>
                    <a:pt x="4910" y="4033"/>
                    <a:pt x="5210" y="3720"/>
                  </a:cubicBezTo>
                  <a:cubicBezTo>
                    <a:pt x="5824" y="3107"/>
                    <a:pt x="5824" y="2117"/>
                    <a:pt x="5210" y="1504"/>
                  </a:cubicBezTo>
                  <a:cubicBezTo>
                    <a:pt x="4246" y="527"/>
                    <a:pt x="2944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3605331" y="1409999"/>
              <a:ext cx="665329" cy="811067"/>
            </a:xfrm>
            <a:custGeom>
              <a:avLst/>
              <a:gdLst/>
              <a:ahLst/>
              <a:cxnLst/>
              <a:rect l="l" t="t" r="r" b="b"/>
              <a:pathLst>
                <a:path w="65744" h="80145" extrusionOk="0">
                  <a:moveTo>
                    <a:pt x="14088" y="3132"/>
                  </a:moveTo>
                  <a:cubicBezTo>
                    <a:pt x="18409" y="3132"/>
                    <a:pt x="21915" y="6663"/>
                    <a:pt x="21915" y="10996"/>
                  </a:cubicBezTo>
                  <a:cubicBezTo>
                    <a:pt x="21915" y="16618"/>
                    <a:pt x="16969" y="22103"/>
                    <a:pt x="14088" y="22103"/>
                  </a:cubicBezTo>
                  <a:cubicBezTo>
                    <a:pt x="11208" y="22103"/>
                    <a:pt x="6262" y="16618"/>
                    <a:pt x="6262" y="10996"/>
                  </a:cubicBezTo>
                  <a:cubicBezTo>
                    <a:pt x="6262" y="6663"/>
                    <a:pt x="9768" y="3132"/>
                    <a:pt x="14088" y="3132"/>
                  </a:cubicBezTo>
                  <a:close/>
                  <a:moveTo>
                    <a:pt x="51656" y="3132"/>
                  </a:moveTo>
                  <a:cubicBezTo>
                    <a:pt x="55976" y="3132"/>
                    <a:pt x="59482" y="6663"/>
                    <a:pt x="59482" y="10996"/>
                  </a:cubicBezTo>
                  <a:cubicBezTo>
                    <a:pt x="59482" y="16618"/>
                    <a:pt x="54536" y="22103"/>
                    <a:pt x="51656" y="22103"/>
                  </a:cubicBezTo>
                  <a:cubicBezTo>
                    <a:pt x="48776" y="22103"/>
                    <a:pt x="43829" y="16618"/>
                    <a:pt x="43829" y="10996"/>
                  </a:cubicBezTo>
                  <a:cubicBezTo>
                    <a:pt x="43829" y="6663"/>
                    <a:pt x="47336" y="3132"/>
                    <a:pt x="51656" y="3132"/>
                  </a:cubicBezTo>
                  <a:close/>
                  <a:moveTo>
                    <a:pt x="32872" y="11872"/>
                  </a:moveTo>
                  <a:cubicBezTo>
                    <a:pt x="37192" y="11872"/>
                    <a:pt x="40699" y="15391"/>
                    <a:pt x="40699" y="19736"/>
                  </a:cubicBezTo>
                  <a:cubicBezTo>
                    <a:pt x="40699" y="25346"/>
                    <a:pt x="35752" y="30831"/>
                    <a:pt x="32872" y="30831"/>
                  </a:cubicBezTo>
                  <a:cubicBezTo>
                    <a:pt x="29992" y="30831"/>
                    <a:pt x="25046" y="25346"/>
                    <a:pt x="25046" y="19736"/>
                  </a:cubicBezTo>
                  <a:cubicBezTo>
                    <a:pt x="25046" y="15391"/>
                    <a:pt x="28552" y="11872"/>
                    <a:pt x="32872" y="11872"/>
                  </a:cubicBezTo>
                  <a:close/>
                  <a:moveTo>
                    <a:pt x="9217" y="23243"/>
                  </a:moveTo>
                  <a:cubicBezTo>
                    <a:pt x="10833" y="24520"/>
                    <a:pt x="12536" y="25234"/>
                    <a:pt x="14088" y="25234"/>
                  </a:cubicBezTo>
                  <a:cubicBezTo>
                    <a:pt x="15641" y="25234"/>
                    <a:pt x="17344" y="24520"/>
                    <a:pt x="18960" y="23255"/>
                  </a:cubicBezTo>
                  <a:cubicBezTo>
                    <a:pt x="21790" y="24670"/>
                    <a:pt x="23906" y="27275"/>
                    <a:pt x="24695" y="30330"/>
                  </a:cubicBezTo>
                  <a:cubicBezTo>
                    <a:pt x="23656" y="31082"/>
                    <a:pt x="22716" y="31971"/>
                    <a:pt x="21902" y="32985"/>
                  </a:cubicBezTo>
                  <a:cubicBezTo>
                    <a:pt x="21802" y="32209"/>
                    <a:pt x="21139" y="31620"/>
                    <a:pt x="20350" y="31620"/>
                  </a:cubicBezTo>
                  <a:cubicBezTo>
                    <a:pt x="19486" y="31620"/>
                    <a:pt x="18784" y="32321"/>
                    <a:pt x="18784" y="33185"/>
                  </a:cubicBezTo>
                  <a:lnTo>
                    <a:pt x="18784" y="41788"/>
                  </a:lnTo>
                  <a:lnTo>
                    <a:pt x="18784" y="65406"/>
                  </a:lnTo>
                  <a:lnTo>
                    <a:pt x="18784" y="77014"/>
                  </a:lnTo>
                  <a:lnTo>
                    <a:pt x="15654" y="77014"/>
                  </a:lnTo>
                  <a:lnTo>
                    <a:pt x="15654" y="56665"/>
                  </a:lnTo>
                  <a:cubicBezTo>
                    <a:pt x="15654" y="55801"/>
                    <a:pt x="14952" y="55100"/>
                    <a:pt x="14088" y="55100"/>
                  </a:cubicBezTo>
                  <a:cubicBezTo>
                    <a:pt x="13224" y="55100"/>
                    <a:pt x="12523" y="55801"/>
                    <a:pt x="12523" y="56665"/>
                  </a:cubicBezTo>
                  <a:lnTo>
                    <a:pt x="12523" y="77014"/>
                  </a:lnTo>
                  <a:lnTo>
                    <a:pt x="9393" y="77014"/>
                  </a:lnTo>
                  <a:lnTo>
                    <a:pt x="9393" y="33185"/>
                  </a:lnTo>
                  <a:cubicBezTo>
                    <a:pt x="9393" y="32321"/>
                    <a:pt x="8691" y="31620"/>
                    <a:pt x="7827" y="31620"/>
                  </a:cubicBezTo>
                  <a:cubicBezTo>
                    <a:pt x="6963" y="31620"/>
                    <a:pt x="6262" y="32321"/>
                    <a:pt x="6262" y="33185"/>
                  </a:cubicBezTo>
                  <a:lnTo>
                    <a:pt x="6262" y="61085"/>
                  </a:lnTo>
                  <a:cubicBezTo>
                    <a:pt x="4446" y="60434"/>
                    <a:pt x="3131" y="58694"/>
                    <a:pt x="3131" y="56665"/>
                  </a:cubicBezTo>
                  <a:lnTo>
                    <a:pt x="3131" y="33060"/>
                  </a:lnTo>
                  <a:cubicBezTo>
                    <a:pt x="3131" y="28865"/>
                    <a:pt x="5498" y="25096"/>
                    <a:pt x="9217" y="23243"/>
                  </a:cubicBezTo>
                  <a:close/>
                  <a:moveTo>
                    <a:pt x="21915" y="71642"/>
                  </a:moveTo>
                  <a:cubicBezTo>
                    <a:pt x="22829" y="72330"/>
                    <a:pt x="23894" y="72831"/>
                    <a:pt x="25046" y="73069"/>
                  </a:cubicBezTo>
                  <a:lnTo>
                    <a:pt x="25046" y="77014"/>
                  </a:lnTo>
                  <a:lnTo>
                    <a:pt x="21915" y="77014"/>
                  </a:lnTo>
                  <a:lnTo>
                    <a:pt x="21915" y="71642"/>
                  </a:lnTo>
                  <a:close/>
                  <a:moveTo>
                    <a:pt x="37743" y="31983"/>
                  </a:moveTo>
                  <a:cubicBezTo>
                    <a:pt x="37969" y="32096"/>
                    <a:pt x="38207" y="32221"/>
                    <a:pt x="38420" y="32359"/>
                  </a:cubicBezTo>
                  <a:cubicBezTo>
                    <a:pt x="38457" y="32384"/>
                    <a:pt x="38507" y="32409"/>
                    <a:pt x="38545" y="32434"/>
                  </a:cubicBezTo>
                  <a:cubicBezTo>
                    <a:pt x="41801" y="34400"/>
                    <a:pt x="43829" y="37906"/>
                    <a:pt x="43829" y="41788"/>
                  </a:cubicBezTo>
                  <a:lnTo>
                    <a:pt x="43829" y="65406"/>
                  </a:lnTo>
                  <a:cubicBezTo>
                    <a:pt x="43829" y="67422"/>
                    <a:pt x="42514" y="69175"/>
                    <a:pt x="40699" y="69826"/>
                  </a:cubicBezTo>
                  <a:lnTo>
                    <a:pt x="40699" y="41926"/>
                  </a:lnTo>
                  <a:cubicBezTo>
                    <a:pt x="40699" y="41062"/>
                    <a:pt x="39997" y="40361"/>
                    <a:pt x="39133" y="40361"/>
                  </a:cubicBezTo>
                  <a:cubicBezTo>
                    <a:pt x="38269" y="40361"/>
                    <a:pt x="37568" y="41062"/>
                    <a:pt x="37568" y="41926"/>
                  </a:cubicBezTo>
                  <a:lnTo>
                    <a:pt x="37568" y="77014"/>
                  </a:lnTo>
                  <a:lnTo>
                    <a:pt x="34437" y="77014"/>
                  </a:lnTo>
                  <a:lnTo>
                    <a:pt x="34437" y="65406"/>
                  </a:lnTo>
                  <a:cubicBezTo>
                    <a:pt x="34437" y="64542"/>
                    <a:pt x="33736" y="63840"/>
                    <a:pt x="32872" y="63840"/>
                  </a:cubicBezTo>
                  <a:cubicBezTo>
                    <a:pt x="32008" y="63840"/>
                    <a:pt x="31307" y="64542"/>
                    <a:pt x="31307" y="65406"/>
                  </a:cubicBezTo>
                  <a:lnTo>
                    <a:pt x="31307" y="77014"/>
                  </a:lnTo>
                  <a:lnTo>
                    <a:pt x="28176" y="77014"/>
                  </a:lnTo>
                  <a:lnTo>
                    <a:pt x="28176" y="48964"/>
                  </a:lnTo>
                  <a:cubicBezTo>
                    <a:pt x="28176" y="48100"/>
                    <a:pt x="27475" y="47398"/>
                    <a:pt x="26611" y="47398"/>
                  </a:cubicBezTo>
                  <a:cubicBezTo>
                    <a:pt x="25747" y="47398"/>
                    <a:pt x="25046" y="48100"/>
                    <a:pt x="25046" y="48964"/>
                  </a:cubicBezTo>
                  <a:lnTo>
                    <a:pt x="25046" y="69826"/>
                  </a:lnTo>
                  <a:cubicBezTo>
                    <a:pt x="23230" y="69175"/>
                    <a:pt x="21915" y="67434"/>
                    <a:pt x="21915" y="65406"/>
                  </a:cubicBezTo>
                  <a:lnTo>
                    <a:pt x="21915" y="41788"/>
                  </a:lnTo>
                  <a:cubicBezTo>
                    <a:pt x="21915" y="37906"/>
                    <a:pt x="23944" y="34400"/>
                    <a:pt x="27199" y="32434"/>
                  </a:cubicBezTo>
                  <a:cubicBezTo>
                    <a:pt x="27237" y="32409"/>
                    <a:pt x="27275" y="32384"/>
                    <a:pt x="27325" y="32359"/>
                  </a:cubicBezTo>
                  <a:cubicBezTo>
                    <a:pt x="27538" y="32221"/>
                    <a:pt x="27775" y="32096"/>
                    <a:pt x="28001" y="31983"/>
                  </a:cubicBezTo>
                  <a:cubicBezTo>
                    <a:pt x="29616" y="33261"/>
                    <a:pt x="31319" y="33962"/>
                    <a:pt x="32872" y="33962"/>
                  </a:cubicBezTo>
                  <a:cubicBezTo>
                    <a:pt x="34425" y="33962"/>
                    <a:pt x="36128" y="33261"/>
                    <a:pt x="37743" y="31983"/>
                  </a:cubicBezTo>
                  <a:close/>
                  <a:moveTo>
                    <a:pt x="43829" y="71642"/>
                  </a:moveTo>
                  <a:lnTo>
                    <a:pt x="43829" y="77014"/>
                  </a:lnTo>
                  <a:lnTo>
                    <a:pt x="40699" y="77014"/>
                  </a:lnTo>
                  <a:lnTo>
                    <a:pt x="40699" y="73069"/>
                  </a:lnTo>
                  <a:cubicBezTo>
                    <a:pt x="41851" y="72831"/>
                    <a:pt x="42915" y="72330"/>
                    <a:pt x="43829" y="71642"/>
                  </a:cubicBezTo>
                  <a:close/>
                  <a:moveTo>
                    <a:pt x="56527" y="23243"/>
                  </a:moveTo>
                  <a:cubicBezTo>
                    <a:pt x="60246" y="25096"/>
                    <a:pt x="62613" y="28865"/>
                    <a:pt x="62613" y="33060"/>
                  </a:cubicBezTo>
                  <a:lnTo>
                    <a:pt x="62613" y="56665"/>
                  </a:lnTo>
                  <a:cubicBezTo>
                    <a:pt x="62613" y="58694"/>
                    <a:pt x="61298" y="60434"/>
                    <a:pt x="59482" y="61085"/>
                  </a:cubicBezTo>
                  <a:lnTo>
                    <a:pt x="59482" y="33185"/>
                  </a:lnTo>
                  <a:cubicBezTo>
                    <a:pt x="59482" y="32321"/>
                    <a:pt x="58781" y="31620"/>
                    <a:pt x="57917" y="31620"/>
                  </a:cubicBezTo>
                  <a:cubicBezTo>
                    <a:pt x="57053" y="31620"/>
                    <a:pt x="56352" y="32321"/>
                    <a:pt x="56352" y="33185"/>
                  </a:cubicBezTo>
                  <a:lnTo>
                    <a:pt x="56352" y="77014"/>
                  </a:lnTo>
                  <a:lnTo>
                    <a:pt x="53221" y="77014"/>
                  </a:lnTo>
                  <a:lnTo>
                    <a:pt x="53221" y="56665"/>
                  </a:lnTo>
                  <a:cubicBezTo>
                    <a:pt x="53221" y="55801"/>
                    <a:pt x="52520" y="55100"/>
                    <a:pt x="51656" y="55100"/>
                  </a:cubicBezTo>
                  <a:cubicBezTo>
                    <a:pt x="50792" y="55100"/>
                    <a:pt x="50091" y="55801"/>
                    <a:pt x="50091" y="56665"/>
                  </a:cubicBezTo>
                  <a:lnTo>
                    <a:pt x="50091" y="77014"/>
                  </a:lnTo>
                  <a:lnTo>
                    <a:pt x="46960" y="77014"/>
                  </a:lnTo>
                  <a:lnTo>
                    <a:pt x="46960" y="65406"/>
                  </a:lnTo>
                  <a:cubicBezTo>
                    <a:pt x="46960" y="65406"/>
                    <a:pt x="46960" y="65393"/>
                    <a:pt x="46960" y="65393"/>
                  </a:cubicBezTo>
                  <a:lnTo>
                    <a:pt x="46960" y="41801"/>
                  </a:lnTo>
                  <a:cubicBezTo>
                    <a:pt x="46960" y="41801"/>
                    <a:pt x="46960" y="41788"/>
                    <a:pt x="46960" y="41788"/>
                  </a:cubicBezTo>
                  <a:lnTo>
                    <a:pt x="46960" y="33185"/>
                  </a:lnTo>
                  <a:cubicBezTo>
                    <a:pt x="46960" y="32321"/>
                    <a:pt x="46259" y="31620"/>
                    <a:pt x="45395" y="31620"/>
                  </a:cubicBezTo>
                  <a:cubicBezTo>
                    <a:pt x="44606" y="31620"/>
                    <a:pt x="43942" y="32209"/>
                    <a:pt x="43842" y="32985"/>
                  </a:cubicBezTo>
                  <a:cubicBezTo>
                    <a:pt x="43028" y="31971"/>
                    <a:pt x="42089" y="31082"/>
                    <a:pt x="41049" y="30330"/>
                  </a:cubicBezTo>
                  <a:cubicBezTo>
                    <a:pt x="41838" y="27275"/>
                    <a:pt x="43955" y="24670"/>
                    <a:pt x="46785" y="23243"/>
                  </a:cubicBezTo>
                  <a:cubicBezTo>
                    <a:pt x="48400" y="24520"/>
                    <a:pt x="50103" y="25234"/>
                    <a:pt x="51656" y="25234"/>
                  </a:cubicBezTo>
                  <a:cubicBezTo>
                    <a:pt x="53209" y="25234"/>
                    <a:pt x="54912" y="24520"/>
                    <a:pt x="56527" y="23243"/>
                  </a:cubicBezTo>
                  <a:close/>
                  <a:moveTo>
                    <a:pt x="14088" y="1"/>
                  </a:moveTo>
                  <a:cubicBezTo>
                    <a:pt x="8040" y="1"/>
                    <a:pt x="3131" y="4935"/>
                    <a:pt x="3131" y="10996"/>
                  </a:cubicBezTo>
                  <a:cubicBezTo>
                    <a:pt x="3131" y="14251"/>
                    <a:pt x="4421" y="17783"/>
                    <a:pt x="6688" y="20675"/>
                  </a:cubicBezTo>
                  <a:cubicBezTo>
                    <a:pt x="6763" y="20763"/>
                    <a:pt x="6825" y="20851"/>
                    <a:pt x="6901" y="20951"/>
                  </a:cubicBezTo>
                  <a:cubicBezTo>
                    <a:pt x="5160" y="21990"/>
                    <a:pt x="3645" y="23393"/>
                    <a:pt x="2480" y="25096"/>
                  </a:cubicBezTo>
                  <a:cubicBezTo>
                    <a:pt x="852" y="27450"/>
                    <a:pt x="1" y="30205"/>
                    <a:pt x="1" y="33060"/>
                  </a:cubicBezTo>
                  <a:lnTo>
                    <a:pt x="1" y="56665"/>
                  </a:lnTo>
                  <a:cubicBezTo>
                    <a:pt x="1" y="60422"/>
                    <a:pt x="2706" y="63602"/>
                    <a:pt x="6262" y="64329"/>
                  </a:cubicBezTo>
                  <a:lnTo>
                    <a:pt x="6262" y="77014"/>
                  </a:lnTo>
                  <a:lnTo>
                    <a:pt x="1566" y="77014"/>
                  </a:lnTo>
                  <a:cubicBezTo>
                    <a:pt x="702" y="77014"/>
                    <a:pt x="1" y="77715"/>
                    <a:pt x="1" y="78579"/>
                  </a:cubicBezTo>
                  <a:cubicBezTo>
                    <a:pt x="1" y="79443"/>
                    <a:pt x="702" y="80144"/>
                    <a:pt x="1566" y="80144"/>
                  </a:cubicBezTo>
                  <a:lnTo>
                    <a:pt x="64178" y="80144"/>
                  </a:lnTo>
                  <a:cubicBezTo>
                    <a:pt x="65042" y="80144"/>
                    <a:pt x="65744" y="79443"/>
                    <a:pt x="65744" y="78579"/>
                  </a:cubicBezTo>
                  <a:cubicBezTo>
                    <a:pt x="65744" y="77715"/>
                    <a:pt x="65042" y="77014"/>
                    <a:pt x="64178" y="77014"/>
                  </a:cubicBezTo>
                  <a:lnTo>
                    <a:pt x="59482" y="77014"/>
                  </a:lnTo>
                  <a:lnTo>
                    <a:pt x="59482" y="64329"/>
                  </a:lnTo>
                  <a:cubicBezTo>
                    <a:pt x="63039" y="63602"/>
                    <a:pt x="65744" y="60422"/>
                    <a:pt x="65744" y="56665"/>
                  </a:cubicBezTo>
                  <a:lnTo>
                    <a:pt x="65744" y="33060"/>
                  </a:lnTo>
                  <a:cubicBezTo>
                    <a:pt x="65744" y="30205"/>
                    <a:pt x="64892" y="27450"/>
                    <a:pt x="63264" y="25096"/>
                  </a:cubicBezTo>
                  <a:cubicBezTo>
                    <a:pt x="62100" y="23393"/>
                    <a:pt x="60584" y="21990"/>
                    <a:pt x="58844" y="20951"/>
                  </a:cubicBezTo>
                  <a:cubicBezTo>
                    <a:pt x="58919" y="20851"/>
                    <a:pt x="58981" y="20763"/>
                    <a:pt x="59057" y="20675"/>
                  </a:cubicBezTo>
                  <a:cubicBezTo>
                    <a:pt x="61323" y="17783"/>
                    <a:pt x="62613" y="14251"/>
                    <a:pt x="62613" y="10996"/>
                  </a:cubicBezTo>
                  <a:cubicBezTo>
                    <a:pt x="62613" y="4935"/>
                    <a:pt x="57692" y="1"/>
                    <a:pt x="51656" y="1"/>
                  </a:cubicBezTo>
                  <a:cubicBezTo>
                    <a:pt x="45620" y="1"/>
                    <a:pt x="40699" y="4935"/>
                    <a:pt x="40699" y="10996"/>
                  </a:cubicBezTo>
                  <a:cubicBezTo>
                    <a:pt x="40699" y="11359"/>
                    <a:pt x="40711" y="11734"/>
                    <a:pt x="40749" y="12098"/>
                  </a:cubicBezTo>
                  <a:cubicBezTo>
                    <a:pt x="38758" y="10031"/>
                    <a:pt x="35965" y="8742"/>
                    <a:pt x="32872" y="8742"/>
                  </a:cubicBezTo>
                  <a:cubicBezTo>
                    <a:pt x="29779" y="8742"/>
                    <a:pt x="26987" y="10031"/>
                    <a:pt x="24996" y="12098"/>
                  </a:cubicBezTo>
                  <a:cubicBezTo>
                    <a:pt x="25021" y="11734"/>
                    <a:pt x="25046" y="11359"/>
                    <a:pt x="25046" y="10996"/>
                  </a:cubicBezTo>
                  <a:cubicBezTo>
                    <a:pt x="25046" y="4935"/>
                    <a:pt x="20124" y="1"/>
                    <a:pt x="14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3858786" y="1818442"/>
              <a:ext cx="31696" cy="31696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1566" y="1"/>
                  </a:moveTo>
                  <a:cubicBezTo>
                    <a:pt x="702" y="1"/>
                    <a:pt x="1" y="702"/>
                    <a:pt x="1" y="1566"/>
                  </a:cubicBezTo>
                  <a:cubicBezTo>
                    <a:pt x="1" y="2430"/>
                    <a:pt x="702" y="3131"/>
                    <a:pt x="1566" y="3131"/>
                  </a:cubicBezTo>
                  <a:cubicBezTo>
                    <a:pt x="2430" y="3131"/>
                    <a:pt x="3131" y="2430"/>
                    <a:pt x="3131" y="1566"/>
                  </a:cubicBezTo>
                  <a:lnTo>
                    <a:pt x="3131" y="1554"/>
                  </a:lnTo>
                  <a:cubicBezTo>
                    <a:pt x="3131" y="689"/>
                    <a:pt x="2430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8"/>
          <p:cNvGrpSpPr/>
          <p:nvPr/>
        </p:nvGrpSpPr>
        <p:grpSpPr>
          <a:xfrm>
            <a:off x="6931926" y="1742400"/>
            <a:ext cx="746765" cy="743814"/>
            <a:chOff x="1534991" y="1481527"/>
            <a:chExt cx="814356" cy="811138"/>
          </a:xfrm>
        </p:grpSpPr>
        <p:sp>
          <p:nvSpPr>
            <p:cNvPr id="590" name="Google Shape;590;p38"/>
            <p:cNvSpPr/>
            <p:nvPr/>
          </p:nvSpPr>
          <p:spPr>
            <a:xfrm>
              <a:off x="1534991" y="1481527"/>
              <a:ext cx="814356" cy="811138"/>
            </a:xfrm>
            <a:custGeom>
              <a:avLst/>
              <a:gdLst/>
              <a:ahLst/>
              <a:cxnLst/>
              <a:rect l="l" t="t" r="r" b="b"/>
              <a:pathLst>
                <a:path w="80470" h="80152" extrusionOk="0">
                  <a:moveTo>
                    <a:pt x="53128" y="3141"/>
                  </a:moveTo>
                  <a:cubicBezTo>
                    <a:pt x="53983" y="3141"/>
                    <a:pt x="54799" y="3427"/>
                    <a:pt x="55262" y="3965"/>
                  </a:cubicBezTo>
                  <a:cubicBezTo>
                    <a:pt x="56101" y="4929"/>
                    <a:pt x="55725" y="6733"/>
                    <a:pt x="54223" y="8912"/>
                  </a:cubicBezTo>
                  <a:cubicBezTo>
                    <a:pt x="51042" y="13557"/>
                    <a:pt x="49627" y="14772"/>
                    <a:pt x="48149" y="16062"/>
                  </a:cubicBezTo>
                  <a:cubicBezTo>
                    <a:pt x="47448" y="16663"/>
                    <a:pt x="46734" y="17289"/>
                    <a:pt x="45832" y="18228"/>
                  </a:cubicBezTo>
                  <a:cubicBezTo>
                    <a:pt x="45707" y="18366"/>
                    <a:pt x="45557" y="18529"/>
                    <a:pt x="45394" y="18692"/>
                  </a:cubicBezTo>
                  <a:cubicBezTo>
                    <a:pt x="39446" y="24890"/>
                    <a:pt x="34262" y="31189"/>
                    <a:pt x="36578" y="35246"/>
                  </a:cubicBezTo>
                  <a:cubicBezTo>
                    <a:pt x="37142" y="36210"/>
                    <a:pt x="37993" y="36799"/>
                    <a:pt x="39045" y="36949"/>
                  </a:cubicBezTo>
                  <a:cubicBezTo>
                    <a:pt x="39214" y="36973"/>
                    <a:pt x="39386" y="36985"/>
                    <a:pt x="39561" y="36985"/>
                  </a:cubicBezTo>
                  <a:cubicBezTo>
                    <a:pt x="42716" y="36985"/>
                    <a:pt x="46814" y="33216"/>
                    <a:pt x="51417" y="28672"/>
                  </a:cubicBezTo>
                  <a:cubicBezTo>
                    <a:pt x="51868" y="28234"/>
                    <a:pt x="52282" y="27820"/>
                    <a:pt x="52657" y="27457"/>
                  </a:cubicBezTo>
                  <a:cubicBezTo>
                    <a:pt x="54423" y="25767"/>
                    <a:pt x="56827" y="22949"/>
                    <a:pt x="59369" y="19956"/>
                  </a:cubicBezTo>
                  <a:cubicBezTo>
                    <a:pt x="62149" y="16701"/>
                    <a:pt x="65029" y="13332"/>
                    <a:pt x="67096" y="11391"/>
                  </a:cubicBezTo>
                  <a:cubicBezTo>
                    <a:pt x="68555" y="10030"/>
                    <a:pt x="70198" y="9452"/>
                    <a:pt x="71498" y="9452"/>
                  </a:cubicBezTo>
                  <a:cubicBezTo>
                    <a:pt x="72028" y="9452"/>
                    <a:pt x="72500" y="9548"/>
                    <a:pt x="72881" y="9726"/>
                  </a:cubicBezTo>
                  <a:cubicBezTo>
                    <a:pt x="73632" y="10076"/>
                    <a:pt x="73958" y="10702"/>
                    <a:pt x="73908" y="11629"/>
                  </a:cubicBezTo>
                  <a:cubicBezTo>
                    <a:pt x="73758" y="13908"/>
                    <a:pt x="71241" y="15736"/>
                    <a:pt x="68799" y="17514"/>
                  </a:cubicBezTo>
                  <a:cubicBezTo>
                    <a:pt x="67571" y="18404"/>
                    <a:pt x="66407" y="19255"/>
                    <a:pt x="65468" y="20194"/>
                  </a:cubicBezTo>
                  <a:cubicBezTo>
                    <a:pt x="64754" y="20908"/>
                    <a:pt x="63927" y="21822"/>
                    <a:pt x="62963" y="22874"/>
                  </a:cubicBezTo>
                  <a:cubicBezTo>
                    <a:pt x="60083" y="26005"/>
                    <a:pt x="56151" y="30312"/>
                    <a:pt x="52144" y="32854"/>
                  </a:cubicBezTo>
                  <a:cubicBezTo>
                    <a:pt x="48299" y="35296"/>
                    <a:pt x="45645" y="38953"/>
                    <a:pt x="45407" y="42159"/>
                  </a:cubicBezTo>
                  <a:cubicBezTo>
                    <a:pt x="45294" y="43711"/>
                    <a:pt x="45770" y="45039"/>
                    <a:pt x="46759" y="45890"/>
                  </a:cubicBezTo>
                  <a:cubicBezTo>
                    <a:pt x="47314" y="46370"/>
                    <a:pt x="48059" y="46614"/>
                    <a:pt x="48979" y="46614"/>
                  </a:cubicBezTo>
                  <a:cubicBezTo>
                    <a:pt x="49139" y="46614"/>
                    <a:pt x="49305" y="46606"/>
                    <a:pt x="49476" y="46592"/>
                  </a:cubicBezTo>
                  <a:cubicBezTo>
                    <a:pt x="53509" y="46216"/>
                    <a:pt x="61035" y="41570"/>
                    <a:pt x="64391" y="37363"/>
                  </a:cubicBezTo>
                  <a:cubicBezTo>
                    <a:pt x="68238" y="32550"/>
                    <a:pt x="72204" y="29519"/>
                    <a:pt x="74556" y="29519"/>
                  </a:cubicBezTo>
                  <a:cubicBezTo>
                    <a:pt x="74738" y="29519"/>
                    <a:pt x="74911" y="29537"/>
                    <a:pt x="75072" y="29574"/>
                  </a:cubicBezTo>
                  <a:cubicBezTo>
                    <a:pt x="76187" y="29837"/>
                    <a:pt x="77001" y="30500"/>
                    <a:pt x="77126" y="31289"/>
                  </a:cubicBezTo>
                  <a:cubicBezTo>
                    <a:pt x="77351" y="32566"/>
                    <a:pt x="75949" y="34282"/>
                    <a:pt x="73382" y="35885"/>
                  </a:cubicBezTo>
                  <a:cubicBezTo>
                    <a:pt x="70139" y="37926"/>
                    <a:pt x="68122" y="39930"/>
                    <a:pt x="66181" y="41858"/>
                  </a:cubicBezTo>
                  <a:cubicBezTo>
                    <a:pt x="63890" y="44125"/>
                    <a:pt x="61723" y="46266"/>
                    <a:pt x="57566" y="48457"/>
                  </a:cubicBezTo>
                  <a:cubicBezTo>
                    <a:pt x="51580" y="51601"/>
                    <a:pt x="48061" y="54894"/>
                    <a:pt x="45231" y="57549"/>
                  </a:cubicBezTo>
                  <a:cubicBezTo>
                    <a:pt x="44242" y="58475"/>
                    <a:pt x="43303" y="59352"/>
                    <a:pt x="42401" y="60078"/>
                  </a:cubicBezTo>
                  <a:cubicBezTo>
                    <a:pt x="41963" y="60441"/>
                    <a:pt x="41475" y="60855"/>
                    <a:pt x="40911" y="61343"/>
                  </a:cubicBezTo>
                  <a:cubicBezTo>
                    <a:pt x="36916" y="64787"/>
                    <a:pt x="30242" y="70547"/>
                    <a:pt x="20387" y="70660"/>
                  </a:cubicBezTo>
                  <a:cubicBezTo>
                    <a:pt x="19974" y="70660"/>
                    <a:pt x="19585" y="70822"/>
                    <a:pt x="19297" y="71110"/>
                  </a:cubicBezTo>
                  <a:lnTo>
                    <a:pt x="14038" y="76370"/>
                  </a:lnTo>
                  <a:lnTo>
                    <a:pt x="3920" y="66252"/>
                  </a:lnTo>
                  <a:lnTo>
                    <a:pt x="9655" y="60516"/>
                  </a:lnTo>
                  <a:cubicBezTo>
                    <a:pt x="10081" y="60091"/>
                    <a:pt x="10219" y="59440"/>
                    <a:pt x="10006" y="58864"/>
                  </a:cubicBezTo>
                  <a:cubicBezTo>
                    <a:pt x="8528" y="54894"/>
                    <a:pt x="7939" y="45439"/>
                    <a:pt x="12673" y="36999"/>
                  </a:cubicBezTo>
                  <a:cubicBezTo>
                    <a:pt x="16893" y="29511"/>
                    <a:pt x="17582" y="27057"/>
                    <a:pt x="18458" y="23951"/>
                  </a:cubicBezTo>
                  <a:cubicBezTo>
                    <a:pt x="18596" y="23413"/>
                    <a:pt x="18759" y="22874"/>
                    <a:pt x="18934" y="22273"/>
                  </a:cubicBezTo>
                  <a:cubicBezTo>
                    <a:pt x="19147" y="21559"/>
                    <a:pt x="19360" y="20720"/>
                    <a:pt x="19573" y="19844"/>
                  </a:cubicBezTo>
                  <a:cubicBezTo>
                    <a:pt x="20237" y="17201"/>
                    <a:pt x="21226" y="13207"/>
                    <a:pt x="22791" y="12318"/>
                  </a:cubicBezTo>
                  <a:cubicBezTo>
                    <a:pt x="22939" y="12240"/>
                    <a:pt x="23125" y="12162"/>
                    <a:pt x="23388" y="12162"/>
                  </a:cubicBezTo>
                  <a:cubicBezTo>
                    <a:pt x="23550" y="12162"/>
                    <a:pt x="23740" y="12191"/>
                    <a:pt x="23968" y="12268"/>
                  </a:cubicBezTo>
                  <a:cubicBezTo>
                    <a:pt x="24995" y="12581"/>
                    <a:pt x="25659" y="13294"/>
                    <a:pt x="26009" y="14446"/>
                  </a:cubicBezTo>
                  <a:cubicBezTo>
                    <a:pt x="26773" y="16938"/>
                    <a:pt x="25746" y="20745"/>
                    <a:pt x="23568" y="23488"/>
                  </a:cubicBezTo>
                  <a:cubicBezTo>
                    <a:pt x="21526" y="26055"/>
                    <a:pt x="21414" y="28998"/>
                    <a:pt x="21263" y="32729"/>
                  </a:cubicBezTo>
                  <a:cubicBezTo>
                    <a:pt x="21238" y="33268"/>
                    <a:pt x="21226" y="33819"/>
                    <a:pt x="21188" y="34407"/>
                  </a:cubicBezTo>
                  <a:cubicBezTo>
                    <a:pt x="20988" y="38727"/>
                    <a:pt x="21627" y="41683"/>
                    <a:pt x="22190" y="44287"/>
                  </a:cubicBezTo>
                  <a:cubicBezTo>
                    <a:pt x="22566" y="46016"/>
                    <a:pt x="22891" y="47518"/>
                    <a:pt x="22879" y="49134"/>
                  </a:cubicBezTo>
                  <a:cubicBezTo>
                    <a:pt x="22879" y="49998"/>
                    <a:pt x="23580" y="50711"/>
                    <a:pt x="24444" y="50711"/>
                  </a:cubicBezTo>
                  <a:cubicBezTo>
                    <a:pt x="25308" y="50711"/>
                    <a:pt x="26009" y="50010"/>
                    <a:pt x="26009" y="49146"/>
                  </a:cubicBezTo>
                  <a:cubicBezTo>
                    <a:pt x="26022" y="47180"/>
                    <a:pt x="25646" y="45452"/>
                    <a:pt x="25246" y="43624"/>
                  </a:cubicBezTo>
                  <a:cubicBezTo>
                    <a:pt x="24757" y="41332"/>
                    <a:pt x="24194" y="38765"/>
                    <a:pt x="24294" y="35171"/>
                  </a:cubicBezTo>
                  <a:cubicBezTo>
                    <a:pt x="27500" y="32078"/>
                    <a:pt x="38945" y="20896"/>
                    <a:pt x="42902" y="14885"/>
                  </a:cubicBezTo>
                  <a:cubicBezTo>
                    <a:pt x="43879" y="13395"/>
                    <a:pt x="44743" y="11992"/>
                    <a:pt x="45494" y="10765"/>
                  </a:cubicBezTo>
                  <a:cubicBezTo>
                    <a:pt x="47686" y="7196"/>
                    <a:pt x="49264" y="4629"/>
                    <a:pt x="51493" y="3514"/>
                  </a:cubicBezTo>
                  <a:cubicBezTo>
                    <a:pt x="51997" y="3262"/>
                    <a:pt x="52571" y="3141"/>
                    <a:pt x="53128" y="3141"/>
                  </a:cubicBezTo>
                  <a:close/>
                  <a:moveTo>
                    <a:pt x="53126" y="0"/>
                  </a:moveTo>
                  <a:cubicBezTo>
                    <a:pt x="52101" y="0"/>
                    <a:pt x="51055" y="231"/>
                    <a:pt x="50103" y="709"/>
                  </a:cubicBezTo>
                  <a:cubicBezTo>
                    <a:pt x="47060" y="2237"/>
                    <a:pt x="45281" y="5117"/>
                    <a:pt x="42827" y="9124"/>
                  </a:cubicBezTo>
                  <a:cubicBezTo>
                    <a:pt x="42088" y="10339"/>
                    <a:pt x="41237" y="11717"/>
                    <a:pt x="40285" y="13157"/>
                  </a:cubicBezTo>
                  <a:cubicBezTo>
                    <a:pt x="37204" y="17840"/>
                    <a:pt x="28940" y="26218"/>
                    <a:pt x="24494" y="30600"/>
                  </a:cubicBezTo>
                  <a:cubicBezTo>
                    <a:pt x="24644" y="28396"/>
                    <a:pt x="24945" y="26781"/>
                    <a:pt x="26009" y="25441"/>
                  </a:cubicBezTo>
                  <a:cubicBezTo>
                    <a:pt x="28877" y="21822"/>
                    <a:pt x="30079" y="17039"/>
                    <a:pt x="29002" y="13520"/>
                  </a:cubicBezTo>
                  <a:cubicBezTo>
                    <a:pt x="28364" y="11416"/>
                    <a:pt x="26898" y="9901"/>
                    <a:pt x="24907" y="9275"/>
                  </a:cubicBezTo>
                  <a:cubicBezTo>
                    <a:pt x="24394" y="9115"/>
                    <a:pt x="23885" y="9035"/>
                    <a:pt x="23389" y="9035"/>
                  </a:cubicBezTo>
                  <a:cubicBezTo>
                    <a:pt x="22639" y="9035"/>
                    <a:pt x="21919" y="9218"/>
                    <a:pt x="21263" y="9588"/>
                  </a:cubicBezTo>
                  <a:cubicBezTo>
                    <a:pt x="18508" y="11128"/>
                    <a:pt x="17419" y="15548"/>
                    <a:pt x="16542" y="19092"/>
                  </a:cubicBezTo>
                  <a:cubicBezTo>
                    <a:pt x="16330" y="19931"/>
                    <a:pt x="16129" y="20733"/>
                    <a:pt x="15941" y="21371"/>
                  </a:cubicBezTo>
                  <a:cubicBezTo>
                    <a:pt x="15754" y="21997"/>
                    <a:pt x="15591" y="22561"/>
                    <a:pt x="15440" y="23099"/>
                  </a:cubicBezTo>
                  <a:cubicBezTo>
                    <a:pt x="14626" y="26005"/>
                    <a:pt x="13975" y="28309"/>
                    <a:pt x="9943" y="35472"/>
                  </a:cubicBezTo>
                  <a:cubicBezTo>
                    <a:pt x="4997" y="44287"/>
                    <a:pt x="5260" y="53942"/>
                    <a:pt x="6750" y="58989"/>
                  </a:cubicBezTo>
                  <a:lnTo>
                    <a:pt x="601" y="65137"/>
                  </a:lnTo>
                  <a:cubicBezTo>
                    <a:pt x="0" y="65751"/>
                    <a:pt x="0" y="66740"/>
                    <a:pt x="601" y="67354"/>
                  </a:cubicBezTo>
                  <a:lnTo>
                    <a:pt x="12936" y="79688"/>
                  </a:lnTo>
                  <a:cubicBezTo>
                    <a:pt x="13224" y="79989"/>
                    <a:pt x="13625" y="80152"/>
                    <a:pt x="14038" y="80152"/>
                  </a:cubicBezTo>
                  <a:cubicBezTo>
                    <a:pt x="14451" y="80152"/>
                    <a:pt x="14852" y="79989"/>
                    <a:pt x="15152" y="79688"/>
                  </a:cubicBezTo>
                  <a:lnTo>
                    <a:pt x="21063" y="73765"/>
                  </a:lnTo>
                  <a:cubicBezTo>
                    <a:pt x="31707" y="73402"/>
                    <a:pt x="39008" y="67116"/>
                    <a:pt x="42952" y="63710"/>
                  </a:cubicBezTo>
                  <a:cubicBezTo>
                    <a:pt x="43491" y="63246"/>
                    <a:pt x="43967" y="62833"/>
                    <a:pt x="44367" y="62508"/>
                  </a:cubicBezTo>
                  <a:cubicBezTo>
                    <a:pt x="45357" y="61719"/>
                    <a:pt x="46333" y="60792"/>
                    <a:pt x="47373" y="59828"/>
                  </a:cubicBezTo>
                  <a:cubicBezTo>
                    <a:pt x="50065" y="57311"/>
                    <a:pt x="53409" y="54180"/>
                    <a:pt x="59031" y="51225"/>
                  </a:cubicBezTo>
                  <a:cubicBezTo>
                    <a:pt x="63602" y="48821"/>
                    <a:pt x="66031" y="46404"/>
                    <a:pt x="68385" y="44075"/>
                  </a:cubicBezTo>
                  <a:cubicBezTo>
                    <a:pt x="70289" y="42184"/>
                    <a:pt x="72092" y="40393"/>
                    <a:pt x="75047" y="38540"/>
                  </a:cubicBezTo>
                  <a:cubicBezTo>
                    <a:pt x="80144" y="35334"/>
                    <a:pt x="80470" y="32291"/>
                    <a:pt x="80219" y="30763"/>
                  </a:cubicBezTo>
                  <a:cubicBezTo>
                    <a:pt x="79869" y="28697"/>
                    <a:pt x="78165" y="27082"/>
                    <a:pt x="75774" y="26518"/>
                  </a:cubicBezTo>
                  <a:cubicBezTo>
                    <a:pt x="75370" y="26425"/>
                    <a:pt x="74960" y="26381"/>
                    <a:pt x="74546" y="26381"/>
                  </a:cubicBezTo>
                  <a:cubicBezTo>
                    <a:pt x="69902" y="26381"/>
                    <a:pt x="64743" y="31914"/>
                    <a:pt x="61949" y="35409"/>
                  </a:cubicBezTo>
                  <a:cubicBezTo>
                    <a:pt x="60409" y="37325"/>
                    <a:pt x="57579" y="39592"/>
                    <a:pt x="54561" y="41320"/>
                  </a:cubicBezTo>
                  <a:cubicBezTo>
                    <a:pt x="51599" y="43014"/>
                    <a:pt x="49702" y="43492"/>
                    <a:pt x="48961" y="43492"/>
                  </a:cubicBezTo>
                  <a:cubicBezTo>
                    <a:pt x="48875" y="43492"/>
                    <a:pt x="48805" y="43485"/>
                    <a:pt x="48750" y="43473"/>
                  </a:cubicBezTo>
                  <a:cubicBezTo>
                    <a:pt x="48575" y="43273"/>
                    <a:pt x="48500" y="42885"/>
                    <a:pt x="48537" y="42397"/>
                  </a:cubicBezTo>
                  <a:cubicBezTo>
                    <a:pt x="48675" y="40543"/>
                    <a:pt x="50366" y="37688"/>
                    <a:pt x="53822" y="35497"/>
                  </a:cubicBezTo>
                  <a:cubicBezTo>
                    <a:pt x="58180" y="32729"/>
                    <a:pt x="62274" y="28246"/>
                    <a:pt x="65267" y="24978"/>
                  </a:cubicBezTo>
                  <a:cubicBezTo>
                    <a:pt x="66206" y="23951"/>
                    <a:pt x="67020" y="23074"/>
                    <a:pt x="67684" y="22411"/>
                  </a:cubicBezTo>
                  <a:cubicBezTo>
                    <a:pt x="68448" y="21634"/>
                    <a:pt x="69512" y="20870"/>
                    <a:pt x="70639" y="20044"/>
                  </a:cubicBezTo>
                  <a:cubicBezTo>
                    <a:pt x="73520" y="17953"/>
                    <a:pt x="76788" y="15573"/>
                    <a:pt x="77026" y="11829"/>
                  </a:cubicBezTo>
                  <a:cubicBezTo>
                    <a:pt x="77164" y="9638"/>
                    <a:pt x="76112" y="7797"/>
                    <a:pt x="74221" y="6895"/>
                  </a:cubicBezTo>
                  <a:cubicBezTo>
                    <a:pt x="73382" y="6501"/>
                    <a:pt x="72451" y="6310"/>
                    <a:pt x="71484" y="6310"/>
                  </a:cubicBezTo>
                  <a:cubicBezTo>
                    <a:pt x="69290" y="6310"/>
                    <a:pt x="66905" y="7292"/>
                    <a:pt x="64967" y="9099"/>
                  </a:cubicBezTo>
                  <a:cubicBezTo>
                    <a:pt x="62763" y="11166"/>
                    <a:pt x="59820" y="14609"/>
                    <a:pt x="56990" y="17928"/>
                  </a:cubicBezTo>
                  <a:cubicBezTo>
                    <a:pt x="54498" y="20858"/>
                    <a:pt x="52144" y="23613"/>
                    <a:pt x="50491" y="25203"/>
                  </a:cubicBezTo>
                  <a:cubicBezTo>
                    <a:pt x="50103" y="25579"/>
                    <a:pt x="49677" y="25992"/>
                    <a:pt x="49226" y="26443"/>
                  </a:cubicBezTo>
                  <a:cubicBezTo>
                    <a:pt x="47586" y="28058"/>
                    <a:pt x="45557" y="30062"/>
                    <a:pt x="43603" y="31602"/>
                  </a:cubicBezTo>
                  <a:cubicBezTo>
                    <a:pt x="41074" y="33624"/>
                    <a:pt x="39938" y="33852"/>
                    <a:pt x="39576" y="33852"/>
                  </a:cubicBezTo>
                  <a:cubicBezTo>
                    <a:pt x="39528" y="33852"/>
                    <a:pt x="39493" y="33848"/>
                    <a:pt x="39471" y="33844"/>
                  </a:cubicBezTo>
                  <a:cubicBezTo>
                    <a:pt x="39421" y="33844"/>
                    <a:pt x="39383" y="33831"/>
                    <a:pt x="39296" y="33693"/>
                  </a:cubicBezTo>
                  <a:cubicBezTo>
                    <a:pt x="39108" y="33343"/>
                    <a:pt x="38695" y="31928"/>
                    <a:pt x="41550" y="27908"/>
                  </a:cubicBezTo>
                  <a:cubicBezTo>
                    <a:pt x="43491" y="25191"/>
                    <a:pt x="46108" y="22473"/>
                    <a:pt x="47661" y="20858"/>
                  </a:cubicBezTo>
                  <a:cubicBezTo>
                    <a:pt x="47811" y="20683"/>
                    <a:pt x="47961" y="20532"/>
                    <a:pt x="48099" y="20395"/>
                  </a:cubicBezTo>
                  <a:cubicBezTo>
                    <a:pt x="48900" y="19556"/>
                    <a:pt x="49527" y="19005"/>
                    <a:pt x="50190" y="18429"/>
                  </a:cubicBezTo>
                  <a:cubicBezTo>
                    <a:pt x="51843" y="17001"/>
                    <a:pt x="53396" y="15661"/>
                    <a:pt x="56802" y="10677"/>
                  </a:cubicBezTo>
                  <a:cubicBezTo>
                    <a:pt x="60171" y="5781"/>
                    <a:pt x="58493" y="2913"/>
                    <a:pt x="57616" y="1899"/>
                  </a:cubicBezTo>
                  <a:cubicBezTo>
                    <a:pt x="56545" y="662"/>
                    <a:pt x="54864" y="0"/>
                    <a:pt x="53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1826083" y="1848064"/>
              <a:ext cx="150181" cy="169733"/>
            </a:xfrm>
            <a:custGeom>
              <a:avLst/>
              <a:gdLst/>
              <a:ahLst/>
              <a:cxnLst/>
              <a:rect l="l" t="t" r="r" b="b"/>
              <a:pathLst>
                <a:path w="14840" h="16772" extrusionOk="0">
                  <a:moveTo>
                    <a:pt x="1778" y="1"/>
                  </a:moveTo>
                  <a:cubicBezTo>
                    <a:pt x="1509" y="1"/>
                    <a:pt x="1237" y="70"/>
                    <a:pt x="990" y="217"/>
                  </a:cubicBezTo>
                  <a:cubicBezTo>
                    <a:pt x="238" y="655"/>
                    <a:pt x="0" y="1619"/>
                    <a:pt x="439" y="2358"/>
                  </a:cubicBezTo>
                  <a:cubicBezTo>
                    <a:pt x="1265" y="3761"/>
                    <a:pt x="2931" y="5414"/>
                    <a:pt x="4872" y="7317"/>
                  </a:cubicBezTo>
                  <a:cubicBezTo>
                    <a:pt x="7489" y="9922"/>
                    <a:pt x="10770" y="13153"/>
                    <a:pt x="11596" y="15695"/>
                  </a:cubicBezTo>
                  <a:cubicBezTo>
                    <a:pt x="11809" y="16358"/>
                    <a:pt x="12423" y="16772"/>
                    <a:pt x="13086" y="16772"/>
                  </a:cubicBezTo>
                  <a:cubicBezTo>
                    <a:pt x="13237" y="16772"/>
                    <a:pt x="13399" y="16746"/>
                    <a:pt x="13562" y="16696"/>
                  </a:cubicBezTo>
                  <a:cubicBezTo>
                    <a:pt x="14389" y="16433"/>
                    <a:pt x="14839" y="15544"/>
                    <a:pt x="14576" y="14730"/>
                  </a:cubicBezTo>
                  <a:cubicBezTo>
                    <a:pt x="13512" y="11449"/>
                    <a:pt x="10081" y="8081"/>
                    <a:pt x="7063" y="5088"/>
                  </a:cubicBezTo>
                  <a:cubicBezTo>
                    <a:pt x="5360" y="3410"/>
                    <a:pt x="3757" y="1820"/>
                    <a:pt x="3131" y="768"/>
                  </a:cubicBezTo>
                  <a:cubicBezTo>
                    <a:pt x="2839" y="276"/>
                    <a:pt x="2315" y="1"/>
                    <a:pt x="1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749920" y="2032359"/>
              <a:ext cx="31686" cy="31696"/>
            </a:xfrm>
            <a:custGeom>
              <a:avLst/>
              <a:gdLst/>
              <a:ahLst/>
              <a:cxnLst/>
              <a:rect l="l" t="t" r="r" b="b"/>
              <a:pathLst>
                <a:path w="3131" h="3132" extrusionOk="0">
                  <a:moveTo>
                    <a:pt x="1566" y="1"/>
                  </a:moveTo>
                  <a:cubicBezTo>
                    <a:pt x="702" y="1"/>
                    <a:pt x="0" y="702"/>
                    <a:pt x="0" y="1566"/>
                  </a:cubicBezTo>
                  <a:cubicBezTo>
                    <a:pt x="0" y="2430"/>
                    <a:pt x="702" y="3131"/>
                    <a:pt x="1566" y="3131"/>
                  </a:cubicBezTo>
                  <a:cubicBezTo>
                    <a:pt x="2430" y="3131"/>
                    <a:pt x="3131" y="2430"/>
                    <a:pt x="3131" y="1566"/>
                  </a:cubicBezTo>
                  <a:cubicBezTo>
                    <a:pt x="3131" y="702"/>
                    <a:pt x="2430" y="1"/>
                    <a:pt x="1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 rot="1936759">
            <a:off x="8346522" y="282489"/>
            <a:ext cx="807111" cy="1269694"/>
            <a:chOff x="5824825" y="1794700"/>
            <a:chExt cx="364050" cy="572700"/>
          </a:xfrm>
        </p:grpSpPr>
        <p:sp>
          <p:nvSpPr>
            <p:cNvPr id="594" name="Google Shape;594;p38"/>
            <p:cNvSpPr/>
            <p:nvPr/>
          </p:nvSpPr>
          <p:spPr>
            <a:xfrm>
              <a:off x="5927225" y="18030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36" y="1"/>
                  </a:moveTo>
                  <a:cubicBezTo>
                    <a:pt x="36" y="13"/>
                    <a:pt x="36" y="13"/>
                    <a:pt x="24" y="25"/>
                  </a:cubicBezTo>
                  <a:cubicBezTo>
                    <a:pt x="24" y="25"/>
                    <a:pt x="12" y="36"/>
                    <a:pt x="12" y="36"/>
                  </a:cubicBezTo>
                  <a:cubicBezTo>
                    <a:pt x="12" y="48"/>
                    <a:pt x="12" y="60"/>
                    <a:pt x="0" y="60"/>
                  </a:cubicBezTo>
                  <a:cubicBezTo>
                    <a:pt x="12" y="72"/>
                    <a:pt x="24" y="72"/>
                    <a:pt x="36" y="72"/>
                  </a:cubicBezTo>
                  <a:cubicBezTo>
                    <a:pt x="48" y="60"/>
                    <a:pt x="60" y="36"/>
                    <a:pt x="60" y="25"/>
                  </a:cubicBezTo>
                  <a:lnTo>
                    <a:pt x="60" y="13"/>
                  </a:lnTo>
                  <a:cubicBezTo>
                    <a:pt x="48" y="13"/>
                    <a:pt x="48" y="13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30475" y="1812850"/>
              <a:ext cx="93200" cy="224975"/>
            </a:xfrm>
            <a:custGeom>
              <a:avLst/>
              <a:gdLst/>
              <a:ahLst/>
              <a:cxnLst/>
              <a:rect l="l" t="t" r="r" b="b"/>
              <a:pathLst>
                <a:path w="3728" h="8999" extrusionOk="0">
                  <a:moveTo>
                    <a:pt x="3620" y="1"/>
                  </a:moveTo>
                  <a:cubicBezTo>
                    <a:pt x="3573" y="120"/>
                    <a:pt x="3513" y="239"/>
                    <a:pt x="3465" y="358"/>
                  </a:cubicBezTo>
                  <a:cubicBezTo>
                    <a:pt x="3382" y="548"/>
                    <a:pt x="3299" y="739"/>
                    <a:pt x="3215" y="929"/>
                  </a:cubicBezTo>
                  <a:cubicBezTo>
                    <a:pt x="3132" y="1108"/>
                    <a:pt x="3061" y="1286"/>
                    <a:pt x="2977" y="1477"/>
                  </a:cubicBezTo>
                  <a:cubicBezTo>
                    <a:pt x="2906" y="1644"/>
                    <a:pt x="2834" y="1810"/>
                    <a:pt x="2763" y="1989"/>
                  </a:cubicBezTo>
                  <a:cubicBezTo>
                    <a:pt x="2680" y="2191"/>
                    <a:pt x="2596" y="2406"/>
                    <a:pt x="2513" y="2608"/>
                  </a:cubicBezTo>
                  <a:cubicBezTo>
                    <a:pt x="2465" y="2715"/>
                    <a:pt x="2430" y="2810"/>
                    <a:pt x="2394" y="2906"/>
                  </a:cubicBezTo>
                  <a:cubicBezTo>
                    <a:pt x="2358" y="3001"/>
                    <a:pt x="2322" y="3084"/>
                    <a:pt x="2287" y="3180"/>
                  </a:cubicBezTo>
                  <a:cubicBezTo>
                    <a:pt x="2251" y="3275"/>
                    <a:pt x="2215" y="3370"/>
                    <a:pt x="2191" y="3465"/>
                  </a:cubicBezTo>
                  <a:cubicBezTo>
                    <a:pt x="2156" y="3549"/>
                    <a:pt x="2108" y="3644"/>
                    <a:pt x="2072" y="3739"/>
                  </a:cubicBezTo>
                  <a:cubicBezTo>
                    <a:pt x="2001" y="3918"/>
                    <a:pt x="1929" y="4108"/>
                    <a:pt x="1858" y="4287"/>
                  </a:cubicBezTo>
                  <a:cubicBezTo>
                    <a:pt x="1775" y="4477"/>
                    <a:pt x="1703" y="4668"/>
                    <a:pt x="1632" y="4858"/>
                  </a:cubicBezTo>
                  <a:cubicBezTo>
                    <a:pt x="1584" y="4954"/>
                    <a:pt x="1548" y="5049"/>
                    <a:pt x="1513" y="5144"/>
                  </a:cubicBezTo>
                  <a:cubicBezTo>
                    <a:pt x="1477" y="5239"/>
                    <a:pt x="1441" y="5335"/>
                    <a:pt x="1394" y="5430"/>
                  </a:cubicBezTo>
                  <a:cubicBezTo>
                    <a:pt x="1310" y="5620"/>
                    <a:pt x="1227" y="5811"/>
                    <a:pt x="1156" y="6001"/>
                  </a:cubicBezTo>
                  <a:cubicBezTo>
                    <a:pt x="1072" y="6204"/>
                    <a:pt x="989" y="6406"/>
                    <a:pt x="906" y="6609"/>
                  </a:cubicBezTo>
                  <a:cubicBezTo>
                    <a:pt x="834" y="6787"/>
                    <a:pt x="751" y="6966"/>
                    <a:pt x="691" y="7144"/>
                  </a:cubicBezTo>
                  <a:cubicBezTo>
                    <a:pt x="620" y="7347"/>
                    <a:pt x="548" y="7537"/>
                    <a:pt x="465" y="7740"/>
                  </a:cubicBezTo>
                  <a:cubicBezTo>
                    <a:pt x="394" y="7918"/>
                    <a:pt x="322" y="8109"/>
                    <a:pt x="263" y="8299"/>
                  </a:cubicBezTo>
                  <a:cubicBezTo>
                    <a:pt x="227" y="8394"/>
                    <a:pt x="191" y="8490"/>
                    <a:pt x="155" y="8585"/>
                  </a:cubicBezTo>
                  <a:cubicBezTo>
                    <a:pt x="120" y="8680"/>
                    <a:pt x="72" y="8775"/>
                    <a:pt x="36" y="8859"/>
                  </a:cubicBezTo>
                  <a:cubicBezTo>
                    <a:pt x="24" y="8883"/>
                    <a:pt x="24" y="8895"/>
                    <a:pt x="13" y="8906"/>
                  </a:cubicBezTo>
                  <a:cubicBezTo>
                    <a:pt x="1" y="8942"/>
                    <a:pt x="24" y="8978"/>
                    <a:pt x="60" y="8990"/>
                  </a:cubicBezTo>
                  <a:cubicBezTo>
                    <a:pt x="72" y="8996"/>
                    <a:pt x="81" y="8999"/>
                    <a:pt x="90" y="8999"/>
                  </a:cubicBezTo>
                  <a:cubicBezTo>
                    <a:pt x="99" y="8999"/>
                    <a:pt x="108" y="8996"/>
                    <a:pt x="120" y="8990"/>
                  </a:cubicBezTo>
                  <a:cubicBezTo>
                    <a:pt x="132" y="8978"/>
                    <a:pt x="144" y="8966"/>
                    <a:pt x="144" y="8954"/>
                  </a:cubicBezTo>
                  <a:cubicBezTo>
                    <a:pt x="191" y="8859"/>
                    <a:pt x="227" y="8764"/>
                    <a:pt x="263" y="8668"/>
                  </a:cubicBezTo>
                  <a:cubicBezTo>
                    <a:pt x="310" y="8573"/>
                    <a:pt x="346" y="8478"/>
                    <a:pt x="382" y="8383"/>
                  </a:cubicBezTo>
                  <a:cubicBezTo>
                    <a:pt x="441" y="8192"/>
                    <a:pt x="513" y="8002"/>
                    <a:pt x="584" y="7823"/>
                  </a:cubicBezTo>
                  <a:cubicBezTo>
                    <a:pt x="620" y="7716"/>
                    <a:pt x="655" y="7621"/>
                    <a:pt x="703" y="7513"/>
                  </a:cubicBezTo>
                  <a:cubicBezTo>
                    <a:pt x="739" y="7418"/>
                    <a:pt x="763" y="7323"/>
                    <a:pt x="798" y="7228"/>
                  </a:cubicBezTo>
                  <a:cubicBezTo>
                    <a:pt x="870" y="7049"/>
                    <a:pt x="941" y="6859"/>
                    <a:pt x="1013" y="6680"/>
                  </a:cubicBezTo>
                  <a:cubicBezTo>
                    <a:pt x="1096" y="6490"/>
                    <a:pt x="1179" y="6287"/>
                    <a:pt x="1263" y="6085"/>
                  </a:cubicBezTo>
                  <a:cubicBezTo>
                    <a:pt x="1346" y="5894"/>
                    <a:pt x="1429" y="5704"/>
                    <a:pt x="1513" y="5501"/>
                  </a:cubicBezTo>
                  <a:cubicBezTo>
                    <a:pt x="1584" y="5323"/>
                    <a:pt x="1656" y="5132"/>
                    <a:pt x="1739" y="4942"/>
                  </a:cubicBezTo>
                  <a:cubicBezTo>
                    <a:pt x="1810" y="4751"/>
                    <a:pt x="1882" y="4561"/>
                    <a:pt x="1965" y="4370"/>
                  </a:cubicBezTo>
                  <a:cubicBezTo>
                    <a:pt x="2037" y="4192"/>
                    <a:pt x="2108" y="4001"/>
                    <a:pt x="2179" y="3823"/>
                  </a:cubicBezTo>
                  <a:cubicBezTo>
                    <a:pt x="2227" y="3727"/>
                    <a:pt x="2263" y="3632"/>
                    <a:pt x="2299" y="3537"/>
                  </a:cubicBezTo>
                  <a:cubicBezTo>
                    <a:pt x="2334" y="3442"/>
                    <a:pt x="2370" y="3358"/>
                    <a:pt x="2394" y="3263"/>
                  </a:cubicBezTo>
                  <a:cubicBezTo>
                    <a:pt x="2477" y="3061"/>
                    <a:pt x="2549" y="2858"/>
                    <a:pt x="2632" y="2668"/>
                  </a:cubicBezTo>
                  <a:cubicBezTo>
                    <a:pt x="2703" y="2465"/>
                    <a:pt x="2787" y="2263"/>
                    <a:pt x="2870" y="2060"/>
                  </a:cubicBezTo>
                  <a:cubicBezTo>
                    <a:pt x="2941" y="1882"/>
                    <a:pt x="3025" y="1703"/>
                    <a:pt x="3096" y="1525"/>
                  </a:cubicBezTo>
                  <a:cubicBezTo>
                    <a:pt x="3168" y="1346"/>
                    <a:pt x="3239" y="1167"/>
                    <a:pt x="3322" y="1001"/>
                  </a:cubicBezTo>
                  <a:cubicBezTo>
                    <a:pt x="3406" y="810"/>
                    <a:pt x="3489" y="620"/>
                    <a:pt x="3573" y="429"/>
                  </a:cubicBezTo>
                  <a:cubicBezTo>
                    <a:pt x="3620" y="310"/>
                    <a:pt x="3680" y="191"/>
                    <a:pt x="3727" y="72"/>
                  </a:cubicBezTo>
                  <a:cubicBezTo>
                    <a:pt x="3692" y="60"/>
                    <a:pt x="3656" y="36"/>
                    <a:pt x="3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5928100" y="1803325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13" y="1"/>
                  </a:moveTo>
                  <a:cubicBezTo>
                    <a:pt x="13" y="1"/>
                    <a:pt x="13" y="1"/>
                    <a:pt x="13" y="13"/>
                  </a:cubicBezTo>
                  <a:cubicBezTo>
                    <a:pt x="1" y="24"/>
                    <a:pt x="1" y="36"/>
                    <a:pt x="1" y="60"/>
                  </a:cubicBezTo>
                  <a:cubicBezTo>
                    <a:pt x="13" y="60"/>
                    <a:pt x="25" y="48"/>
                    <a:pt x="25" y="48"/>
                  </a:cubicBezTo>
                  <a:cubicBezTo>
                    <a:pt x="37" y="48"/>
                    <a:pt x="37" y="48"/>
                    <a:pt x="37" y="36"/>
                  </a:cubicBezTo>
                  <a:cubicBezTo>
                    <a:pt x="37" y="36"/>
                    <a:pt x="37" y="36"/>
                    <a:pt x="37" y="24"/>
                  </a:cubicBezTo>
                  <a:lnTo>
                    <a:pt x="37" y="13"/>
                  </a:lnTo>
                  <a:cubicBezTo>
                    <a:pt x="37" y="13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831075" y="2039675"/>
              <a:ext cx="57475" cy="309875"/>
            </a:xfrm>
            <a:custGeom>
              <a:avLst/>
              <a:gdLst/>
              <a:ahLst/>
              <a:cxnLst/>
              <a:rect l="l" t="t" r="r" b="b"/>
              <a:pathLst>
                <a:path w="2299" h="12395" extrusionOk="0">
                  <a:moveTo>
                    <a:pt x="72" y="0"/>
                  </a:moveTo>
                  <a:cubicBezTo>
                    <a:pt x="24" y="12"/>
                    <a:pt x="0" y="48"/>
                    <a:pt x="12" y="83"/>
                  </a:cubicBezTo>
                  <a:cubicBezTo>
                    <a:pt x="60" y="357"/>
                    <a:pt x="108" y="619"/>
                    <a:pt x="155" y="881"/>
                  </a:cubicBezTo>
                  <a:cubicBezTo>
                    <a:pt x="191" y="1060"/>
                    <a:pt x="227" y="1226"/>
                    <a:pt x="250" y="1405"/>
                  </a:cubicBezTo>
                  <a:cubicBezTo>
                    <a:pt x="262" y="1488"/>
                    <a:pt x="286" y="1572"/>
                    <a:pt x="298" y="1655"/>
                  </a:cubicBezTo>
                  <a:cubicBezTo>
                    <a:pt x="298" y="1679"/>
                    <a:pt x="310" y="1703"/>
                    <a:pt x="310" y="1738"/>
                  </a:cubicBezTo>
                  <a:cubicBezTo>
                    <a:pt x="358" y="2036"/>
                    <a:pt x="405" y="2334"/>
                    <a:pt x="453" y="2631"/>
                  </a:cubicBezTo>
                  <a:cubicBezTo>
                    <a:pt x="477" y="2739"/>
                    <a:pt x="489" y="2834"/>
                    <a:pt x="501" y="2929"/>
                  </a:cubicBezTo>
                  <a:cubicBezTo>
                    <a:pt x="524" y="3096"/>
                    <a:pt x="548" y="3262"/>
                    <a:pt x="572" y="3441"/>
                  </a:cubicBezTo>
                  <a:cubicBezTo>
                    <a:pt x="620" y="3691"/>
                    <a:pt x="655" y="3929"/>
                    <a:pt x="691" y="4179"/>
                  </a:cubicBezTo>
                  <a:cubicBezTo>
                    <a:pt x="727" y="4429"/>
                    <a:pt x="762" y="4679"/>
                    <a:pt x="798" y="4929"/>
                  </a:cubicBezTo>
                  <a:cubicBezTo>
                    <a:pt x="822" y="5096"/>
                    <a:pt x="846" y="5263"/>
                    <a:pt x="870" y="5429"/>
                  </a:cubicBezTo>
                  <a:cubicBezTo>
                    <a:pt x="893" y="5525"/>
                    <a:pt x="905" y="5620"/>
                    <a:pt x="917" y="5715"/>
                  </a:cubicBezTo>
                  <a:cubicBezTo>
                    <a:pt x="953" y="5894"/>
                    <a:pt x="977" y="6072"/>
                    <a:pt x="1012" y="6251"/>
                  </a:cubicBezTo>
                  <a:cubicBezTo>
                    <a:pt x="1012" y="6287"/>
                    <a:pt x="1024" y="6322"/>
                    <a:pt x="1024" y="6358"/>
                  </a:cubicBezTo>
                  <a:cubicBezTo>
                    <a:pt x="1036" y="6418"/>
                    <a:pt x="1048" y="6465"/>
                    <a:pt x="1060" y="6513"/>
                  </a:cubicBezTo>
                  <a:cubicBezTo>
                    <a:pt x="1096" y="6691"/>
                    <a:pt x="1132" y="6870"/>
                    <a:pt x="1167" y="7049"/>
                  </a:cubicBezTo>
                  <a:cubicBezTo>
                    <a:pt x="1179" y="7144"/>
                    <a:pt x="1203" y="7239"/>
                    <a:pt x="1227" y="7346"/>
                  </a:cubicBezTo>
                  <a:cubicBezTo>
                    <a:pt x="1286" y="7632"/>
                    <a:pt x="1346" y="7906"/>
                    <a:pt x="1405" y="8192"/>
                  </a:cubicBezTo>
                  <a:cubicBezTo>
                    <a:pt x="1429" y="8299"/>
                    <a:pt x="1453" y="8406"/>
                    <a:pt x="1477" y="8513"/>
                  </a:cubicBezTo>
                  <a:cubicBezTo>
                    <a:pt x="1501" y="8668"/>
                    <a:pt x="1536" y="8835"/>
                    <a:pt x="1560" y="9001"/>
                  </a:cubicBezTo>
                  <a:cubicBezTo>
                    <a:pt x="1596" y="9132"/>
                    <a:pt x="1608" y="9263"/>
                    <a:pt x="1632" y="9406"/>
                  </a:cubicBezTo>
                  <a:cubicBezTo>
                    <a:pt x="1655" y="9513"/>
                    <a:pt x="1679" y="9632"/>
                    <a:pt x="1703" y="9751"/>
                  </a:cubicBezTo>
                  <a:cubicBezTo>
                    <a:pt x="1715" y="9882"/>
                    <a:pt x="1739" y="10001"/>
                    <a:pt x="1763" y="10132"/>
                  </a:cubicBezTo>
                  <a:cubicBezTo>
                    <a:pt x="1786" y="10263"/>
                    <a:pt x="1810" y="10394"/>
                    <a:pt x="1834" y="10525"/>
                  </a:cubicBezTo>
                  <a:cubicBezTo>
                    <a:pt x="1882" y="10811"/>
                    <a:pt x="1941" y="11085"/>
                    <a:pt x="2001" y="11371"/>
                  </a:cubicBezTo>
                  <a:cubicBezTo>
                    <a:pt x="2025" y="11525"/>
                    <a:pt x="2060" y="11680"/>
                    <a:pt x="2084" y="11835"/>
                  </a:cubicBezTo>
                  <a:cubicBezTo>
                    <a:pt x="2096" y="11918"/>
                    <a:pt x="2108" y="11990"/>
                    <a:pt x="2120" y="12061"/>
                  </a:cubicBezTo>
                  <a:cubicBezTo>
                    <a:pt x="2132" y="12145"/>
                    <a:pt x="2155" y="12216"/>
                    <a:pt x="2155" y="12299"/>
                  </a:cubicBezTo>
                  <a:cubicBezTo>
                    <a:pt x="2155" y="12311"/>
                    <a:pt x="2144" y="12335"/>
                    <a:pt x="2155" y="12359"/>
                  </a:cubicBezTo>
                  <a:cubicBezTo>
                    <a:pt x="2167" y="12371"/>
                    <a:pt x="2179" y="12383"/>
                    <a:pt x="2203" y="12395"/>
                  </a:cubicBezTo>
                  <a:lnTo>
                    <a:pt x="2251" y="12395"/>
                  </a:lnTo>
                  <a:cubicBezTo>
                    <a:pt x="2263" y="12383"/>
                    <a:pt x="2275" y="12371"/>
                    <a:pt x="2286" y="12359"/>
                  </a:cubicBezTo>
                  <a:cubicBezTo>
                    <a:pt x="2286" y="12359"/>
                    <a:pt x="2286" y="12359"/>
                    <a:pt x="2286" y="12347"/>
                  </a:cubicBezTo>
                  <a:cubicBezTo>
                    <a:pt x="2298" y="12335"/>
                    <a:pt x="2298" y="12323"/>
                    <a:pt x="2298" y="12311"/>
                  </a:cubicBezTo>
                  <a:cubicBezTo>
                    <a:pt x="2298" y="12287"/>
                    <a:pt x="2298" y="12264"/>
                    <a:pt x="2286" y="12240"/>
                  </a:cubicBezTo>
                  <a:cubicBezTo>
                    <a:pt x="2286" y="12216"/>
                    <a:pt x="2286" y="12180"/>
                    <a:pt x="2275" y="12156"/>
                  </a:cubicBezTo>
                  <a:cubicBezTo>
                    <a:pt x="2263" y="12085"/>
                    <a:pt x="2251" y="12025"/>
                    <a:pt x="2251" y="11954"/>
                  </a:cubicBezTo>
                  <a:cubicBezTo>
                    <a:pt x="2227" y="11823"/>
                    <a:pt x="2203" y="11692"/>
                    <a:pt x="2167" y="11561"/>
                  </a:cubicBezTo>
                  <a:cubicBezTo>
                    <a:pt x="2144" y="11418"/>
                    <a:pt x="2120" y="11275"/>
                    <a:pt x="2084" y="11121"/>
                  </a:cubicBezTo>
                  <a:cubicBezTo>
                    <a:pt x="2072" y="11002"/>
                    <a:pt x="2036" y="10894"/>
                    <a:pt x="2013" y="10775"/>
                  </a:cubicBezTo>
                  <a:cubicBezTo>
                    <a:pt x="2001" y="10704"/>
                    <a:pt x="1989" y="10632"/>
                    <a:pt x="1977" y="10561"/>
                  </a:cubicBezTo>
                  <a:cubicBezTo>
                    <a:pt x="1965" y="10501"/>
                    <a:pt x="1953" y="10442"/>
                    <a:pt x="1941" y="10394"/>
                  </a:cubicBezTo>
                  <a:cubicBezTo>
                    <a:pt x="1917" y="10251"/>
                    <a:pt x="1894" y="10109"/>
                    <a:pt x="1870" y="9978"/>
                  </a:cubicBezTo>
                  <a:cubicBezTo>
                    <a:pt x="1846" y="9823"/>
                    <a:pt x="1822" y="9680"/>
                    <a:pt x="1798" y="9525"/>
                  </a:cubicBezTo>
                  <a:cubicBezTo>
                    <a:pt x="1774" y="9394"/>
                    <a:pt x="1751" y="9275"/>
                    <a:pt x="1727" y="9144"/>
                  </a:cubicBezTo>
                  <a:cubicBezTo>
                    <a:pt x="1715" y="9037"/>
                    <a:pt x="1691" y="8918"/>
                    <a:pt x="1667" y="8811"/>
                  </a:cubicBezTo>
                  <a:cubicBezTo>
                    <a:pt x="1644" y="8680"/>
                    <a:pt x="1620" y="8537"/>
                    <a:pt x="1596" y="8406"/>
                  </a:cubicBezTo>
                  <a:cubicBezTo>
                    <a:pt x="1536" y="8156"/>
                    <a:pt x="1489" y="7906"/>
                    <a:pt x="1441" y="7656"/>
                  </a:cubicBezTo>
                  <a:cubicBezTo>
                    <a:pt x="1393" y="7477"/>
                    <a:pt x="1358" y="7299"/>
                    <a:pt x="1322" y="7120"/>
                  </a:cubicBezTo>
                  <a:cubicBezTo>
                    <a:pt x="1298" y="7025"/>
                    <a:pt x="1286" y="6930"/>
                    <a:pt x="1263" y="6834"/>
                  </a:cubicBezTo>
                  <a:cubicBezTo>
                    <a:pt x="1227" y="6668"/>
                    <a:pt x="1203" y="6513"/>
                    <a:pt x="1167" y="6346"/>
                  </a:cubicBezTo>
                  <a:cubicBezTo>
                    <a:pt x="1167" y="6322"/>
                    <a:pt x="1155" y="6287"/>
                    <a:pt x="1155" y="6263"/>
                  </a:cubicBezTo>
                  <a:cubicBezTo>
                    <a:pt x="1143" y="6168"/>
                    <a:pt x="1120" y="6084"/>
                    <a:pt x="1108" y="6001"/>
                  </a:cubicBezTo>
                  <a:cubicBezTo>
                    <a:pt x="1096" y="5906"/>
                    <a:pt x="1084" y="5810"/>
                    <a:pt x="1060" y="5727"/>
                  </a:cubicBezTo>
                  <a:cubicBezTo>
                    <a:pt x="1060" y="5679"/>
                    <a:pt x="1048" y="5644"/>
                    <a:pt x="1048" y="5608"/>
                  </a:cubicBezTo>
                  <a:cubicBezTo>
                    <a:pt x="1024" y="5453"/>
                    <a:pt x="1001" y="5310"/>
                    <a:pt x="977" y="5156"/>
                  </a:cubicBezTo>
                  <a:cubicBezTo>
                    <a:pt x="941" y="4882"/>
                    <a:pt x="893" y="4608"/>
                    <a:pt x="858" y="4334"/>
                  </a:cubicBezTo>
                  <a:cubicBezTo>
                    <a:pt x="810" y="4060"/>
                    <a:pt x="774" y="3786"/>
                    <a:pt x="727" y="3512"/>
                  </a:cubicBezTo>
                  <a:cubicBezTo>
                    <a:pt x="691" y="3251"/>
                    <a:pt x="655" y="2977"/>
                    <a:pt x="608" y="2703"/>
                  </a:cubicBezTo>
                  <a:cubicBezTo>
                    <a:pt x="572" y="2429"/>
                    <a:pt x="524" y="2167"/>
                    <a:pt x="477" y="1893"/>
                  </a:cubicBezTo>
                  <a:cubicBezTo>
                    <a:pt x="465" y="1810"/>
                    <a:pt x="453" y="1738"/>
                    <a:pt x="441" y="1655"/>
                  </a:cubicBezTo>
                  <a:cubicBezTo>
                    <a:pt x="405" y="1477"/>
                    <a:pt x="381" y="1310"/>
                    <a:pt x="346" y="1143"/>
                  </a:cubicBezTo>
                  <a:cubicBezTo>
                    <a:pt x="286" y="774"/>
                    <a:pt x="215" y="417"/>
                    <a:pt x="155" y="60"/>
                  </a:cubicBezTo>
                  <a:cubicBezTo>
                    <a:pt x="143" y="24"/>
                    <a:pt x="108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918000" y="1794700"/>
              <a:ext cx="236650" cy="303925"/>
            </a:xfrm>
            <a:custGeom>
              <a:avLst/>
              <a:gdLst/>
              <a:ahLst/>
              <a:cxnLst/>
              <a:rect l="l" t="t" r="r" b="b"/>
              <a:pathLst>
                <a:path w="9466" h="12157" extrusionOk="0">
                  <a:moveTo>
                    <a:pt x="405" y="334"/>
                  </a:moveTo>
                  <a:cubicBezTo>
                    <a:pt x="417" y="346"/>
                    <a:pt x="417" y="346"/>
                    <a:pt x="429" y="346"/>
                  </a:cubicBezTo>
                  <a:cubicBezTo>
                    <a:pt x="429" y="358"/>
                    <a:pt x="441" y="358"/>
                    <a:pt x="441" y="358"/>
                  </a:cubicBezTo>
                  <a:lnTo>
                    <a:pt x="441" y="369"/>
                  </a:lnTo>
                  <a:cubicBezTo>
                    <a:pt x="441" y="381"/>
                    <a:pt x="441" y="381"/>
                    <a:pt x="441" y="381"/>
                  </a:cubicBezTo>
                  <a:cubicBezTo>
                    <a:pt x="441" y="393"/>
                    <a:pt x="441" y="393"/>
                    <a:pt x="429" y="393"/>
                  </a:cubicBezTo>
                  <a:cubicBezTo>
                    <a:pt x="429" y="393"/>
                    <a:pt x="417" y="405"/>
                    <a:pt x="405" y="405"/>
                  </a:cubicBezTo>
                  <a:cubicBezTo>
                    <a:pt x="393" y="405"/>
                    <a:pt x="381" y="405"/>
                    <a:pt x="369" y="393"/>
                  </a:cubicBezTo>
                  <a:cubicBezTo>
                    <a:pt x="381" y="393"/>
                    <a:pt x="381" y="381"/>
                    <a:pt x="381" y="369"/>
                  </a:cubicBezTo>
                  <a:cubicBezTo>
                    <a:pt x="381" y="369"/>
                    <a:pt x="393" y="358"/>
                    <a:pt x="393" y="358"/>
                  </a:cubicBezTo>
                  <a:cubicBezTo>
                    <a:pt x="405" y="346"/>
                    <a:pt x="405" y="346"/>
                    <a:pt x="405" y="334"/>
                  </a:cubicBezTo>
                  <a:close/>
                  <a:moveTo>
                    <a:pt x="441" y="0"/>
                  </a:moveTo>
                  <a:cubicBezTo>
                    <a:pt x="405" y="0"/>
                    <a:pt x="357" y="0"/>
                    <a:pt x="322" y="12"/>
                  </a:cubicBezTo>
                  <a:cubicBezTo>
                    <a:pt x="226" y="36"/>
                    <a:pt x="143" y="96"/>
                    <a:pt x="60" y="203"/>
                  </a:cubicBezTo>
                  <a:cubicBezTo>
                    <a:pt x="36" y="238"/>
                    <a:pt x="12" y="286"/>
                    <a:pt x="0" y="346"/>
                  </a:cubicBezTo>
                  <a:cubicBezTo>
                    <a:pt x="0" y="393"/>
                    <a:pt x="0" y="429"/>
                    <a:pt x="0" y="465"/>
                  </a:cubicBezTo>
                  <a:lnTo>
                    <a:pt x="0" y="477"/>
                  </a:lnTo>
                  <a:cubicBezTo>
                    <a:pt x="0" y="512"/>
                    <a:pt x="24" y="548"/>
                    <a:pt x="36" y="584"/>
                  </a:cubicBezTo>
                  <a:lnTo>
                    <a:pt x="36" y="596"/>
                  </a:lnTo>
                  <a:cubicBezTo>
                    <a:pt x="48" y="643"/>
                    <a:pt x="83" y="679"/>
                    <a:pt x="107" y="715"/>
                  </a:cubicBezTo>
                  <a:cubicBezTo>
                    <a:pt x="155" y="762"/>
                    <a:pt x="202" y="798"/>
                    <a:pt x="274" y="810"/>
                  </a:cubicBezTo>
                  <a:cubicBezTo>
                    <a:pt x="310" y="822"/>
                    <a:pt x="345" y="822"/>
                    <a:pt x="393" y="822"/>
                  </a:cubicBezTo>
                  <a:lnTo>
                    <a:pt x="464" y="822"/>
                  </a:lnTo>
                  <a:cubicBezTo>
                    <a:pt x="524" y="810"/>
                    <a:pt x="572" y="798"/>
                    <a:pt x="631" y="774"/>
                  </a:cubicBezTo>
                  <a:cubicBezTo>
                    <a:pt x="691" y="739"/>
                    <a:pt x="750" y="691"/>
                    <a:pt x="786" y="655"/>
                  </a:cubicBezTo>
                  <a:cubicBezTo>
                    <a:pt x="822" y="619"/>
                    <a:pt x="845" y="584"/>
                    <a:pt x="857" y="548"/>
                  </a:cubicBezTo>
                  <a:cubicBezTo>
                    <a:pt x="881" y="548"/>
                    <a:pt x="917" y="560"/>
                    <a:pt x="941" y="560"/>
                  </a:cubicBezTo>
                  <a:cubicBezTo>
                    <a:pt x="1000" y="572"/>
                    <a:pt x="1060" y="596"/>
                    <a:pt x="1131" y="608"/>
                  </a:cubicBezTo>
                  <a:cubicBezTo>
                    <a:pt x="1203" y="619"/>
                    <a:pt x="1274" y="631"/>
                    <a:pt x="1345" y="655"/>
                  </a:cubicBezTo>
                  <a:lnTo>
                    <a:pt x="1417" y="667"/>
                  </a:lnTo>
                  <a:cubicBezTo>
                    <a:pt x="1512" y="679"/>
                    <a:pt x="1596" y="703"/>
                    <a:pt x="1691" y="715"/>
                  </a:cubicBezTo>
                  <a:cubicBezTo>
                    <a:pt x="1905" y="750"/>
                    <a:pt x="2084" y="774"/>
                    <a:pt x="2250" y="798"/>
                  </a:cubicBezTo>
                  <a:cubicBezTo>
                    <a:pt x="2274" y="810"/>
                    <a:pt x="2298" y="810"/>
                    <a:pt x="2334" y="810"/>
                  </a:cubicBezTo>
                  <a:cubicBezTo>
                    <a:pt x="2393" y="822"/>
                    <a:pt x="2465" y="834"/>
                    <a:pt x="2536" y="846"/>
                  </a:cubicBezTo>
                  <a:lnTo>
                    <a:pt x="2703" y="858"/>
                  </a:lnTo>
                  <a:lnTo>
                    <a:pt x="2869" y="881"/>
                  </a:lnTo>
                  <a:cubicBezTo>
                    <a:pt x="2893" y="881"/>
                    <a:pt x="2917" y="893"/>
                    <a:pt x="2941" y="893"/>
                  </a:cubicBezTo>
                  <a:lnTo>
                    <a:pt x="2977" y="893"/>
                  </a:lnTo>
                  <a:lnTo>
                    <a:pt x="3084" y="905"/>
                  </a:lnTo>
                  <a:lnTo>
                    <a:pt x="3191" y="917"/>
                  </a:lnTo>
                  <a:cubicBezTo>
                    <a:pt x="3262" y="917"/>
                    <a:pt x="3346" y="929"/>
                    <a:pt x="3429" y="941"/>
                  </a:cubicBezTo>
                  <a:lnTo>
                    <a:pt x="3477" y="941"/>
                  </a:lnTo>
                  <a:cubicBezTo>
                    <a:pt x="3679" y="953"/>
                    <a:pt x="3882" y="977"/>
                    <a:pt x="4072" y="989"/>
                  </a:cubicBezTo>
                  <a:cubicBezTo>
                    <a:pt x="4251" y="1012"/>
                    <a:pt x="4417" y="1024"/>
                    <a:pt x="4584" y="1048"/>
                  </a:cubicBezTo>
                  <a:cubicBezTo>
                    <a:pt x="4703" y="1060"/>
                    <a:pt x="4822" y="1072"/>
                    <a:pt x="4941" y="1084"/>
                  </a:cubicBezTo>
                  <a:cubicBezTo>
                    <a:pt x="5001" y="1084"/>
                    <a:pt x="5072" y="1096"/>
                    <a:pt x="5144" y="1108"/>
                  </a:cubicBezTo>
                  <a:lnTo>
                    <a:pt x="5239" y="1120"/>
                  </a:lnTo>
                  <a:cubicBezTo>
                    <a:pt x="5322" y="1120"/>
                    <a:pt x="5406" y="1131"/>
                    <a:pt x="5489" y="1143"/>
                  </a:cubicBezTo>
                  <a:lnTo>
                    <a:pt x="5584" y="1155"/>
                  </a:lnTo>
                  <a:cubicBezTo>
                    <a:pt x="5644" y="1167"/>
                    <a:pt x="5715" y="1167"/>
                    <a:pt x="5775" y="1179"/>
                  </a:cubicBezTo>
                  <a:cubicBezTo>
                    <a:pt x="5882" y="1191"/>
                    <a:pt x="5989" y="1215"/>
                    <a:pt x="6096" y="1227"/>
                  </a:cubicBezTo>
                  <a:cubicBezTo>
                    <a:pt x="6168" y="1239"/>
                    <a:pt x="6239" y="1250"/>
                    <a:pt x="6310" y="1250"/>
                  </a:cubicBezTo>
                  <a:cubicBezTo>
                    <a:pt x="6346" y="1262"/>
                    <a:pt x="6382" y="1262"/>
                    <a:pt x="6418" y="1274"/>
                  </a:cubicBezTo>
                  <a:cubicBezTo>
                    <a:pt x="6501" y="1286"/>
                    <a:pt x="6584" y="1298"/>
                    <a:pt x="6656" y="1310"/>
                  </a:cubicBezTo>
                  <a:lnTo>
                    <a:pt x="6679" y="1310"/>
                  </a:lnTo>
                  <a:cubicBezTo>
                    <a:pt x="6930" y="1358"/>
                    <a:pt x="7251" y="1405"/>
                    <a:pt x="7561" y="1441"/>
                  </a:cubicBezTo>
                  <a:cubicBezTo>
                    <a:pt x="7763" y="1477"/>
                    <a:pt x="7977" y="1489"/>
                    <a:pt x="8156" y="1512"/>
                  </a:cubicBezTo>
                  <a:cubicBezTo>
                    <a:pt x="8263" y="1524"/>
                    <a:pt x="8370" y="1536"/>
                    <a:pt x="8477" y="1536"/>
                  </a:cubicBezTo>
                  <a:lnTo>
                    <a:pt x="8489" y="1536"/>
                  </a:lnTo>
                  <a:cubicBezTo>
                    <a:pt x="8573" y="1548"/>
                    <a:pt x="8644" y="1560"/>
                    <a:pt x="8727" y="1560"/>
                  </a:cubicBezTo>
                  <a:cubicBezTo>
                    <a:pt x="8894" y="1584"/>
                    <a:pt x="9037" y="1596"/>
                    <a:pt x="9168" y="1620"/>
                  </a:cubicBezTo>
                  <a:cubicBezTo>
                    <a:pt x="9204" y="1631"/>
                    <a:pt x="9227" y="1631"/>
                    <a:pt x="9263" y="1643"/>
                  </a:cubicBezTo>
                  <a:cubicBezTo>
                    <a:pt x="9275" y="1643"/>
                    <a:pt x="9287" y="1643"/>
                    <a:pt x="9299" y="1655"/>
                  </a:cubicBezTo>
                  <a:cubicBezTo>
                    <a:pt x="9263" y="1762"/>
                    <a:pt x="9227" y="1870"/>
                    <a:pt x="9192" y="1965"/>
                  </a:cubicBezTo>
                  <a:lnTo>
                    <a:pt x="9156" y="2048"/>
                  </a:lnTo>
                  <a:cubicBezTo>
                    <a:pt x="9156" y="2084"/>
                    <a:pt x="9144" y="2108"/>
                    <a:pt x="9132" y="2143"/>
                  </a:cubicBezTo>
                  <a:cubicBezTo>
                    <a:pt x="9096" y="2215"/>
                    <a:pt x="9073" y="2286"/>
                    <a:pt x="9037" y="2370"/>
                  </a:cubicBezTo>
                  <a:cubicBezTo>
                    <a:pt x="8977" y="2513"/>
                    <a:pt x="8918" y="2655"/>
                    <a:pt x="8870" y="2798"/>
                  </a:cubicBezTo>
                  <a:lnTo>
                    <a:pt x="8858" y="2822"/>
                  </a:lnTo>
                  <a:lnTo>
                    <a:pt x="8680" y="3275"/>
                  </a:lnTo>
                  <a:cubicBezTo>
                    <a:pt x="8549" y="3620"/>
                    <a:pt x="8430" y="3953"/>
                    <a:pt x="8299" y="4287"/>
                  </a:cubicBezTo>
                  <a:cubicBezTo>
                    <a:pt x="8263" y="4382"/>
                    <a:pt x="8227" y="4465"/>
                    <a:pt x="8192" y="4560"/>
                  </a:cubicBezTo>
                  <a:lnTo>
                    <a:pt x="8132" y="4703"/>
                  </a:lnTo>
                  <a:lnTo>
                    <a:pt x="7894" y="5346"/>
                  </a:lnTo>
                  <a:lnTo>
                    <a:pt x="7799" y="5596"/>
                  </a:lnTo>
                  <a:lnTo>
                    <a:pt x="7799" y="5608"/>
                  </a:lnTo>
                  <a:lnTo>
                    <a:pt x="7572" y="6203"/>
                  </a:lnTo>
                  <a:lnTo>
                    <a:pt x="7346" y="6787"/>
                  </a:lnTo>
                  <a:lnTo>
                    <a:pt x="7049" y="7585"/>
                  </a:lnTo>
                  <a:lnTo>
                    <a:pt x="6989" y="7716"/>
                  </a:lnTo>
                  <a:cubicBezTo>
                    <a:pt x="6953" y="7835"/>
                    <a:pt x="6906" y="7966"/>
                    <a:pt x="6858" y="8085"/>
                  </a:cubicBezTo>
                  <a:cubicBezTo>
                    <a:pt x="6787" y="8263"/>
                    <a:pt x="6727" y="8430"/>
                    <a:pt x="6656" y="8609"/>
                  </a:cubicBezTo>
                  <a:lnTo>
                    <a:pt x="6549" y="8918"/>
                  </a:lnTo>
                  <a:lnTo>
                    <a:pt x="6525" y="8966"/>
                  </a:lnTo>
                  <a:lnTo>
                    <a:pt x="6525" y="8978"/>
                  </a:lnTo>
                  <a:cubicBezTo>
                    <a:pt x="6513" y="9025"/>
                    <a:pt x="6489" y="9061"/>
                    <a:pt x="6477" y="9097"/>
                  </a:cubicBezTo>
                  <a:lnTo>
                    <a:pt x="6370" y="9406"/>
                  </a:lnTo>
                  <a:lnTo>
                    <a:pt x="6346" y="9490"/>
                  </a:lnTo>
                  <a:lnTo>
                    <a:pt x="6310" y="9597"/>
                  </a:lnTo>
                  <a:lnTo>
                    <a:pt x="6239" y="9811"/>
                  </a:lnTo>
                  <a:cubicBezTo>
                    <a:pt x="6227" y="9835"/>
                    <a:pt x="6215" y="9859"/>
                    <a:pt x="6215" y="9882"/>
                  </a:cubicBezTo>
                  <a:lnTo>
                    <a:pt x="6203" y="9918"/>
                  </a:lnTo>
                  <a:lnTo>
                    <a:pt x="6132" y="10156"/>
                  </a:lnTo>
                  <a:cubicBezTo>
                    <a:pt x="6072" y="10323"/>
                    <a:pt x="6025" y="10490"/>
                    <a:pt x="5977" y="10656"/>
                  </a:cubicBezTo>
                  <a:lnTo>
                    <a:pt x="5965" y="10680"/>
                  </a:lnTo>
                  <a:lnTo>
                    <a:pt x="5941" y="10775"/>
                  </a:lnTo>
                  <a:cubicBezTo>
                    <a:pt x="5906" y="10895"/>
                    <a:pt x="5858" y="11025"/>
                    <a:pt x="5822" y="11156"/>
                  </a:cubicBezTo>
                  <a:lnTo>
                    <a:pt x="5810" y="11192"/>
                  </a:lnTo>
                  <a:lnTo>
                    <a:pt x="5798" y="11240"/>
                  </a:lnTo>
                  <a:cubicBezTo>
                    <a:pt x="5775" y="11299"/>
                    <a:pt x="5751" y="11371"/>
                    <a:pt x="5739" y="11442"/>
                  </a:cubicBezTo>
                  <a:cubicBezTo>
                    <a:pt x="5727" y="11466"/>
                    <a:pt x="5715" y="11490"/>
                    <a:pt x="5703" y="11526"/>
                  </a:cubicBezTo>
                  <a:lnTo>
                    <a:pt x="5703" y="11549"/>
                  </a:lnTo>
                  <a:cubicBezTo>
                    <a:pt x="5679" y="11609"/>
                    <a:pt x="5667" y="11668"/>
                    <a:pt x="5644" y="11740"/>
                  </a:cubicBezTo>
                  <a:cubicBezTo>
                    <a:pt x="5620" y="11787"/>
                    <a:pt x="5608" y="11835"/>
                    <a:pt x="5596" y="11895"/>
                  </a:cubicBezTo>
                  <a:lnTo>
                    <a:pt x="5584" y="11918"/>
                  </a:lnTo>
                  <a:cubicBezTo>
                    <a:pt x="5560" y="11966"/>
                    <a:pt x="5548" y="12014"/>
                    <a:pt x="5536" y="12049"/>
                  </a:cubicBezTo>
                  <a:cubicBezTo>
                    <a:pt x="5525" y="12073"/>
                    <a:pt x="5513" y="12085"/>
                    <a:pt x="5525" y="12109"/>
                  </a:cubicBezTo>
                  <a:cubicBezTo>
                    <a:pt x="5525" y="12121"/>
                    <a:pt x="5536" y="12133"/>
                    <a:pt x="5548" y="12145"/>
                  </a:cubicBezTo>
                  <a:cubicBezTo>
                    <a:pt x="5560" y="12157"/>
                    <a:pt x="5572" y="12157"/>
                    <a:pt x="5584" y="12157"/>
                  </a:cubicBezTo>
                  <a:cubicBezTo>
                    <a:pt x="5608" y="12157"/>
                    <a:pt x="5632" y="12145"/>
                    <a:pt x="5644" y="12133"/>
                  </a:cubicBezTo>
                  <a:cubicBezTo>
                    <a:pt x="5667" y="12109"/>
                    <a:pt x="5679" y="12073"/>
                    <a:pt x="5691" y="12049"/>
                  </a:cubicBezTo>
                  <a:lnTo>
                    <a:pt x="5691" y="12038"/>
                  </a:lnTo>
                  <a:cubicBezTo>
                    <a:pt x="5703" y="12002"/>
                    <a:pt x="5715" y="11978"/>
                    <a:pt x="5727" y="11954"/>
                  </a:cubicBezTo>
                  <a:cubicBezTo>
                    <a:pt x="5739" y="11895"/>
                    <a:pt x="5763" y="11847"/>
                    <a:pt x="5775" y="11787"/>
                  </a:cubicBezTo>
                  <a:cubicBezTo>
                    <a:pt x="5798" y="11728"/>
                    <a:pt x="5822" y="11657"/>
                    <a:pt x="5834" y="11597"/>
                  </a:cubicBezTo>
                  <a:lnTo>
                    <a:pt x="5834" y="11585"/>
                  </a:lnTo>
                  <a:lnTo>
                    <a:pt x="5870" y="11490"/>
                  </a:lnTo>
                  <a:cubicBezTo>
                    <a:pt x="5894" y="11418"/>
                    <a:pt x="5906" y="11359"/>
                    <a:pt x="5929" y="11287"/>
                  </a:cubicBezTo>
                  <a:lnTo>
                    <a:pt x="5941" y="11252"/>
                  </a:lnTo>
                  <a:cubicBezTo>
                    <a:pt x="5989" y="11109"/>
                    <a:pt x="6037" y="10954"/>
                    <a:pt x="6084" y="10799"/>
                  </a:cubicBezTo>
                  <a:lnTo>
                    <a:pt x="6132" y="10633"/>
                  </a:lnTo>
                  <a:lnTo>
                    <a:pt x="6179" y="10454"/>
                  </a:lnTo>
                  <a:cubicBezTo>
                    <a:pt x="6215" y="10359"/>
                    <a:pt x="6239" y="10275"/>
                    <a:pt x="6263" y="10180"/>
                  </a:cubicBezTo>
                  <a:lnTo>
                    <a:pt x="6310" y="10049"/>
                  </a:lnTo>
                  <a:lnTo>
                    <a:pt x="6334" y="9942"/>
                  </a:lnTo>
                  <a:lnTo>
                    <a:pt x="6346" y="9918"/>
                  </a:lnTo>
                  <a:lnTo>
                    <a:pt x="6346" y="9906"/>
                  </a:lnTo>
                  <a:cubicBezTo>
                    <a:pt x="6358" y="9882"/>
                    <a:pt x="6358" y="9871"/>
                    <a:pt x="6370" y="9859"/>
                  </a:cubicBezTo>
                  <a:cubicBezTo>
                    <a:pt x="6406" y="9740"/>
                    <a:pt x="6441" y="9621"/>
                    <a:pt x="6489" y="9513"/>
                  </a:cubicBezTo>
                  <a:lnTo>
                    <a:pt x="6549" y="9323"/>
                  </a:lnTo>
                  <a:lnTo>
                    <a:pt x="6620" y="9132"/>
                  </a:lnTo>
                  <a:cubicBezTo>
                    <a:pt x="6632" y="9097"/>
                    <a:pt x="6644" y="9049"/>
                    <a:pt x="6668" y="9013"/>
                  </a:cubicBezTo>
                  <a:lnTo>
                    <a:pt x="6679" y="8954"/>
                  </a:lnTo>
                  <a:lnTo>
                    <a:pt x="6775" y="8704"/>
                  </a:lnTo>
                  <a:lnTo>
                    <a:pt x="6882" y="8406"/>
                  </a:lnTo>
                  <a:lnTo>
                    <a:pt x="6989" y="8120"/>
                  </a:lnTo>
                  <a:cubicBezTo>
                    <a:pt x="7037" y="8001"/>
                    <a:pt x="7084" y="7882"/>
                    <a:pt x="7132" y="7763"/>
                  </a:cubicBezTo>
                  <a:lnTo>
                    <a:pt x="7180" y="7608"/>
                  </a:lnTo>
                  <a:lnTo>
                    <a:pt x="7311" y="7287"/>
                  </a:lnTo>
                  <a:lnTo>
                    <a:pt x="7477" y="6823"/>
                  </a:lnTo>
                  <a:cubicBezTo>
                    <a:pt x="7584" y="6549"/>
                    <a:pt x="7692" y="6263"/>
                    <a:pt x="7799" y="5989"/>
                  </a:cubicBezTo>
                  <a:lnTo>
                    <a:pt x="7930" y="5632"/>
                  </a:lnTo>
                  <a:lnTo>
                    <a:pt x="8049" y="5334"/>
                  </a:lnTo>
                  <a:lnTo>
                    <a:pt x="8108" y="5180"/>
                  </a:lnTo>
                  <a:cubicBezTo>
                    <a:pt x="8215" y="4894"/>
                    <a:pt x="8311" y="4608"/>
                    <a:pt x="8430" y="4334"/>
                  </a:cubicBezTo>
                  <a:cubicBezTo>
                    <a:pt x="8549" y="4013"/>
                    <a:pt x="8668" y="3691"/>
                    <a:pt x="8799" y="3370"/>
                  </a:cubicBezTo>
                  <a:lnTo>
                    <a:pt x="8989" y="2858"/>
                  </a:lnTo>
                  <a:lnTo>
                    <a:pt x="9001" y="2834"/>
                  </a:lnTo>
                  <a:cubicBezTo>
                    <a:pt x="9061" y="2691"/>
                    <a:pt x="9108" y="2548"/>
                    <a:pt x="9168" y="2405"/>
                  </a:cubicBezTo>
                  <a:cubicBezTo>
                    <a:pt x="9204" y="2334"/>
                    <a:pt x="9227" y="2263"/>
                    <a:pt x="9251" y="2191"/>
                  </a:cubicBezTo>
                  <a:lnTo>
                    <a:pt x="9263" y="2179"/>
                  </a:lnTo>
                  <a:cubicBezTo>
                    <a:pt x="9275" y="2155"/>
                    <a:pt x="9275" y="2120"/>
                    <a:pt x="9287" y="2096"/>
                  </a:cubicBezTo>
                  <a:lnTo>
                    <a:pt x="9323" y="2001"/>
                  </a:lnTo>
                  <a:cubicBezTo>
                    <a:pt x="9358" y="1905"/>
                    <a:pt x="9394" y="1798"/>
                    <a:pt x="9430" y="1691"/>
                  </a:cubicBezTo>
                  <a:cubicBezTo>
                    <a:pt x="9430" y="1679"/>
                    <a:pt x="9430" y="1667"/>
                    <a:pt x="9430" y="1667"/>
                  </a:cubicBezTo>
                  <a:cubicBezTo>
                    <a:pt x="9442" y="1655"/>
                    <a:pt x="9454" y="1643"/>
                    <a:pt x="9454" y="1631"/>
                  </a:cubicBezTo>
                  <a:cubicBezTo>
                    <a:pt x="9466" y="1608"/>
                    <a:pt x="9466" y="1596"/>
                    <a:pt x="9454" y="1584"/>
                  </a:cubicBezTo>
                  <a:cubicBezTo>
                    <a:pt x="9454" y="1560"/>
                    <a:pt x="9430" y="1548"/>
                    <a:pt x="9418" y="1548"/>
                  </a:cubicBezTo>
                  <a:cubicBezTo>
                    <a:pt x="9406" y="1536"/>
                    <a:pt x="9382" y="1536"/>
                    <a:pt x="9370" y="1536"/>
                  </a:cubicBezTo>
                  <a:lnTo>
                    <a:pt x="9358" y="1524"/>
                  </a:lnTo>
                  <a:lnTo>
                    <a:pt x="9346" y="1524"/>
                  </a:lnTo>
                  <a:cubicBezTo>
                    <a:pt x="9323" y="1524"/>
                    <a:pt x="9299" y="1512"/>
                    <a:pt x="9275" y="1512"/>
                  </a:cubicBezTo>
                  <a:cubicBezTo>
                    <a:pt x="9239" y="1501"/>
                    <a:pt x="9192" y="1489"/>
                    <a:pt x="9132" y="1477"/>
                  </a:cubicBezTo>
                  <a:cubicBezTo>
                    <a:pt x="9025" y="1465"/>
                    <a:pt x="8942" y="1453"/>
                    <a:pt x="8858" y="1441"/>
                  </a:cubicBezTo>
                  <a:cubicBezTo>
                    <a:pt x="8704" y="1429"/>
                    <a:pt x="8549" y="1417"/>
                    <a:pt x="8406" y="1405"/>
                  </a:cubicBezTo>
                  <a:lnTo>
                    <a:pt x="8263" y="1393"/>
                  </a:lnTo>
                  <a:cubicBezTo>
                    <a:pt x="7894" y="1358"/>
                    <a:pt x="7513" y="1310"/>
                    <a:pt x="7108" y="1250"/>
                  </a:cubicBezTo>
                  <a:cubicBezTo>
                    <a:pt x="7037" y="1239"/>
                    <a:pt x="6965" y="1227"/>
                    <a:pt x="6894" y="1215"/>
                  </a:cubicBezTo>
                  <a:lnTo>
                    <a:pt x="6787" y="1191"/>
                  </a:lnTo>
                  <a:cubicBezTo>
                    <a:pt x="6537" y="1155"/>
                    <a:pt x="6227" y="1108"/>
                    <a:pt x="5929" y="1072"/>
                  </a:cubicBezTo>
                  <a:cubicBezTo>
                    <a:pt x="5572" y="1012"/>
                    <a:pt x="5179" y="965"/>
                    <a:pt x="4763" y="929"/>
                  </a:cubicBezTo>
                  <a:cubicBezTo>
                    <a:pt x="4548" y="905"/>
                    <a:pt x="4346" y="881"/>
                    <a:pt x="4132" y="869"/>
                  </a:cubicBezTo>
                  <a:cubicBezTo>
                    <a:pt x="4024" y="858"/>
                    <a:pt x="3905" y="846"/>
                    <a:pt x="3786" y="834"/>
                  </a:cubicBezTo>
                  <a:lnTo>
                    <a:pt x="3727" y="834"/>
                  </a:lnTo>
                  <a:cubicBezTo>
                    <a:pt x="3691" y="822"/>
                    <a:pt x="3655" y="822"/>
                    <a:pt x="3620" y="822"/>
                  </a:cubicBezTo>
                  <a:lnTo>
                    <a:pt x="3501" y="810"/>
                  </a:lnTo>
                  <a:lnTo>
                    <a:pt x="3477" y="810"/>
                  </a:lnTo>
                  <a:cubicBezTo>
                    <a:pt x="3417" y="798"/>
                    <a:pt x="3346" y="798"/>
                    <a:pt x="3286" y="786"/>
                  </a:cubicBezTo>
                  <a:lnTo>
                    <a:pt x="3120" y="774"/>
                  </a:lnTo>
                  <a:lnTo>
                    <a:pt x="2953" y="762"/>
                  </a:lnTo>
                  <a:cubicBezTo>
                    <a:pt x="2881" y="750"/>
                    <a:pt x="2810" y="739"/>
                    <a:pt x="2739" y="739"/>
                  </a:cubicBezTo>
                  <a:lnTo>
                    <a:pt x="2703" y="727"/>
                  </a:lnTo>
                  <a:lnTo>
                    <a:pt x="2667" y="727"/>
                  </a:lnTo>
                  <a:cubicBezTo>
                    <a:pt x="2584" y="715"/>
                    <a:pt x="2500" y="703"/>
                    <a:pt x="2429" y="691"/>
                  </a:cubicBezTo>
                  <a:cubicBezTo>
                    <a:pt x="2262" y="667"/>
                    <a:pt x="2096" y="643"/>
                    <a:pt x="1929" y="619"/>
                  </a:cubicBezTo>
                  <a:cubicBezTo>
                    <a:pt x="1846" y="608"/>
                    <a:pt x="1762" y="596"/>
                    <a:pt x="1667" y="572"/>
                  </a:cubicBezTo>
                  <a:lnTo>
                    <a:pt x="1643" y="572"/>
                  </a:lnTo>
                  <a:lnTo>
                    <a:pt x="1524" y="548"/>
                  </a:lnTo>
                  <a:cubicBezTo>
                    <a:pt x="1453" y="536"/>
                    <a:pt x="1393" y="524"/>
                    <a:pt x="1322" y="512"/>
                  </a:cubicBezTo>
                  <a:lnTo>
                    <a:pt x="1262" y="500"/>
                  </a:lnTo>
                  <a:cubicBezTo>
                    <a:pt x="1203" y="488"/>
                    <a:pt x="1143" y="477"/>
                    <a:pt x="1084" y="465"/>
                  </a:cubicBezTo>
                  <a:lnTo>
                    <a:pt x="1024" y="453"/>
                  </a:lnTo>
                  <a:cubicBezTo>
                    <a:pt x="976" y="441"/>
                    <a:pt x="929" y="429"/>
                    <a:pt x="881" y="417"/>
                  </a:cubicBezTo>
                  <a:cubicBezTo>
                    <a:pt x="881" y="405"/>
                    <a:pt x="881" y="393"/>
                    <a:pt x="881" y="381"/>
                  </a:cubicBezTo>
                  <a:cubicBezTo>
                    <a:pt x="869" y="298"/>
                    <a:pt x="869" y="203"/>
                    <a:pt x="822" y="119"/>
                  </a:cubicBezTo>
                  <a:cubicBezTo>
                    <a:pt x="798" y="84"/>
                    <a:pt x="762" y="60"/>
                    <a:pt x="726" y="48"/>
                  </a:cubicBezTo>
                  <a:cubicBezTo>
                    <a:pt x="714" y="36"/>
                    <a:pt x="691" y="36"/>
                    <a:pt x="679" y="36"/>
                  </a:cubicBezTo>
                  <a:cubicBezTo>
                    <a:pt x="655" y="36"/>
                    <a:pt x="643" y="36"/>
                    <a:pt x="619" y="48"/>
                  </a:cubicBezTo>
                  <a:cubicBezTo>
                    <a:pt x="560" y="12"/>
                    <a:pt x="512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888225" y="2099500"/>
              <a:ext cx="173850" cy="254225"/>
            </a:xfrm>
            <a:custGeom>
              <a:avLst/>
              <a:gdLst/>
              <a:ahLst/>
              <a:cxnLst/>
              <a:rect l="l" t="t" r="r" b="b"/>
              <a:pathLst>
                <a:path w="6954" h="10169" extrusionOk="0">
                  <a:moveTo>
                    <a:pt x="6882" y="0"/>
                  </a:moveTo>
                  <a:cubicBezTo>
                    <a:pt x="6858" y="0"/>
                    <a:pt x="6835" y="12"/>
                    <a:pt x="6823" y="24"/>
                  </a:cubicBezTo>
                  <a:cubicBezTo>
                    <a:pt x="6739" y="119"/>
                    <a:pt x="6680" y="215"/>
                    <a:pt x="6608" y="322"/>
                  </a:cubicBezTo>
                  <a:cubicBezTo>
                    <a:pt x="6549" y="417"/>
                    <a:pt x="6477" y="524"/>
                    <a:pt x="6406" y="619"/>
                  </a:cubicBezTo>
                  <a:cubicBezTo>
                    <a:pt x="6370" y="691"/>
                    <a:pt x="6323" y="750"/>
                    <a:pt x="6275" y="822"/>
                  </a:cubicBezTo>
                  <a:lnTo>
                    <a:pt x="6239" y="869"/>
                  </a:lnTo>
                  <a:lnTo>
                    <a:pt x="6216" y="893"/>
                  </a:lnTo>
                  <a:cubicBezTo>
                    <a:pt x="6192" y="917"/>
                    <a:pt x="6168" y="953"/>
                    <a:pt x="6144" y="989"/>
                  </a:cubicBezTo>
                  <a:lnTo>
                    <a:pt x="6144" y="1000"/>
                  </a:lnTo>
                  <a:lnTo>
                    <a:pt x="6120" y="1036"/>
                  </a:lnTo>
                  <a:lnTo>
                    <a:pt x="6108" y="1048"/>
                  </a:lnTo>
                  <a:cubicBezTo>
                    <a:pt x="6096" y="1072"/>
                    <a:pt x="6073" y="1096"/>
                    <a:pt x="6049" y="1119"/>
                  </a:cubicBezTo>
                  <a:lnTo>
                    <a:pt x="6013" y="1191"/>
                  </a:lnTo>
                  <a:lnTo>
                    <a:pt x="5954" y="1274"/>
                  </a:lnTo>
                  <a:cubicBezTo>
                    <a:pt x="5942" y="1310"/>
                    <a:pt x="5918" y="1346"/>
                    <a:pt x="5906" y="1370"/>
                  </a:cubicBezTo>
                  <a:lnTo>
                    <a:pt x="5894" y="1381"/>
                  </a:lnTo>
                  <a:lnTo>
                    <a:pt x="5870" y="1429"/>
                  </a:lnTo>
                  <a:lnTo>
                    <a:pt x="5823" y="1500"/>
                  </a:lnTo>
                  <a:lnTo>
                    <a:pt x="5823" y="1512"/>
                  </a:lnTo>
                  <a:cubicBezTo>
                    <a:pt x="5775" y="1572"/>
                    <a:pt x="5739" y="1643"/>
                    <a:pt x="5704" y="1703"/>
                  </a:cubicBezTo>
                  <a:cubicBezTo>
                    <a:pt x="5668" y="1762"/>
                    <a:pt x="5620" y="1822"/>
                    <a:pt x="5584" y="1881"/>
                  </a:cubicBezTo>
                  <a:lnTo>
                    <a:pt x="5573" y="1905"/>
                  </a:lnTo>
                  <a:lnTo>
                    <a:pt x="5537" y="1965"/>
                  </a:lnTo>
                  <a:cubicBezTo>
                    <a:pt x="5477" y="2060"/>
                    <a:pt x="5418" y="2143"/>
                    <a:pt x="5370" y="2239"/>
                  </a:cubicBezTo>
                  <a:lnTo>
                    <a:pt x="5323" y="2310"/>
                  </a:lnTo>
                  <a:cubicBezTo>
                    <a:pt x="5227" y="2477"/>
                    <a:pt x="5120" y="2643"/>
                    <a:pt x="5013" y="2810"/>
                  </a:cubicBezTo>
                  <a:cubicBezTo>
                    <a:pt x="4989" y="2834"/>
                    <a:pt x="4977" y="2858"/>
                    <a:pt x="4953" y="2894"/>
                  </a:cubicBezTo>
                  <a:lnTo>
                    <a:pt x="4942" y="2905"/>
                  </a:lnTo>
                  <a:cubicBezTo>
                    <a:pt x="4906" y="2965"/>
                    <a:pt x="4870" y="3013"/>
                    <a:pt x="4834" y="3072"/>
                  </a:cubicBezTo>
                  <a:cubicBezTo>
                    <a:pt x="4799" y="3120"/>
                    <a:pt x="4763" y="3179"/>
                    <a:pt x="4727" y="3227"/>
                  </a:cubicBezTo>
                  <a:cubicBezTo>
                    <a:pt x="4727" y="3239"/>
                    <a:pt x="4715" y="3251"/>
                    <a:pt x="4715" y="3263"/>
                  </a:cubicBezTo>
                  <a:lnTo>
                    <a:pt x="4703" y="3275"/>
                  </a:lnTo>
                  <a:cubicBezTo>
                    <a:pt x="4680" y="3310"/>
                    <a:pt x="4656" y="3346"/>
                    <a:pt x="4632" y="3382"/>
                  </a:cubicBezTo>
                  <a:cubicBezTo>
                    <a:pt x="4596" y="3441"/>
                    <a:pt x="4561" y="3513"/>
                    <a:pt x="4525" y="3572"/>
                  </a:cubicBezTo>
                  <a:lnTo>
                    <a:pt x="4489" y="3632"/>
                  </a:lnTo>
                  <a:cubicBezTo>
                    <a:pt x="4430" y="3739"/>
                    <a:pt x="4370" y="3834"/>
                    <a:pt x="4311" y="3941"/>
                  </a:cubicBezTo>
                  <a:cubicBezTo>
                    <a:pt x="4287" y="3989"/>
                    <a:pt x="4251" y="4048"/>
                    <a:pt x="4215" y="4096"/>
                  </a:cubicBezTo>
                  <a:lnTo>
                    <a:pt x="4215" y="4108"/>
                  </a:lnTo>
                  <a:cubicBezTo>
                    <a:pt x="4191" y="4132"/>
                    <a:pt x="4168" y="4167"/>
                    <a:pt x="4156" y="4203"/>
                  </a:cubicBezTo>
                  <a:cubicBezTo>
                    <a:pt x="4084" y="4310"/>
                    <a:pt x="4025" y="4406"/>
                    <a:pt x="3965" y="4513"/>
                  </a:cubicBezTo>
                  <a:lnTo>
                    <a:pt x="3930" y="4572"/>
                  </a:lnTo>
                  <a:cubicBezTo>
                    <a:pt x="3882" y="4644"/>
                    <a:pt x="3846" y="4703"/>
                    <a:pt x="3810" y="4751"/>
                  </a:cubicBezTo>
                  <a:lnTo>
                    <a:pt x="3763" y="4846"/>
                  </a:lnTo>
                  <a:lnTo>
                    <a:pt x="3703" y="4929"/>
                  </a:lnTo>
                  <a:cubicBezTo>
                    <a:pt x="3679" y="4953"/>
                    <a:pt x="3668" y="4989"/>
                    <a:pt x="3644" y="5013"/>
                  </a:cubicBezTo>
                  <a:lnTo>
                    <a:pt x="3644" y="5025"/>
                  </a:lnTo>
                  <a:lnTo>
                    <a:pt x="3620" y="5060"/>
                  </a:lnTo>
                  <a:cubicBezTo>
                    <a:pt x="3596" y="5096"/>
                    <a:pt x="3560" y="5132"/>
                    <a:pt x="3537" y="5168"/>
                  </a:cubicBezTo>
                  <a:lnTo>
                    <a:pt x="3525" y="5191"/>
                  </a:lnTo>
                  <a:lnTo>
                    <a:pt x="3501" y="5215"/>
                  </a:lnTo>
                  <a:cubicBezTo>
                    <a:pt x="3477" y="5251"/>
                    <a:pt x="3465" y="5287"/>
                    <a:pt x="3441" y="5310"/>
                  </a:cubicBezTo>
                  <a:lnTo>
                    <a:pt x="3406" y="5358"/>
                  </a:lnTo>
                  <a:lnTo>
                    <a:pt x="3406" y="5370"/>
                  </a:lnTo>
                  <a:cubicBezTo>
                    <a:pt x="3358" y="5441"/>
                    <a:pt x="3310" y="5513"/>
                    <a:pt x="3263" y="5584"/>
                  </a:cubicBezTo>
                  <a:cubicBezTo>
                    <a:pt x="3203" y="5691"/>
                    <a:pt x="3144" y="5799"/>
                    <a:pt x="3072" y="5906"/>
                  </a:cubicBezTo>
                  <a:cubicBezTo>
                    <a:pt x="3048" y="5942"/>
                    <a:pt x="3025" y="5977"/>
                    <a:pt x="3001" y="6013"/>
                  </a:cubicBezTo>
                  <a:lnTo>
                    <a:pt x="2977" y="6061"/>
                  </a:lnTo>
                  <a:cubicBezTo>
                    <a:pt x="2953" y="6084"/>
                    <a:pt x="2941" y="6120"/>
                    <a:pt x="2917" y="6144"/>
                  </a:cubicBezTo>
                  <a:cubicBezTo>
                    <a:pt x="2810" y="6323"/>
                    <a:pt x="2691" y="6489"/>
                    <a:pt x="2548" y="6704"/>
                  </a:cubicBezTo>
                  <a:cubicBezTo>
                    <a:pt x="2417" y="6894"/>
                    <a:pt x="2286" y="7073"/>
                    <a:pt x="2167" y="7263"/>
                  </a:cubicBezTo>
                  <a:cubicBezTo>
                    <a:pt x="2096" y="7346"/>
                    <a:pt x="2036" y="7430"/>
                    <a:pt x="1977" y="7513"/>
                  </a:cubicBezTo>
                  <a:cubicBezTo>
                    <a:pt x="1917" y="7596"/>
                    <a:pt x="1870" y="7680"/>
                    <a:pt x="1810" y="7751"/>
                  </a:cubicBezTo>
                  <a:lnTo>
                    <a:pt x="1786" y="7799"/>
                  </a:lnTo>
                  <a:cubicBezTo>
                    <a:pt x="1727" y="7882"/>
                    <a:pt x="1679" y="7954"/>
                    <a:pt x="1632" y="8037"/>
                  </a:cubicBezTo>
                  <a:lnTo>
                    <a:pt x="1608" y="8073"/>
                  </a:lnTo>
                  <a:cubicBezTo>
                    <a:pt x="1584" y="8108"/>
                    <a:pt x="1548" y="8156"/>
                    <a:pt x="1524" y="8204"/>
                  </a:cubicBezTo>
                  <a:cubicBezTo>
                    <a:pt x="1477" y="8263"/>
                    <a:pt x="1429" y="8335"/>
                    <a:pt x="1382" y="8406"/>
                  </a:cubicBezTo>
                  <a:cubicBezTo>
                    <a:pt x="1358" y="8442"/>
                    <a:pt x="1334" y="8478"/>
                    <a:pt x="1298" y="8513"/>
                  </a:cubicBezTo>
                  <a:cubicBezTo>
                    <a:pt x="1286" y="8537"/>
                    <a:pt x="1263" y="8573"/>
                    <a:pt x="1239" y="8597"/>
                  </a:cubicBezTo>
                  <a:lnTo>
                    <a:pt x="1227" y="8609"/>
                  </a:lnTo>
                  <a:lnTo>
                    <a:pt x="1215" y="8620"/>
                  </a:lnTo>
                  <a:cubicBezTo>
                    <a:pt x="1155" y="8692"/>
                    <a:pt x="1084" y="8763"/>
                    <a:pt x="1024" y="8847"/>
                  </a:cubicBezTo>
                  <a:cubicBezTo>
                    <a:pt x="953" y="8942"/>
                    <a:pt x="882" y="9037"/>
                    <a:pt x="822" y="9120"/>
                  </a:cubicBezTo>
                  <a:cubicBezTo>
                    <a:pt x="798" y="9156"/>
                    <a:pt x="774" y="9192"/>
                    <a:pt x="751" y="9228"/>
                  </a:cubicBezTo>
                  <a:cubicBezTo>
                    <a:pt x="715" y="9287"/>
                    <a:pt x="679" y="9335"/>
                    <a:pt x="643" y="9382"/>
                  </a:cubicBezTo>
                  <a:lnTo>
                    <a:pt x="631" y="9394"/>
                  </a:lnTo>
                  <a:lnTo>
                    <a:pt x="631" y="9406"/>
                  </a:lnTo>
                  <a:cubicBezTo>
                    <a:pt x="572" y="9478"/>
                    <a:pt x="524" y="9561"/>
                    <a:pt x="453" y="9644"/>
                  </a:cubicBezTo>
                  <a:cubicBezTo>
                    <a:pt x="441" y="9656"/>
                    <a:pt x="429" y="9668"/>
                    <a:pt x="429" y="9680"/>
                  </a:cubicBezTo>
                  <a:cubicBezTo>
                    <a:pt x="370" y="9740"/>
                    <a:pt x="310" y="9799"/>
                    <a:pt x="250" y="9847"/>
                  </a:cubicBezTo>
                  <a:cubicBezTo>
                    <a:pt x="215" y="9882"/>
                    <a:pt x="191" y="9906"/>
                    <a:pt x="155" y="9930"/>
                  </a:cubicBezTo>
                  <a:lnTo>
                    <a:pt x="120" y="9966"/>
                  </a:lnTo>
                  <a:cubicBezTo>
                    <a:pt x="108" y="9978"/>
                    <a:pt x="84" y="10002"/>
                    <a:pt x="60" y="10013"/>
                  </a:cubicBezTo>
                  <a:cubicBezTo>
                    <a:pt x="24" y="10037"/>
                    <a:pt x="0" y="10085"/>
                    <a:pt x="24" y="10121"/>
                  </a:cubicBezTo>
                  <a:cubicBezTo>
                    <a:pt x="36" y="10144"/>
                    <a:pt x="48" y="10156"/>
                    <a:pt x="72" y="10168"/>
                  </a:cubicBezTo>
                  <a:lnTo>
                    <a:pt x="96" y="10168"/>
                  </a:lnTo>
                  <a:cubicBezTo>
                    <a:pt x="108" y="10168"/>
                    <a:pt x="120" y="10168"/>
                    <a:pt x="131" y="10156"/>
                  </a:cubicBezTo>
                  <a:cubicBezTo>
                    <a:pt x="155" y="10156"/>
                    <a:pt x="179" y="10133"/>
                    <a:pt x="203" y="10109"/>
                  </a:cubicBezTo>
                  <a:lnTo>
                    <a:pt x="215" y="10109"/>
                  </a:lnTo>
                  <a:lnTo>
                    <a:pt x="239" y="10085"/>
                  </a:lnTo>
                  <a:lnTo>
                    <a:pt x="250" y="10073"/>
                  </a:lnTo>
                  <a:cubicBezTo>
                    <a:pt x="250" y="10073"/>
                    <a:pt x="262" y="10061"/>
                    <a:pt x="274" y="10061"/>
                  </a:cubicBezTo>
                  <a:cubicBezTo>
                    <a:pt x="310" y="10025"/>
                    <a:pt x="358" y="9990"/>
                    <a:pt x="393" y="9954"/>
                  </a:cubicBezTo>
                  <a:cubicBezTo>
                    <a:pt x="465" y="9894"/>
                    <a:pt x="536" y="9811"/>
                    <a:pt x="608" y="9716"/>
                  </a:cubicBezTo>
                  <a:cubicBezTo>
                    <a:pt x="715" y="9585"/>
                    <a:pt x="810" y="9442"/>
                    <a:pt x="905" y="9311"/>
                  </a:cubicBezTo>
                  <a:lnTo>
                    <a:pt x="917" y="9287"/>
                  </a:lnTo>
                  <a:lnTo>
                    <a:pt x="989" y="9192"/>
                  </a:lnTo>
                  <a:cubicBezTo>
                    <a:pt x="1060" y="9085"/>
                    <a:pt x="1132" y="8990"/>
                    <a:pt x="1179" y="8918"/>
                  </a:cubicBezTo>
                  <a:cubicBezTo>
                    <a:pt x="1203" y="8894"/>
                    <a:pt x="1215" y="8870"/>
                    <a:pt x="1239" y="8847"/>
                  </a:cubicBezTo>
                  <a:lnTo>
                    <a:pt x="1251" y="8835"/>
                  </a:lnTo>
                  <a:cubicBezTo>
                    <a:pt x="1263" y="8823"/>
                    <a:pt x="1274" y="8811"/>
                    <a:pt x="1286" y="8799"/>
                  </a:cubicBezTo>
                  <a:cubicBezTo>
                    <a:pt x="1298" y="8775"/>
                    <a:pt x="1322" y="8751"/>
                    <a:pt x="1346" y="8728"/>
                  </a:cubicBezTo>
                  <a:cubicBezTo>
                    <a:pt x="1358" y="8716"/>
                    <a:pt x="1370" y="8692"/>
                    <a:pt x="1382" y="8680"/>
                  </a:cubicBezTo>
                  <a:cubicBezTo>
                    <a:pt x="1501" y="8537"/>
                    <a:pt x="1608" y="8370"/>
                    <a:pt x="1715" y="8216"/>
                  </a:cubicBezTo>
                  <a:lnTo>
                    <a:pt x="1739" y="8168"/>
                  </a:lnTo>
                  <a:lnTo>
                    <a:pt x="1786" y="8097"/>
                  </a:lnTo>
                  <a:cubicBezTo>
                    <a:pt x="1834" y="8025"/>
                    <a:pt x="1870" y="7966"/>
                    <a:pt x="1905" y="7906"/>
                  </a:cubicBezTo>
                  <a:lnTo>
                    <a:pt x="2025" y="7727"/>
                  </a:lnTo>
                  <a:cubicBezTo>
                    <a:pt x="2036" y="7704"/>
                    <a:pt x="2060" y="7680"/>
                    <a:pt x="2084" y="7656"/>
                  </a:cubicBezTo>
                  <a:lnTo>
                    <a:pt x="2084" y="7644"/>
                  </a:lnTo>
                  <a:lnTo>
                    <a:pt x="2108" y="7608"/>
                  </a:lnTo>
                  <a:lnTo>
                    <a:pt x="2179" y="7513"/>
                  </a:lnTo>
                  <a:cubicBezTo>
                    <a:pt x="2215" y="7454"/>
                    <a:pt x="2251" y="7406"/>
                    <a:pt x="2286" y="7346"/>
                  </a:cubicBezTo>
                  <a:cubicBezTo>
                    <a:pt x="2334" y="7299"/>
                    <a:pt x="2370" y="7239"/>
                    <a:pt x="2406" y="7192"/>
                  </a:cubicBezTo>
                  <a:lnTo>
                    <a:pt x="2465" y="7096"/>
                  </a:lnTo>
                  <a:lnTo>
                    <a:pt x="2501" y="7037"/>
                  </a:lnTo>
                  <a:lnTo>
                    <a:pt x="2572" y="6954"/>
                  </a:lnTo>
                  <a:cubicBezTo>
                    <a:pt x="2667" y="6811"/>
                    <a:pt x="2763" y="6668"/>
                    <a:pt x="2858" y="6513"/>
                  </a:cubicBezTo>
                  <a:cubicBezTo>
                    <a:pt x="2965" y="6358"/>
                    <a:pt x="3084" y="6180"/>
                    <a:pt x="3191" y="6001"/>
                  </a:cubicBezTo>
                  <a:lnTo>
                    <a:pt x="3239" y="5930"/>
                  </a:lnTo>
                  <a:cubicBezTo>
                    <a:pt x="3287" y="5858"/>
                    <a:pt x="3334" y="5775"/>
                    <a:pt x="3382" y="5691"/>
                  </a:cubicBezTo>
                  <a:lnTo>
                    <a:pt x="3394" y="5668"/>
                  </a:lnTo>
                  <a:cubicBezTo>
                    <a:pt x="3418" y="5644"/>
                    <a:pt x="3429" y="5608"/>
                    <a:pt x="3453" y="5572"/>
                  </a:cubicBezTo>
                  <a:lnTo>
                    <a:pt x="3560" y="5406"/>
                  </a:lnTo>
                  <a:cubicBezTo>
                    <a:pt x="3584" y="5370"/>
                    <a:pt x="3608" y="5346"/>
                    <a:pt x="3632" y="5310"/>
                  </a:cubicBezTo>
                  <a:lnTo>
                    <a:pt x="3656" y="5275"/>
                  </a:lnTo>
                  <a:cubicBezTo>
                    <a:pt x="3679" y="5239"/>
                    <a:pt x="3703" y="5191"/>
                    <a:pt x="3739" y="5156"/>
                  </a:cubicBezTo>
                  <a:lnTo>
                    <a:pt x="3763" y="5120"/>
                  </a:lnTo>
                  <a:cubicBezTo>
                    <a:pt x="3787" y="5084"/>
                    <a:pt x="3810" y="5060"/>
                    <a:pt x="3822" y="5025"/>
                  </a:cubicBezTo>
                  <a:lnTo>
                    <a:pt x="3941" y="4858"/>
                  </a:lnTo>
                  <a:cubicBezTo>
                    <a:pt x="3977" y="4787"/>
                    <a:pt x="4013" y="4727"/>
                    <a:pt x="4049" y="4668"/>
                  </a:cubicBezTo>
                  <a:lnTo>
                    <a:pt x="4084" y="4608"/>
                  </a:lnTo>
                  <a:cubicBezTo>
                    <a:pt x="4144" y="4513"/>
                    <a:pt x="4203" y="4406"/>
                    <a:pt x="4263" y="4310"/>
                  </a:cubicBezTo>
                  <a:cubicBezTo>
                    <a:pt x="4287" y="4263"/>
                    <a:pt x="4322" y="4227"/>
                    <a:pt x="4346" y="4179"/>
                  </a:cubicBezTo>
                  <a:lnTo>
                    <a:pt x="4370" y="4144"/>
                  </a:lnTo>
                  <a:lnTo>
                    <a:pt x="4382" y="4132"/>
                  </a:lnTo>
                  <a:cubicBezTo>
                    <a:pt x="4394" y="4096"/>
                    <a:pt x="4418" y="4060"/>
                    <a:pt x="4441" y="4037"/>
                  </a:cubicBezTo>
                  <a:cubicBezTo>
                    <a:pt x="4489" y="3929"/>
                    <a:pt x="4549" y="3834"/>
                    <a:pt x="4608" y="3727"/>
                  </a:cubicBezTo>
                  <a:lnTo>
                    <a:pt x="4644" y="3667"/>
                  </a:lnTo>
                  <a:cubicBezTo>
                    <a:pt x="4680" y="3596"/>
                    <a:pt x="4715" y="3536"/>
                    <a:pt x="4751" y="3477"/>
                  </a:cubicBezTo>
                  <a:lnTo>
                    <a:pt x="4799" y="3417"/>
                  </a:lnTo>
                  <a:cubicBezTo>
                    <a:pt x="4811" y="3382"/>
                    <a:pt x="4834" y="3346"/>
                    <a:pt x="4858" y="3310"/>
                  </a:cubicBezTo>
                  <a:cubicBezTo>
                    <a:pt x="4882" y="3275"/>
                    <a:pt x="4894" y="3251"/>
                    <a:pt x="4918" y="3215"/>
                  </a:cubicBezTo>
                  <a:lnTo>
                    <a:pt x="4930" y="3203"/>
                  </a:lnTo>
                  <a:cubicBezTo>
                    <a:pt x="4942" y="3191"/>
                    <a:pt x="4942" y="3179"/>
                    <a:pt x="4953" y="3167"/>
                  </a:cubicBezTo>
                  <a:cubicBezTo>
                    <a:pt x="4989" y="3120"/>
                    <a:pt x="5013" y="3072"/>
                    <a:pt x="5049" y="3024"/>
                  </a:cubicBezTo>
                  <a:lnTo>
                    <a:pt x="5061" y="3001"/>
                  </a:lnTo>
                  <a:cubicBezTo>
                    <a:pt x="5084" y="2977"/>
                    <a:pt x="5108" y="2941"/>
                    <a:pt x="5120" y="2905"/>
                  </a:cubicBezTo>
                  <a:cubicBezTo>
                    <a:pt x="5192" y="2810"/>
                    <a:pt x="5251" y="2727"/>
                    <a:pt x="5299" y="2655"/>
                  </a:cubicBezTo>
                  <a:cubicBezTo>
                    <a:pt x="5334" y="2584"/>
                    <a:pt x="5370" y="2524"/>
                    <a:pt x="5406" y="2465"/>
                  </a:cubicBezTo>
                  <a:cubicBezTo>
                    <a:pt x="5477" y="2334"/>
                    <a:pt x="5561" y="2203"/>
                    <a:pt x="5644" y="2072"/>
                  </a:cubicBezTo>
                  <a:lnTo>
                    <a:pt x="5704" y="1977"/>
                  </a:lnTo>
                  <a:cubicBezTo>
                    <a:pt x="5739" y="1917"/>
                    <a:pt x="5775" y="1858"/>
                    <a:pt x="5823" y="1798"/>
                  </a:cubicBezTo>
                  <a:cubicBezTo>
                    <a:pt x="5858" y="1727"/>
                    <a:pt x="5906" y="1655"/>
                    <a:pt x="5942" y="1584"/>
                  </a:cubicBezTo>
                  <a:lnTo>
                    <a:pt x="5989" y="1524"/>
                  </a:lnTo>
                  <a:lnTo>
                    <a:pt x="6013" y="1465"/>
                  </a:lnTo>
                  <a:lnTo>
                    <a:pt x="6073" y="1358"/>
                  </a:lnTo>
                  <a:cubicBezTo>
                    <a:pt x="6096" y="1334"/>
                    <a:pt x="6120" y="1298"/>
                    <a:pt x="6144" y="1262"/>
                  </a:cubicBezTo>
                  <a:lnTo>
                    <a:pt x="6168" y="1215"/>
                  </a:lnTo>
                  <a:cubicBezTo>
                    <a:pt x="6192" y="1179"/>
                    <a:pt x="6216" y="1155"/>
                    <a:pt x="6239" y="1119"/>
                  </a:cubicBezTo>
                  <a:lnTo>
                    <a:pt x="6263" y="1084"/>
                  </a:lnTo>
                  <a:cubicBezTo>
                    <a:pt x="6287" y="1048"/>
                    <a:pt x="6311" y="1000"/>
                    <a:pt x="6346" y="965"/>
                  </a:cubicBezTo>
                  <a:lnTo>
                    <a:pt x="6394" y="893"/>
                  </a:lnTo>
                  <a:cubicBezTo>
                    <a:pt x="6442" y="834"/>
                    <a:pt x="6477" y="774"/>
                    <a:pt x="6525" y="715"/>
                  </a:cubicBezTo>
                  <a:cubicBezTo>
                    <a:pt x="6585" y="608"/>
                    <a:pt x="6656" y="512"/>
                    <a:pt x="6716" y="417"/>
                  </a:cubicBezTo>
                  <a:cubicBezTo>
                    <a:pt x="6787" y="298"/>
                    <a:pt x="6870" y="203"/>
                    <a:pt x="6942" y="107"/>
                  </a:cubicBezTo>
                  <a:cubicBezTo>
                    <a:pt x="6942" y="96"/>
                    <a:pt x="6954" y="72"/>
                    <a:pt x="6942" y="60"/>
                  </a:cubicBezTo>
                  <a:cubicBezTo>
                    <a:pt x="6942" y="36"/>
                    <a:pt x="6930" y="12"/>
                    <a:pt x="6918" y="12"/>
                  </a:cubicBezTo>
                  <a:cubicBezTo>
                    <a:pt x="6906" y="0"/>
                    <a:pt x="6894" y="0"/>
                    <a:pt x="6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824825" y="2032525"/>
              <a:ext cx="15200" cy="14950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86" y="274"/>
                  </a:moveTo>
                  <a:lnTo>
                    <a:pt x="286" y="274"/>
                  </a:lnTo>
                  <a:cubicBezTo>
                    <a:pt x="286" y="286"/>
                    <a:pt x="298" y="286"/>
                    <a:pt x="298" y="286"/>
                  </a:cubicBezTo>
                  <a:cubicBezTo>
                    <a:pt x="286" y="286"/>
                    <a:pt x="286" y="286"/>
                    <a:pt x="286" y="274"/>
                  </a:cubicBezTo>
                  <a:close/>
                  <a:moveTo>
                    <a:pt x="298" y="0"/>
                  </a:moveTo>
                  <a:cubicBezTo>
                    <a:pt x="250" y="0"/>
                    <a:pt x="191" y="12"/>
                    <a:pt x="155" y="48"/>
                  </a:cubicBezTo>
                  <a:cubicBezTo>
                    <a:pt x="131" y="60"/>
                    <a:pt x="108" y="72"/>
                    <a:pt x="96" y="96"/>
                  </a:cubicBezTo>
                  <a:cubicBezTo>
                    <a:pt x="72" y="119"/>
                    <a:pt x="48" y="155"/>
                    <a:pt x="36" y="191"/>
                  </a:cubicBezTo>
                  <a:cubicBezTo>
                    <a:pt x="0" y="250"/>
                    <a:pt x="0" y="310"/>
                    <a:pt x="12" y="381"/>
                  </a:cubicBezTo>
                  <a:cubicBezTo>
                    <a:pt x="12" y="405"/>
                    <a:pt x="24" y="429"/>
                    <a:pt x="36" y="453"/>
                  </a:cubicBezTo>
                  <a:cubicBezTo>
                    <a:pt x="60" y="489"/>
                    <a:pt x="84" y="512"/>
                    <a:pt x="119" y="536"/>
                  </a:cubicBezTo>
                  <a:cubicBezTo>
                    <a:pt x="167" y="572"/>
                    <a:pt x="227" y="596"/>
                    <a:pt x="286" y="596"/>
                  </a:cubicBezTo>
                  <a:cubicBezTo>
                    <a:pt x="292" y="597"/>
                    <a:pt x="299" y="598"/>
                    <a:pt x="305" y="598"/>
                  </a:cubicBezTo>
                  <a:cubicBezTo>
                    <a:pt x="360" y="598"/>
                    <a:pt x="418" y="554"/>
                    <a:pt x="429" y="500"/>
                  </a:cubicBezTo>
                  <a:cubicBezTo>
                    <a:pt x="489" y="465"/>
                    <a:pt x="536" y="417"/>
                    <a:pt x="560" y="358"/>
                  </a:cubicBezTo>
                  <a:cubicBezTo>
                    <a:pt x="608" y="250"/>
                    <a:pt x="560" y="131"/>
                    <a:pt x="477" y="60"/>
                  </a:cubicBezTo>
                  <a:cubicBezTo>
                    <a:pt x="417" y="24"/>
                    <a:pt x="358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050450" y="2092350"/>
              <a:ext cx="14900" cy="14025"/>
            </a:xfrm>
            <a:custGeom>
              <a:avLst/>
              <a:gdLst/>
              <a:ahLst/>
              <a:cxnLst/>
              <a:rect l="l" t="t" r="r" b="b"/>
              <a:pathLst>
                <a:path w="596" h="561" extrusionOk="0">
                  <a:moveTo>
                    <a:pt x="274" y="1"/>
                  </a:moveTo>
                  <a:cubicBezTo>
                    <a:pt x="262" y="1"/>
                    <a:pt x="250" y="1"/>
                    <a:pt x="238" y="12"/>
                  </a:cubicBezTo>
                  <a:cubicBezTo>
                    <a:pt x="227" y="12"/>
                    <a:pt x="203" y="12"/>
                    <a:pt x="191" y="24"/>
                  </a:cubicBezTo>
                  <a:cubicBezTo>
                    <a:pt x="167" y="36"/>
                    <a:pt x="143" y="48"/>
                    <a:pt x="131" y="72"/>
                  </a:cubicBezTo>
                  <a:cubicBezTo>
                    <a:pt x="119" y="72"/>
                    <a:pt x="108" y="84"/>
                    <a:pt x="96" y="96"/>
                  </a:cubicBezTo>
                  <a:cubicBezTo>
                    <a:pt x="96" y="108"/>
                    <a:pt x="84" y="108"/>
                    <a:pt x="84" y="108"/>
                  </a:cubicBezTo>
                  <a:cubicBezTo>
                    <a:pt x="48" y="143"/>
                    <a:pt x="36" y="179"/>
                    <a:pt x="24" y="215"/>
                  </a:cubicBezTo>
                  <a:cubicBezTo>
                    <a:pt x="24" y="227"/>
                    <a:pt x="24" y="239"/>
                    <a:pt x="12" y="262"/>
                  </a:cubicBezTo>
                  <a:cubicBezTo>
                    <a:pt x="0" y="334"/>
                    <a:pt x="12" y="417"/>
                    <a:pt x="60" y="477"/>
                  </a:cubicBezTo>
                  <a:cubicBezTo>
                    <a:pt x="84" y="501"/>
                    <a:pt x="108" y="536"/>
                    <a:pt x="143" y="536"/>
                  </a:cubicBezTo>
                  <a:cubicBezTo>
                    <a:pt x="167" y="548"/>
                    <a:pt x="179" y="548"/>
                    <a:pt x="203" y="560"/>
                  </a:cubicBezTo>
                  <a:lnTo>
                    <a:pt x="215" y="560"/>
                  </a:lnTo>
                  <a:cubicBezTo>
                    <a:pt x="250" y="560"/>
                    <a:pt x="286" y="560"/>
                    <a:pt x="310" y="548"/>
                  </a:cubicBezTo>
                  <a:cubicBezTo>
                    <a:pt x="358" y="536"/>
                    <a:pt x="393" y="524"/>
                    <a:pt x="417" y="489"/>
                  </a:cubicBezTo>
                  <a:cubicBezTo>
                    <a:pt x="429" y="489"/>
                    <a:pt x="429" y="489"/>
                    <a:pt x="441" y="477"/>
                  </a:cubicBezTo>
                  <a:cubicBezTo>
                    <a:pt x="465" y="465"/>
                    <a:pt x="500" y="453"/>
                    <a:pt x="524" y="429"/>
                  </a:cubicBezTo>
                  <a:cubicBezTo>
                    <a:pt x="548" y="405"/>
                    <a:pt x="572" y="370"/>
                    <a:pt x="584" y="334"/>
                  </a:cubicBezTo>
                  <a:cubicBezTo>
                    <a:pt x="596" y="262"/>
                    <a:pt x="596" y="191"/>
                    <a:pt x="548" y="132"/>
                  </a:cubicBezTo>
                  <a:cubicBezTo>
                    <a:pt x="524" y="96"/>
                    <a:pt x="512" y="60"/>
                    <a:pt x="477" y="36"/>
                  </a:cubicBezTo>
                  <a:cubicBezTo>
                    <a:pt x="441" y="12"/>
                    <a:pt x="393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918275" y="1794700"/>
              <a:ext cx="22350" cy="23725"/>
            </a:xfrm>
            <a:custGeom>
              <a:avLst/>
              <a:gdLst/>
              <a:ahLst/>
              <a:cxnLst/>
              <a:rect l="l" t="t" r="r" b="b"/>
              <a:pathLst>
                <a:path w="894" h="949" extrusionOk="0">
                  <a:moveTo>
                    <a:pt x="489" y="298"/>
                  </a:moveTo>
                  <a:cubicBezTo>
                    <a:pt x="513" y="310"/>
                    <a:pt x="525" y="310"/>
                    <a:pt x="537" y="322"/>
                  </a:cubicBezTo>
                  <a:cubicBezTo>
                    <a:pt x="549" y="322"/>
                    <a:pt x="561" y="334"/>
                    <a:pt x="572" y="346"/>
                  </a:cubicBezTo>
                  <a:cubicBezTo>
                    <a:pt x="572" y="346"/>
                    <a:pt x="584" y="346"/>
                    <a:pt x="584" y="358"/>
                  </a:cubicBezTo>
                  <a:lnTo>
                    <a:pt x="596" y="358"/>
                  </a:lnTo>
                  <a:cubicBezTo>
                    <a:pt x="596" y="369"/>
                    <a:pt x="596" y="381"/>
                    <a:pt x="596" y="393"/>
                  </a:cubicBezTo>
                  <a:cubicBezTo>
                    <a:pt x="596" y="417"/>
                    <a:pt x="596" y="441"/>
                    <a:pt x="596" y="465"/>
                  </a:cubicBezTo>
                  <a:cubicBezTo>
                    <a:pt x="584" y="488"/>
                    <a:pt x="572" y="524"/>
                    <a:pt x="561" y="548"/>
                  </a:cubicBezTo>
                  <a:cubicBezTo>
                    <a:pt x="561" y="560"/>
                    <a:pt x="549" y="572"/>
                    <a:pt x="537" y="584"/>
                  </a:cubicBezTo>
                  <a:cubicBezTo>
                    <a:pt x="537" y="584"/>
                    <a:pt x="537" y="596"/>
                    <a:pt x="525" y="596"/>
                  </a:cubicBezTo>
                  <a:cubicBezTo>
                    <a:pt x="513" y="608"/>
                    <a:pt x="501" y="608"/>
                    <a:pt x="489" y="619"/>
                  </a:cubicBezTo>
                  <a:cubicBezTo>
                    <a:pt x="477" y="619"/>
                    <a:pt x="465" y="619"/>
                    <a:pt x="442" y="631"/>
                  </a:cubicBezTo>
                  <a:lnTo>
                    <a:pt x="418" y="631"/>
                  </a:lnTo>
                  <a:cubicBezTo>
                    <a:pt x="406" y="619"/>
                    <a:pt x="382" y="619"/>
                    <a:pt x="370" y="608"/>
                  </a:cubicBezTo>
                  <a:cubicBezTo>
                    <a:pt x="370" y="608"/>
                    <a:pt x="358" y="608"/>
                    <a:pt x="358" y="596"/>
                  </a:cubicBezTo>
                  <a:cubicBezTo>
                    <a:pt x="346" y="596"/>
                    <a:pt x="346" y="584"/>
                    <a:pt x="334" y="584"/>
                  </a:cubicBezTo>
                  <a:cubicBezTo>
                    <a:pt x="334" y="572"/>
                    <a:pt x="334" y="560"/>
                    <a:pt x="322" y="548"/>
                  </a:cubicBezTo>
                  <a:cubicBezTo>
                    <a:pt x="322" y="536"/>
                    <a:pt x="311" y="512"/>
                    <a:pt x="311" y="488"/>
                  </a:cubicBezTo>
                  <a:cubicBezTo>
                    <a:pt x="311" y="465"/>
                    <a:pt x="311" y="453"/>
                    <a:pt x="311" y="429"/>
                  </a:cubicBezTo>
                  <a:cubicBezTo>
                    <a:pt x="322" y="417"/>
                    <a:pt x="322" y="405"/>
                    <a:pt x="334" y="393"/>
                  </a:cubicBezTo>
                  <a:cubicBezTo>
                    <a:pt x="334" y="369"/>
                    <a:pt x="346" y="358"/>
                    <a:pt x="358" y="346"/>
                  </a:cubicBezTo>
                  <a:cubicBezTo>
                    <a:pt x="370" y="334"/>
                    <a:pt x="370" y="334"/>
                    <a:pt x="382" y="322"/>
                  </a:cubicBezTo>
                  <a:cubicBezTo>
                    <a:pt x="394" y="310"/>
                    <a:pt x="406" y="310"/>
                    <a:pt x="418" y="298"/>
                  </a:cubicBezTo>
                  <a:close/>
                  <a:moveTo>
                    <a:pt x="442" y="0"/>
                  </a:moveTo>
                  <a:cubicBezTo>
                    <a:pt x="394" y="0"/>
                    <a:pt x="346" y="12"/>
                    <a:pt x="311" y="36"/>
                  </a:cubicBezTo>
                  <a:cubicBezTo>
                    <a:pt x="251" y="48"/>
                    <a:pt x="203" y="84"/>
                    <a:pt x="156" y="119"/>
                  </a:cubicBezTo>
                  <a:cubicBezTo>
                    <a:pt x="144" y="131"/>
                    <a:pt x="120" y="155"/>
                    <a:pt x="108" y="167"/>
                  </a:cubicBezTo>
                  <a:cubicBezTo>
                    <a:pt x="108" y="179"/>
                    <a:pt x="108" y="191"/>
                    <a:pt x="96" y="203"/>
                  </a:cubicBezTo>
                  <a:cubicBezTo>
                    <a:pt x="61" y="250"/>
                    <a:pt x="37" y="298"/>
                    <a:pt x="25" y="358"/>
                  </a:cubicBezTo>
                  <a:cubicBezTo>
                    <a:pt x="1" y="441"/>
                    <a:pt x="1" y="524"/>
                    <a:pt x="13" y="608"/>
                  </a:cubicBezTo>
                  <a:cubicBezTo>
                    <a:pt x="13" y="643"/>
                    <a:pt x="37" y="691"/>
                    <a:pt x="49" y="727"/>
                  </a:cubicBezTo>
                  <a:cubicBezTo>
                    <a:pt x="72" y="762"/>
                    <a:pt x="108" y="810"/>
                    <a:pt x="144" y="834"/>
                  </a:cubicBezTo>
                  <a:cubicBezTo>
                    <a:pt x="203" y="893"/>
                    <a:pt x="287" y="917"/>
                    <a:pt x="358" y="941"/>
                  </a:cubicBezTo>
                  <a:cubicBezTo>
                    <a:pt x="378" y="946"/>
                    <a:pt x="396" y="949"/>
                    <a:pt x="412" y="949"/>
                  </a:cubicBezTo>
                  <a:cubicBezTo>
                    <a:pt x="435" y="949"/>
                    <a:pt x="456" y="943"/>
                    <a:pt x="477" y="929"/>
                  </a:cubicBezTo>
                  <a:cubicBezTo>
                    <a:pt x="489" y="929"/>
                    <a:pt x="501" y="917"/>
                    <a:pt x="513" y="905"/>
                  </a:cubicBezTo>
                  <a:cubicBezTo>
                    <a:pt x="549" y="893"/>
                    <a:pt x="572" y="893"/>
                    <a:pt x="608" y="881"/>
                  </a:cubicBezTo>
                  <a:cubicBezTo>
                    <a:pt x="668" y="846"/>
                    <a:pt x="727" y="810"/>
                    <a:pt x="763" y="762"/>
                  </a:cubicBezTo>
                  <a:cubicBezTo>
                    <a:pt x="811" y="703"/>
                    <a:pt x="834" y="643"/>
                    <a:pt x="858" y="584"/>
                  </a:cubicBezTo>
                  <a:cubicBezTo>
                    <a:pt x="870" y="548"/>
                    <a:pt x="870" y="500"/>
                    <a:pt x="882" y="465"/>
                  </a:cubicBezTo>
                  <a:cubicBezTo>
                    <a:pt x="894" y="417"/>
                    <a:pt x="882" y="381"/>
                    <a:pt x="882" y="334"/>
                  </a:cubicBezTo>
                  <a:cubicBezTo>
                    <a:pt x="870" y="310"/>
                    <a:pt x="870" y="274"/>
                    <a:pt x="846" y="238"/>
                  </a:cubicBezTo>
                  <a:cubicBezTo>
                    <a:pt x="834" y="203"/>
                    <a:pt x="811" y="179"/>
                    <a:pt x="787" y="143"/>
                  </a:cubicBezTo>
                  <a:cubicBezTo>
                    <a:pt x="727" y="84"/>
                    <a:pt x="644" y="48"/>
                    <a:pt x="572" y="24"/>
                  </a:cubicBezTo>
                  <a:cubicBezTo>
                    <a:pt x="537" y="12"/>
                    <a:pt x="501" y="12"/>
                    <a:pt x="453" y="12"/>
                  </a:cubicBezTo>
                  <a:cubicBezTo>
                    <a:pt x="453" y="0"/>
                    <a:pt x="453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5879300" y="2343875"/>
              <a:ext cx="19075" cy="23525"/>
            </a:xfrm>
            <a:custGeom>
              <a:avLst/>
              <a:gdLst/>
              <a:ahLst/>
              <a:cxnLst/>
              <a:rect l="l" t="t" r="r" b="b"/>
              <a:pathLst>
                <a:path w="763" h="941" extrusionOk="0">
                  <a:moveTo>
                    <a:pt x="357" y="0"/>
                  </a:moveTo>
                  <a:cubicBezTo>
                    <a:pt x="322" y="0"/>
                    <a:pt x="286" y="12"/>
                    <a:pt x="250" y="24"/>
                  </a:cubicBezTo>
                  <a:cubicBezTo>
                    <a:pt x="155" y="72"/>
                    <a:pt x="96" y="167"/>
                    <a:pt x="48" y="262"/>
                  </a:cubicBezTo>
                  <a:cubicBezTo>
                    <a:pt x="12" y="334"/>
                    <a:pt x="0" y="405"/>
                    <a:pt x="12" y="488"/>
                  </a:cubicBezTo>
                  <a:cubicBezTo>
                    <a:pt x="0" y="524"/>
                    <a:pt x="0" y="560"/>
                    <a:pt x="0" y="596"/>
                  </a:cubicBezTo>
                  <a:cubicBezTo>
                    <a:pt x="0" y="655"/>
                    <a:pt x="12" y="703"/>
                    <a:pt x="36" y="762"/>
                  </a:cubicBezTo>
                  <a:cubicBezTo>
                    <a:pt x="72" y="810"/>
                    <a:pt x="119" y="846"/>
                    <a:pt x="167" y="881"/>
                  </a:cubicBezTo>
                  <a:cubicBezTo>
                    <a:pt x="215" y="917"/>
                    <a:pt x="274" y="929"/>
                    <a:pt x="334" y="941"/>
                  </a:cubicBezTo>
                  <a:lnTo>
                    <a:pt x="405" y="941"/>
                  </a:lnTo>
                  <a:cubicBezTo>
                    <a:pt x="441" y="941"/>
                    <a:pt x="477" y="929"/>
                    <a:pt x="524" y="917"/>
                  </a:cubicBezTo>
                  <a:cubicBezTo>
                    <a:pt x="619" y="881"/>
                    <a:pt x="691" y="786"/>
                    <a:pt x="727" y="691"/>
                  </a:cubicBezTo>
                  <a:cubicBezTo>
                    <a:pt x="738" y="655"/>
                    <a:pt x="750" y="631"/>
                    <a:pt x="750" y="608"/>
                  </a:cubicBezTo>
                  <a:cubicBezTo>
                    <a:pt x="750" y="584"/>
                    <a:pt x="762" y="560"/>
                    <a:pt x="762" y="536"/>
                  </a:cubicBezTo>
                  <a:cubicBezTo>
                    <a:pt x="762" y="465"/>
                    <a:pt x="750" y="405"/>
                    <a:pt x="727" y="346"/>
                  </a:cubicBezTo>
                  <a:cubicBezTo>
                    <a:pt x="715" y="310"/>
                    <a:pt x="703" y="274"/>
                    <a:pt x="679" y="238"/>
                  </a:cubicBezTo>
                  <a:cubicBezTo>
                    <a:pt x="667" y="203"/>
                    <a:pt x="643" y="167"/>
                    <a:pt x="619" y="131"/>
                  </a:cubicBezTo>
                  <a:cubicBezTo>
                    <a:pt x="596" y="96"/>
                    <a:pt x="548" y="72"/>
                    <a:pt x="512" y="48"/>
                  </a:cubicBezTo>
                  <a:cubicBezTo>
                    <a:pt x="488" y="36"/>
                    <a:pt x="465" y="24"/>
                    <a:pt x="453" y="24"/>
                  </a:cubicBezTo>
                  <a:cubicBezTo>
                    <a:pt x="417" y="12"/>
                    <a:pt x="39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150450" y="1835775"/>
              <a:ext cx="32475" cy="66400"/>
            </a:xfrm>
            <a:custGeom>
              <a:avLst/>
              <a:gdLst/>
              <a:ahLst/>
              <a:cxnLst/>
              <a:rect l="l" t="t" r="r" b="b"/>
              <a:pathLst>
                <a:path w="1299" h="2656" extrusionOk="0">
                  <a:moveTo>
                    <a:pt x="48" y="0"/>
                  </a:moveTo>
                  <a:cubicBezTo>
                    <a:pt x="13" y="24"/>
                    <a:pt x="1" y="72"/>
                    <a:pt x="13" y="108"/>
                  </a:cubicBezTo>
                  <a:cubicBezTo>
                    <a:pt x="37" y="155"/>
                    <a:pt x="60" y="203"/>
                    <a:pt x="84" y="250"/>
                  </a:cubicBezTo>
                  <a:cubicBezTo>
                    <a:pt x="108" y="286"/>
                    <a:pt x="132" y="334"/>
                    <a:pt x="144" y="381"/>
                  </a:cubicBezTo>
                  <a:cubicBezTo>
                    <a:pt x="191" y="465"/>
                    <a:pt x="227" y="560"/>
                    <a:pt x="275" y="655"/>
                  </a:cubicBezTo>
                  <a:cubicBezTo>
                    <a:pt x="299" y="703"/>
                    <a:pt x="310" y="762"/>
                    <a:pt x="334" y="822"/>
                  </a:cubicBezTo>
                  <a:cubicBezTo>
                    <a:pt x="382" y="917"/>
                    <a:pt x="418" y="1012"/>
                    <a:pt x="453" y="1108"/>
                  </a:cubicBezTo>
                  <a:cubicBezTo>
                    <a:pt x="513" y="1251"/>
                    <a:pt x="572" y="1393"/>
                    <a:pt x="632" y="1524"/>
                  </a:cubicBezTo>
                  <a:cubicBezTo>
                    <a:pt x="668" y="1608"/>
                    <a:pt x="703" y="1691"/>
                    <a:pt x="739" y="1774"/>
                  </a:cubicBezTo>
                  <a:cubicBezTo>
                    <a:pt x="739" y="1798"/>
                    <a:pt x="751" y="1822"/>
                    <a:pt x="763" y="1846"/>
                  </a:cubicBezTo>
                  <a:cubicBezTo>
                    <a:pt x="787" y="1893"/>
                    <a:pt x="810" y="1929"/>
                    <a:pt x="834" y="1977"/>
                  </a:cubicBezTo>
                  <a:cubicBezTo>
                    <a:pt x="846" y="2001"/>
                    <a:pt x="858" y="2024"/>
                    <a:pt x="870" y="2048"/>
                  </a:cubicBezTo>
                  <a:cubicBezTo>
                    <a:pt x="882" y="2072"/>
                    <a:pt x="894" y="2096"/>
                    <a:pt x="906" y="2108"/>
                  </a:cubicBezTo>
                  <a:cubicBezTo>
                    <a:pt x="930" y="2167"/>
                    <a:pt x="965" y="2215"/>
                    <a:pt x="989" y="2274"/>
                  </a:cubicBezTo>
                  <a:cubicBezTo>
                    <a:pt x="1013" y="2322"/>
                    <a:pt x="1049" y="2358"/>
                    <a:pt x="1072" y="2405"/>
                  </a:cubicBezTo>
                  <a:cubicBezTo>
                    <a:pt x="1096" y="2465"/>
                    <a:pt x="1132" y="2513"/>
                    <a:pt x="1156" y="2572"/>
                  </a:cubicBezTo>
                  <a:cubicBezTo>
                    <a:pt x="1156" y="2572"/>
                    <a:pt x="1156" y="2584"/>
                    <a:pt x="1156" y="2596"/>
                  </a:cubicBezTo>
                  <a:cubicBezTo>
                    <a:pt x="1168" y="2632"/>
                    <a:pt x="1203" y="2655"/>
                    <a:pt x="1251" y="2655"/>
                  </a:cubicBezTo>
                  <a:cubicBezTo>
                    <a:pt x="1263" y="2644"/>
                    <a:pt x="1275" y="2632"/>
                    <a:pt x="1287" y="2620"/>
                  </a:cubicBezTo>
                  <a:cubicBezTo>
                    <a:pt x="1299" y="2596"/>
                    <a:pt x="1299" y="2584"/>
                    <a:pt x="1299" y="2560"/>
                  </a:cubicBezTo>
                  <a:cubicBezTo>
                    <a:pt x="1299" y="2501"/>
                    <a:pt x="1263" y="2453"/>
                    <a:pt x="1239" y="2405"/>
                  </a:cubicBezTo>
                  <a:cubicBezTo>
                    <a:pt x="1215" y="2370"/>
                    <a:pt x="1203" y="2346"/>
                    <a:pt x="1180" y="2310"/>
                  </a:cubicBezTo>
                  <a:cubicBezTo>
                    <a:pt x="1144" y="2251"/>
                    <a:pt x="1108" y="2179"/>
                    <a:pt x="1072" y="2108"/>
                  </a:cubicBezTo>
                  <a:cubicBezTo>
                    <a:pt x="1049" y="2072"/>
                    <a:pt x="1025" y="2024"/>
                    <a:pt x="1001" y="1989"/>
                  </a:cubicBezTo>
                  <a:cubicBezTo>
                    <a:pt x="989" y="1953"/>
                    <a:pt x="965" y="1917"/>
                    <a:pt x="953" y="1882"/>
                  </a:cubicBezTo>
                  <a:lnTo>
                    <a:pt x="894" y="1774"/>
                  </a:lnTo>
                  <a:cubicBezTo>
                    <a:pt x="882" y="1751"/>
                    <a:pt x="870" y="1715"/>
                    <a:pt x="858" y="1679"/>
                  </a:cubicBezTo>
                  <a:cubicBezTo>
                    <a:pt x="822" y="1608"/>
                    <a:pt x="787" y="1536"/>
                    <a:pt x="763" y="1465"/>
                  </a:cubicBezTo>
                  <a:cubicBezTo>
                    <a:pt x="727" y="1370"/>
                    <a:pt x="691" y="1286"/>
                    <a:pt x="644" y="1191"/>
                  </a:cubicBezTo>
                  <a:cubicBezTo>
                    <a:pt x="584" y="1036"/>
                    <a:pt x="525" y="881"/>
                    <a:pt x="465" y="727"/>
                  </a:cubicBezTo>
                  <a:cubicBezTo>
                    <a:pt x="441" y="691"/>
                    <a:pt x="429" y="643"/>
                    <a:pt x="406" y="596"/>
                  </a:cubicBezTo>
                  <a:cubicBezTo>
                    <a:pt x="394" y="548"/>
                    <a:pt x="370" y="512"/>
                    <a:pt x="346" y="465"/>
                  </a:cubicBezTo>
                  <a:cubicBezTo>
                    <a:pt x="310" y="393"/>
                    <a:pt x="275" y="310"/>
                    <a:pt x="239" y="239"/>
                  </a:cubicBezTo>
                  <a:cubicBezTo>
                    <a:pt x="227" y="215"/>
                    <a:pt x="215" y="191"/>
                    <a:pt x="215" y="167"/>
                  </a:cubicBezTo>
                  <a:cubicBezTo>
                    <a:pt x="191" y="119"/>
                    <a:pt x="168" y="84"/>
                    <a:pt x="144" y="36"/>
                  </a:cubicBezTo>
                  <a:cubicBezTo>
                    <a:pt x="132" y="12"/>
                    <a:pt x="108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175175" y="1897375"/>
              <a:ext cx="13700" cy="15225"/>
            </a:xfrm>
            <a:custGeom>
              <a:avLst/>
              <a:gdLst/>
              <a:ahLst/>
              <a:cxnLst/>
              <a:rect l="l" t="t" r="r" b="b"/>
              <a:pathLst>
                <a:path w="548" h="609" extrusionOk="0">
                  <a:moveTo>
                    <a:pt x="238" y="182"/>
                  </a:moveTo>
                  <a:cubicBezTo>
                    <a:pt x="238" y="191"/>
                    <a:pt x="237" y="191"/>
                    <a:pt x="226" y="191"/>
                  </a:cubicBezTo>
                  <a:cubicBezTo>
                    <a:pt x="230" y="187"/>
                    <a:pt x="235" y="185"/>
                    <a:pt x="238" y="182"/>
                  </a:cubicBezTo>
                  <a:close/>
                  <a:moveTo>
                    <a:pt x="322" y="144"/>
                  </a:moveTo>
                  <a:cubicBezTo>
                    <a:pt x="333" y="144"/>
                    <a:pt x="345" y="156"/>
                    <a:pt x="345" y="156"/>
                  </a:cubicBezTo>
                  <a:cubicBezTo>
                    <a:pt x="357" y="156"/>
                    <a:pt x="357" y="168"/>
                    <a:pt x="369" y="168"/>
                  </a:cubicBezTo>
                  <a:cubicBezTo>
                    <a:pt x="369" y="168"/>
                    <a:pt x="381" y="180"/>
                    <a:pt x="381" y="180"/>
                  </a:cubicBezTo>
                  <a:cubicBezTo>
                    <a:pt x="381" y="191"/>
                    <a:pt x="393" y="191"/>
                    <a:pt x="393" y="191"/>
                  </a:cubicBezTo>
                  <a:cubicBezTo>
                    <a:pt x="381" y="191"/>
                    <a:pt x="369" y="180"/>
                    <a:pt x="357" y="180"/>
                  </a:cubicBezTo>
                  <a:cubicBezTo>
                    <a:pt x="345" y="180"/>
                    <a:pt x="333" y="168"/>
                    <a:pt x="322" y="168"/>
                  </a:cubicBezTo>
                  <a:lnTo>
                    <a:pt x="286" y="168"/>
                  </a:lnTo>
                  <a:cubicBezTo>
                    <a:pt x="266" y="168"/>
                    <a:pt x="254" y="176"/>
                    <a:pt x="244" y="179"/>
                  </a:cubicBezTo>
                  <a:lnTo>
                    <a:pt x="244" y="179"/>
                  </a:lnTo>
                  <a:cubicBezTo>
                    <a:pt x="248" y="176"/>
                    <a:pt x="250" y="173"/>
                    <a:pt x="250" y="168"/>
                  </a:cubicBezTo>
                  <a:cubicBezTo>
                    <a:pt x="262" y="168"/>
                    <a:pt x="274" y="156"/>
                    <a:pt x="286" y="156"/>
                  </a:cubicBezTo>
                  <a:cubicBezTo>
                    <a:pt x="298" y="144"/>
                    <a:pt x="298" y="144"/>
                    <a:pt x="310" y="144"/>
                  </a:cubicBezTo>
                  <a:close/>
                  <a:moveTo>
                    <a:pt x="310" y="1"/>
                  </a:moveTo>
                  <a:cubicBezTo>
                    <a:pt x="298" y="1"/>
                    <a:pt x="274" y="1"/>
                    <a:pt x="250" y="13"/>
                  </a:cubicBezTo>
                  <a:cubicBezTo>
                    <a:pt x="202" y="25"/>
                    <a:pt x="155" y="49"/>
                    <a:pt x="119" y="96"/>
                  </a:cubicBezTo>
                  <a:cubicBezTo>
                    <a:pt x="72" y="132"/>
                    <a:pt x="48" y="191"/>
                    <a:pt x="24" y="239"/>
                  </a:cubicBezTo>
                  <a:cubicBezTo>
                    <a:pt x="0" y="346"/>
                    <a:pt x="24" y="465"/>
                    <a:pt x="95" y="549"/>
                  </a:cubicBezTo>
                  <a:cubicBezTo>
                    <a:pt x="143" y="584"/>
                    <a:pt x="191" y="608"/>
                    <a:pt x="250" y="608"/>
                  </a:cubicBezTo>
                  <a:cubicBezTo>
                    <a:pt x="286" y="608"/>
                    <a:pt x="310" y="608"/>
                    <a:pt x="333" y="596"/>
                  </a:cubicBezTo>
                  <a:cubicBezTo>
                    <a:pt x="345" y="584"/>
                    <a:pt x="357" y="572"/>
                    <a:pt x="369" y="572"/>
                  </a:cubicBezTo>
                  <a:cubicBezTo>
                    <a:pt x="381" y="561"/>
                    <a:pt x="393" y="549"/>
                    <a:pt x="405" y="537"/>
                  </a:cubicBezTo>
                  <a:cubicBezTo>
                    <a:pt x="417" y="525"/>
                    <a:pt x="429" y="513"/>
                    <a:pt x="441" y="501"/>
                  </a:cubicBezTo>
                  <a:cubicBezTo>
                    <a:pt x="453" y="489"/>
                    <a:pt x="453" y="489"/>
                    <a:pt x="464" y="477"/>
                  </a:cubicBezTo>
                  <a:cubicBezTo>
                    <a:pt x="488" y="453"/>
                    <a:pt x="500" y="430"/>
                    <a:pt x="512" y="406"/>
                  </a:cubicBezTo>
                  <a:cubicBezTo>
                    <a:pt x="524" y="382"/>
                    <a:pt x="536" y="358"/>
                    <a:pt x="536" y="322"/>
                  </a:cubicBezTo>
                  <a:cubicBezTo>
                    <a:pt x="548" y="263"/>
                    <a:pt x="548" y="203"/>
                    <a:pt x="524" y="144"/>
                  </a:cubicBezTo>
                  <a:cubicBezTo>
                    <a:pt x="500" y="96"/>
                    <a:pt x="464" y="49"/>
                    <a:pt x="417" y="25"/>
                  </a:cubicBezTo>
                  <a:cubicBezTo>
                    <a:pt x="393" y="13"/>
                    <a:pt x="34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143325" y="1829800"/>
              <a:ext cx="16375" cy="16150"/>
            </a:xfrm>
            <a:custGeom>
              <a:avLst/>
              <a:gdLst/>
              <a:ahLst/>
              <a:cxnLst/>
              <a:rect l="l" t="t" r="r" b="b"/>
              <a:pathLst>
                <a:path w="655" h="646" extrusionOk="0">
                  <a:moveTo>
                    <a:pt x="254" y="1"/>
                  </a:moveTo>
                  <a:cubicBezTo>
                    <a:pt x="231" y="1"/>
                    <a:pt x="206" y="14"/>
                    <a:pt x="191" y="37"/>
                  </a:cubicBezTo>
                  <a:cubicBezTo>
                    <a:pt x="179" y="49"/>
                    <a:pt x="167" y="73"/>
                    <a:pt x="155" y="85"/>
                  </a:cubicBezTo>
                  <a:cubicBezTo>
                    <a:pt x="143" y="108"/>
                    <a:pt x="119" y="132"/>
                    <a:pt x="107" y="156"/>
                  </a:cubicBezTo>
                  <a:cubicBezTo>
                    <a:pt x="36" y="251"/>
                    <a:pt x="0" y="382"/>
                    <a:pt x="72" y="478"/>
                  </a:cubicBezTo>
                  <a:cubicBezTo>
                    <a:pt x="95" y="513"/>
                    <a:pt x="131" y="549"/>
                    <a:pt x="179" y="561"/>
                  </a:cubicBezTo>
                  <a:cubicBezTo>
                    <a:pt x="179" y="573"/>
                    <a:pt x="179" y="573"/>
                    <a:pt x="191" y="573"/>
                  </a:cubicBezTo>
                  <a:cubicBezTo>
                    <a:pt x="203" y="597"/>
                    <a:pt x="238" y="620"/>
                    <a:pt x="262" y="632"/>
                  </a:cubicBezTo>
                  <a:cubicBezTo>
                    <a:pt x="285" y="641"/>
                    <a:pt x="306" y="645"/>
                    <a:pt x="326" y="645"/>
                  </a:cubicBezTo>
                  <a:cubicBezTo>
                    <a:pt x="360" y="645"/>
                    <a:pt x="392" y="635"/>
                    <a:pt x="429" y="620"/>
                  </a:cubicBezTo>
                  <a:cubicBezTo>
                    <a:pt x="453" y="608"/>
                    <a:pt x="464" y="597"/>
                    <a:pt x="488" y="585"/>
                  </a:cubicBezTo>
                  <a:cubicBezTo>
                    <a:pt x="512" y="561"/>
                    <a:pt x="536" y="537"/>
                    <a:pt x="548" y="513"/>
                  </a:cubicBezTo>
                  <a:cubicBezTo>
                    <a:pt x="584" y="478"/>
                    <a:pt x="607" y="430"/>
                    <a:pt x="619" y="382"/>
                  </a:cubicBezTo>
                  <a:cubicBezTo>
                    <a:pt x="643" y="323"/>
                    <a:pt x="655" y="263"/>
                    <a:pt x="643" y="204"/>
                  </a:cubicBezTo>
                  <a:cubicBezTo>
                    <a:pt x="631" y="180"/>
                    <a:pt x="619" y="144"/>
                    <a:pt x="595" y="120"/>
                  </a:cubicBezTo>
                  <a:cubicBezTo>
                    <a:pt x="584" y="108"/>
                    <a:pt x="572" y="85"/>
                    <a:pt x="548" y="73"/>
                  </a:cubicBezTo>
                  <a:cubicBezTo>
                    <a:pt x="524" y="49"/>
                    <a:pt x="512" y="37"/>
                    <a:pt x="488" y="25"/>
                  </a:cubicBezTo>
                  <a:cubicBezTo>
                    <a:pt x="453" y="13"/>
                    <a:pt x="429" y="13"/>
                    <a:pt x="393" y="1"/>
                  </a:cubicBezTo>
                  <a:lnTo>
                    <a:pt x="369" y="1"/>
                  </a:lnTo>
                  <a:cubicBezTo>
                    <a:pt x="345" y="1"/>
                    <a:pt x="310" y="13"/>
                    <a:pt x="286" y="13"/>
                  </a:cubicBezTo>
                  <a:cubicBezTo>
                    <a:pt x="277" y="5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 rot="3585092" flipH="1">
            <a:off x="-47804" y="3770226"/>
            <a:ext cx="1231027" cy="1119328"/>
            <a:chOff x="2650625" y="4185475"/>
            <a:chExt cx="449175" cy="408400"/>
          </a:xfrm>
        </p:grpSpPr>
        <p:sp>
          <p:nvSpPr>
            <p:cNvPr id="608" name="Google Shape;608;p38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5"/>
          <p:cNvPicPr preferRelativeResize="0"/>
          <p:nvPr/>
        </p:nvPicPr>
        <p:blipFill rotWithShape="1">
          <a:blip r:embed="rId3">
            <a:alphaModFix/>
          </a:blip>
          <a:srcRect l="17749" t="17749" r="17755" b="17755"/>
          <a:stretch/>
        </p:blipFill>
        <p:spPr>
          <a:xfrm rot="-863554" flipH="1">
            <a:off x="8437300" y="3358553"/>
            <a:ext cx="1719878" cy="1719878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xfrm>
            <a:off x="2767050" y="575352"/>
            <a:ext cx="3609900" cy="7123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MER/DER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419" name="Google Shape;419;p35"/>
          <p:cNvGrpSpPr/>
          <p:nvPr/>
        </p:nvGrpSpPr>
        <p:grpSpPr>
          <a:xfrm rot="-8328661">
            <a:off x="-782181" y="-5753"/>
            <a:ext cx="1840376" cy="1550269"/>
            <a:chOff x="-95175" y="348650"/>
            <a:chExt cx="1488724" cy="1254049"/>
          </a:xfrm>
        </p:grpSpPr>
        <p:sp>
          <p:nvSpPr>
            <p:cNvPr id="420" name="Google Shape;420;p35"/>
            <p:cNvSpPr/>
            <p:nvPr/>
          </p:nvSpPr>
          <p:spPr>
            <a:xfrm>
              <a:off x="1070369" y="505478"/>
              <a:ext cx="287371" cy="1064125"/>
            </a:xfrm>
            <a:custGeom>
              <a:avLst/>
              <a:gdLst/>
              <a:ahLst/>
              <a:cxnLst/>
              <a:rect l="l" t="t" r="r" b="b"/>
              <a:pathLst>
                <a:path w="4013" h="14860" extrusionOk="0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322605" y="1410138"/>
              <a:ext cx="777613" cy="170360"/>
            </a:xfrm>
            <a:custGeom>
              <a:avLst/>
              <a:gdLst/>
              <a:ahLst/>
              <a:cxnLst/>
              <a:rect l="l" t="t" r="r" b="b"/>
              <a:pathLst>
                <a:path w="10859" h="2379" extrusionOk="0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-31226" y="1069056"/>
              <a:ext cx="380321" cy="385835"/>
            </a:xfrm>
            <a:custGeom>
              <a:avLst/>
              <a:gdLst/>
              <a:ahLst/>
              <a:cxnLst/>
              <a:rect l="l" t="t" r="r" b="b"/>
              <a:pathLst>
                <a:path w="5311" h="5388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83484" y="491012"/>
              <a:ext cx="786206" cy="394499"/>
            </a:xfrm>
            <a:custGeom>
              <a:avLst/>
              <a:gdLst/>
              <a:ahLst/>
              <a:cxnLst/>
              <a:rect l="l" t="t" r="r" b="b"/>
              <a:pathLst>
                <a:path w="10979" h="5509" extrusionOk="0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-58510" y="889169"/>
              <a:ext cx="651436" cy="156969"/>
            </a:xfrm>
            <a:custGeom>
              <a:avLst/>
              <a:gdLst/>
              <a:ahLst/>
              <a:cxnLst/>
              <a:rect l="l" t="t" r="r" b="b"/>
              <a:pathLst>
                <a:path w="9097" h="2192" extrusionOk="0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03843" y="1398179"/>
              <a:ext cx="61441" cy="73400"/>
            </a:xfrm>
            <a:custGeom>
              <a:avLst/>
              <a:gdLst/>
              <a:ahLst/>
              <a:cxnLst/>
              <a:rect l="l" t="t" r="r" b="b"/>
              <a:pathLst>
                <a:path w="858" h="1025" extrusionOk="0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02983" y="1403335"/>
              <a:ext cx="50413" cy="63160"/>
            </a:xfrm>
            <a:custGeom>
              <a:avLst/>
              <a:gdLst/>
              <a:ahLst/>
              <a:cxnLst/>
              <a:rect l="l" t="t" r="r" b="b"/>
              <a:pathLst>
                <a:path w="704" h="882" extrusionOk="0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060988" y="1537176"/>
              <a:ext cx="63160" cy="65523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326164" y="470532"/>
              <a:ext cx="67385" cy="68316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352588" y="348650"/>
              <a:ext cx="30721" cy="136489"/>
            </a:xfrm>
            <a:custGeom>
              <a:avLst/>
              <a:gdLst/>
              <a:ahLst/>
              <a:cxnLst/>
              <a:rect l="l" t="t" r="r" b="b"/>
              <a:pathLst>
                <a:path w="429" h="1906" extrusionOk="0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-84935" y="1005966"/>
              <a:ext cx="78485" cy="90801"/>
            </a:xfrm>
            <a:custGeom>
              <a:avLst/>
              <a:gdLst/>
              <a:ahLst/>
              <a:cxnLst/>
              <a:rect l="l" t="t" r="r" b="b"/>
              <a:pathLst>
                <a:path w="1096" h="1268" extrusionOk="0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8186" y="973598"/>
              <a:ext cx="39314" cy="47835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-92597" y="1019644"/>
              <a:ext cx="66526" cy="81922"/>
            </a:xfrm>
            <a:custGeom>
              <a:avLst/>
              <a:gdLst/>
              <a:ahLst/>
              <a:cxnLst/>
              <a:rect l="l" t="t" r="r" b="b"/>
              <a:pathLst>
                <a:path w="929" h="1144" extrusionOk="0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-42326" y="1026447"/>
              <a:ext cx="34158" cy="60081"/>
            </a:xfrm>
            <a:custGeom>
              <a:avLst/>
              <a:gdLst/>
              <a:ahLst/>
              <a:cxnLst/>
              <a:rect l="l" t="t" r="r" b="b"/>
              <a:pathLst>
                <a:path w="477" h="839" extrusionOk="0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-95175" y="1004248"/>
              <a:ext cx="90443" cy="100684"/>
            </a:xfrm>
            <a:custGeom>
              <a:avLst/>
              <a:gdLst/>
              <a:ahLst/>
              <a:cxnLst/>
              <a:rect l="l" t="t" r="r" b="b"/>
              <a:pathLst>
                <a:path w="1263" h="1406" extrusionOk="0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3960" y="966795"/>
              <a:ext cx="58004" cy="60582"/>
            </a:xfrm>
            <a:custGeom>
              <a:avLst/>
              <a:gdLst/>
              <a:ahLst/>
              <a:cxnLst/>
              <a:rect l="l" t="t" r="r" b="b"/>
              <a:pathLst>
                <a:path w="810" h="846" extrusionOk="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63863" y="863604"/>
              <a:ext cx="50413" cy="52060"/>
            </a:xfrm>
            <a:custGeom>
              <a:avLst/>
              <a:gdLst/>
              <a:ahLst/>
              <a:cxnLst/>
              <a:rect l="l" t="t" r="r" b="b"/>
              <a:pathLst>
                <a:path w="704" h="727" extrusionOk="0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90236" y="913875"/>
              <a:ext cx="50342" cy="56357"/>
            </a:xfrm>
            <a:custGeom>
              <a:avLst/>
              <a:gdLst/>
              <a:ahLst/>
              <a:cxnLst/>
              <a:rect l="l" t="t" r="r" b="b"/>
              <a:pathLst>
                <a:path w="703" h="787" extrusionOk="0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1D0DEC1B-2191-4888-BFCC-4DA34BDBED96}"/>
              </a:ext>
            </a:extLst>
          </p:cNvPr>
          <p:cNvSpPr/>
          <p:nvPr/>
        </p:nvSpPr>
        <p:spPr>
          <a:xfrm>
            <a:off x="3470659" y="1608464"/>
            <a:ext cx="2096081" cy="1054322"/>
          </a:xfrm>
          <a:prstGeom prst="flowChartDecision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Cadastro/Login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DCB5186-4648-4188-935A-3B9BADE11EB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54829" y="2135625"/>
            <a:ext cx="615830" cy="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22435A8-CA43-40DF-B8CF-D8917CF27AC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566740" y="2130339"/>
            <a:ext cx="681330" cy="5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B29D8FF-6C2B-4E14-8099-CBF3A1C83456}"/>
              </a:ext>
            </a:extLst>
          </p:cNvPr>
          <p:cNvCxnSpPr>
            <a:cxnSpLocks/>
          </p:cNvCxnSpPr>
          <p:nvPr/>
        </p:nvCxnSpPr>
        <p:spPr>
          <a:xfrm>
            <a:off x="684105" y="2796426"/>
            <a:ext cx="16156" cy="162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5">
            <a:extLst>
              <a:ext uri="{FF2B5EF4-FFF2-40B4-BE49-F238E27FC236}">
                <a16:creationId xmlns:a16="http://schemas.microsoft.com/office/drawing/2014/main" id="{5DB2A115-0D5C-4C48-9A1E-9B300BB3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317" y="3467207"/>
            <a:ext cx="922502" cy="393615"/>
          </a:xfrm>
          <a:prstGeom prst="flowChartTerminator">
            <a:avLst/>
          </a:prstGeom>
          <a:solidFill>
            <a:srgbClr val="2963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pace Mono" panose="020B0604020202020204" charset="0"/>
              </a:rPr>
              <a:t>Senha</a:t>
            </a:r>
          </a:p>
        </p:txBody>
      </p:sp>
      <p:sp>
        <p:nvSpPr>
          <p:cNvPr id="40" name="AutoShape 8">
            <a:extLst>
              <a:ext uri="{FF2B5EF4-FFF2-40B4-BE49-F238E27FC236}">
                <a16:creationId xmlns:a16="http://schemas.microsoft.com/office/drawing/2014/main" id="{45BC570C-57F8-44FC-8FFA-A0278E2C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05" y="3269621"/>
            <a:ext cx="1032154" cy="332610"/>
          </a:xfrm>
          <a:prstGeom prst="flowChartTerminator">
            <a:avLst/>
          </a:prstGeom>
          <a:solidFill>
            <a:srgbClr val="2963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pace Mono" panose="020B0604020202020204" charset="0"/>
              </a:rPr>
              <a:t>E-mail</a:t>
            </a:r>
          </a:p>
        </p:txBody>
      </p:sp>
      <p:sp>
        <p:nvSpPr>
          <p:cNvPr id="122" name="AutoShape 8">
            <a:extLst>
              <a:ext uri="{FF2B5EF4-FFF2-40B4-BE49-F238E27FC236}">
                <a16:creationId xmlns:a16="http://schemas.microsoft.com/office/drawing/2014/main" id="{88D54B87-D8D3-4CDB-86DB-B51A59A3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31" y="3348468"/>
            <a:ext cx="1053966" cy="368189"/>
          </a:xfrm>
          <a:prstGeom prst="flowChartTerminator">
            <a:avLst/>
          </a:prstGeom>
          <a:solidFill>
            <a:srgbClr val="2963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pace Mono" panose="020B0604020202020204" charset="0"/>
              </a:rPr>
              <a:t>E-mail</a:t>
            </a:r>
          </a:p>
        </p:txBody>
      </p:sp>
      <p:sp>
        <p:nvSpPr>
          <p:cNvPr id="125" name="AutoShape 5">
            <a:extLst>
              <a:ext uri="{FF2B5EF4-FFF2-40B4-BE49-F238E27FC236}">
                <a16:creationId xmlns:a16="http://schemas.microsoft.com/office/drawing/2014/main" id="{2720FE0E-7B8D-4168-B6EC-00A0E80D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85" y="2931423"/>
            <a:ext cx="779870" cy="329576"/>
          </a:xfrm>
          <a:prstGeom prst="flowChartTerminator">
            <a:avLst/>
          </a:prstGeom>
          <a:solidFill>
            <a:srgbClr val="2963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chemeClr val="bg1"/>
                </a:solidFill>
                <a:latin typeface="Space Mono" panose="020B0604020202020204" charset="0"/>
              </a:rPr>
              <a:t>Nome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pace Mono" panose="020B0604020202020204" charset="0"/>
            </a:endParaRPr>
          </a:p>
        </p:txBody>
      </p:sp>
      <p:sp>
        <p:nvSpPr>
          <p:cNvPr id="126" name="AutoShape 5">
            <a:extLst>
              <a:ext uri="{FF2B5EF4-FFF2-40B4-BE49-F238E27FC236}">
                <a16:creationId xmlns:a16="http://schemas.microsoft.com/office/drawing/2014/main" id="{79497AF0-1717-4CD0-BC30-1878BB07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29" y="4097128"/>
            <a:ext cx="2001571" cy="324379"/>
          </a:xfrm>
          <a:prstGeom prst="flowChartTerminator">
            <a:avLst/>
          </a:prstGeom>
          <a:solidFill>
            <a:srgbClr val="2963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chemeClr val="bg1"/>
                </a:solidFill>
                <a:latin typeface="Space Mono" panose="020B0604020202020204" charset="0"/>
              </a:rPr>
              <a:t>For.Pagamento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pace Mono" panose="020B0604020202020204" charset="0"/>
            </a:endParaRPr>
          </a:p>
        </p:txBody>
      </p:sp>
      <p:sp>
        <p:nvSpPr>
          <p:cNvPr id="127" name="AutoShape 5">
            <a:extLst>
              <a:ext uri="{FF2B5EF4-FFF2-40B4-BE49-F238E27FC236}">
                <a16:creationId xmlns:a16="http://schemas.microsoft.com/office/drawing/2014/main" id="{0B396B02-D2DB-4787-A4FD-6EC9CE6F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894837"/>
            <a:ext cx="650650" cy="276954"/>
          </a:xfrm>
          <a:prstGeom prst="flowChartTerminator">
            <a:avLst/>
          </a:prstGeom>
          <a:solidFill>
            <a:srgbClr val="2963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chemeClr val="bg1"/>
                </a:solidFill>
                <a:latin typeface="Space Mono" panose="020B0604020202020204" charset="0"/>
              </a:rPr>
              <a:t>CPF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pace Mono" panose="020B0604020202020204" charset="0"/>
            </a:endParaRPr>
          </a:p>
        </p:txBody>
      </p:sp>
      <p:sp>
        <p:nvSpPr>
          <p:cNvPr id="128" name="AutoShape 5">
            <a:extLst>
              <a:ext uri="{FF2B5EF4-FFF2-40B4-BE49-F238E27FC236}">
                <a16:creationId xmlns:a16="http://schemas.microsoft.com/office/drawing/2014/main" id="{0DF47BD2-1E4B-4AD8-9BDA-33F60A61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116" y="2887109"/>
            <a:ext cx="898674" cy="382512"/>
          </a:xfrm>
          <a:prstGeom prst="flowChartTerminator">
            <a:avLst/>
          </a:prstGeom>
          <a:solidFill>
            <a:srgbClr val="29639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pace Mono" panose="020B0604020202020204" charset="0"/>
              </a:rPr>
              <a:t>Senha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613AC5D7-1D0A-4ED1-A91D-3677D418A66D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666720" y="3096211"/>
            <a:ext cx="41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9AFED54-9A5A-4F14-BB0D-FCBE9814C65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84105" y="3664015"/>
            <a:ext cx="34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6C46434-E4CC-4763-843A-43A3560DABA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84106" y="4259318"/>
            <a:ext cx="385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3B692F4F-2F07-4114-B1F0-A86A4D4A4F9A}"/>
              </a:ext>
            </a:extLst>
          </p:cNvPr>
          <p:cNvCxnSpPr>
            <a:cxnSpLocks/>
          </p:cNvCxnSpPr>
          <p:nvPr/>
        </p:nvCxnSpPr>
        <p:spPr>
          <a:xfrm>
            <a:off x="2225684" y="2809545"/>
            <a:ext cx="0" cy="79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48D332E3-D235-4D7A-A4ED-80CDC3BBD6FD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2225684" y="3033314"/>
            <a:ext cx="269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8606F9DE-71D1-4E09-8E4A-FAE6E066ECC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225684" y="3435926"/>
            <a:ext cx="212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442AF054-F831-4F47-8B66-BC21DCE49222}"/>
              </a:ext>
            </a:extLst>
          </p:cNvPr>
          <p:cNvCxnSpPr>
            <a:cxnSpLocks/>
          </p:cNvCxnSpPr>
          <p:nvPr/>
        </p:nvCxnSpPr>
        <p:spPr>
          <a:xfrm>
            <a:off x="6735699" y="2809545"/>
            <a:ext cx="0" cy="90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230B0515-AB72-4BC2-8B56-040B87A00D8A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6735699" y="3078365"/>
            <a:ext cx="439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CAAF66EA-74AE-4916-8603-8EC668BE743F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6735699" y="3532563"/>
            <a:ext cx="3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tângulo: Cantos Arredondados 139">
            <a:extLst>
              <a:ext uri="{FF2B5EF4-FFF2-40B4-BE49-F238E27FC236}">
                <a16:creationId xmlns:a16="http://schemas.microsoft.com/office/drawing/2014/main" id="{613413D8-17B8-4DEC-AC7B-27AFCFB21DB5}"/>
              </a:ext>
            </a:extLst>
          </p:cNvPr>
          <p:cNvSpPr/>
          <p:nvPr/>
        </p:nvSpPr>
        <p:spPr>
          <a:xfrm>
            <a:off x="418991" y="1443299"/>
            <a:ext cx="2571302" cy="1353127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Space Mono" panose="020B0604020202020204" charset="0"/>
              </a:rPr>
              <a:t>Cadastro</a:t>
            </a:r>
          </a:p>
        </p:txBody>
      </p:sp>
      <p:sp>
        <p:nvSpPr>
          <p:cNvPr id="218" name="Retângulo: Cantos Arredondados 217">
            <a:extLst>
              <a:ext uri="{FF2B5EF4-FFF2-40B4-BE49-F238E27FC236}">
                <a16:creationId xmlns:a16="http://schemas.microsoft.com/office/drawing/2014/main" id="{0BB99670-8EA9-4AC3-86FC-C44B7B34AF7D}"/>
              </a:ext>
            </a:extLst>
          </p:cNvPr>
          <p:cNvSpPr/>
          <p:nvPr/>
        </p:nvSpPr>
        <p:spPr>
          <a:xfrm>
            <a:off x="6248070" y="1494558"/>
            <a:ext cx="2438285" cy="1353127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Space Mono" panose="020B0604020202020204" charset="0"/>
              </a:rPr>
              <a:t>login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070700" y="1494558"/>
            <a:ext cx="39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849556" y="1443299"/>
            <a:ext cx="39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7"/>
          <p:cNvGrpSpPr/>
          <p:nvPr/>
        </p:nvGrpSpPr>
        <p:grpSpPr>
          <a:xfrm flipH="1">
            <a:off x="276340" y="1563148"/>
            <a:ext cx="1013183" cy="1013399"/>
            <a:chOff x="4892425" y="3119625"/>
            <a:chExt cx="295250" cy="295300"/>
          </a:xfrm>
        </p:grpSpPr>
        <p:sp>
          <p:nvSpPr>
            <p:cNvPr id="488" name="Google Shape;488;p37"/>
            <p:cNvSpPr/>
            <p:nvPr/>
          </p:nvSpPr>
          <p:spPr>
            <a:xfrm>
              <a:off x="4960200" y="3187225"/>
              <a:ext cx="55875" cy="49925"/>
            </a:xfrm>
            <a:custGeom>
              <a:avLst/>
              <a:gdLst/>
              <a:ahLst/>
              <a:cxnLst/>
              <a:rect l="l" t="t" r="r" b="b"/>
              <a:pathLst>
                <a:path w="2235" h="1997" extrusionOk="0">
                  <a:moveTo>
                    <a:pt x="1089" y="112"/>
                  </a:moveTo>
                  <a:cubicBezTo>
                    <a:pt x="1330" y="112"/>
                    <a:pt x="1574" y="207"/>
                    <a:pt x="1752" y="375"/>
                  </a:cubicBezTo>
                  <a:cubicBezTo>
                    <a:pt x="2092" y="741"/>
                    <a:pt x="2085" y="1267"/>
                    <a:pt x="1745" y="1633"/>
                  </a:cubicBezTo>
                  <a:cubicBezTo>
                    <a:pt x="1581" y="1807"/>
                    <a:pt x="1367" y="1885"/>
                    <a:pt x="1150" y="1885"/>
                  </a:cubicBezTo>
                  <a:cubicBezTo>
                    <a:pt x="909" y="1885"/>
                    <a:pt x="665" y="1788"/>
                    <a:pt x="487" y="1620"/>
                  </a:cubicBezTo>
                  <a:cubicBezTo>
                    <a:pt x="120" y="1280"/>
                    <a:pt x="174" y="708"/>
                    <a:pt x="493" y="361"/>
                  </a:cubicBezTo>
                  <a:cubicBezTo>
                    <a:pt x="655" y="190"/>
                    <a:pt x="871" y="112"/>
                    <a:pt x="1089" y="112"/>
                  </a:cubicBezTo>
                  <a:close/>
                  <a:moveTo>
                    <a:pt x="1115" y="1"/>
                  </a:moveTo>
                  <a:cubicBezTo>
                    <a:pt x="868" y="1"/>
                    <a:pt x="620" y="94"/>
                    <a:pt x="413" y="281"/>
                  </a:cubicBezTo>
                  <a:cubicBezTo>
                    <a:pt x="0" y="661"/>
                    <a:pt x="47" y="1314"/>
                    <a:pt x="407" y="1700"/>
                  </a:cubicBezTo>
                  <a:cubicBezTo>
                    <a:pt x="588" y="1904"/>
                    <a:pt x="836" y="1996"/>
                    <a:pt x="1089" y="1996"/>
                  </a:cubicBezTo>
                  <a:cubicBezTo>
                    <a:pt x="1354" y="1996"/>
                    <a:pt x="1624" y="1894"/>
                    <a:pt x="1825" y="1713"/>
                  </a:cubicBezTo>
                  <a:cubicBezTo>
                    <a:pt x="2235" y="1337"/>
                    <a:pt x="2192" y="699"/>
                    <a:pt x="1841" y="305"/>
                  </a:cubicBezTo>
                  <a:lnTo>
                    <a:pt x="1841" y="305"/>
                  </a:lnTo>
                  <a:cubicBezTo>
                    <a:pt x="1839" y="301"/>
                    <a:pt x="1836" y="298"/>
                    <a:pt x="1832" y="295"/>
                  </a:cubicBezTo>
                  <a:lnTo>
                    <a:pt x="1832" y="295"/>
                  </a:lnTo>
                  <a:cubicBezTo>
                    <a:pt x="1832" y="295"/>
                    <a:pt x="1832" y="295"/>
                    <a:pt x="1832" y="295"/>
                  </a:cubicBezTo>
                  <a:cubicBezTo>
                    <a:pt x="1829" y="291"/>
                    <a:pt x="1826" y="288"/>
                    <a:pt x="1823" y="286"/>
                  </a:cubicBezTo>
                  <a:lnTo>
                    <a:pt x="1823" y="286"/>
                  </a:lnTo>
                  <a:cubicBezTo>
                    <a:pt x="1615" y="96"/>
                    <a:pt x="1365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968025" y="3194300"/>
              <a:ext cx="40050" cy="35775"/>
            </a:xfrm>
            <a:custGeom>
              <a:avLst/>
              <a:gdLst/>
              <a:ahLst/>
              <a:cxnLst/>
              <a:rect l="l" t="t" r="r" b="b"/>
              <a:pathLst>
                <a:path w="1602" h="1431" extrusionOk="0">
                  <a:moveTo>
                    <a:pt x="790" y="113"/>
                  </a:moveTo>
                  <a:cubicBezTo>
                    <a:pt x="953" y="113"/>
                    <a:pt x="1118" y="177"/>
                    <a:pt x="1239" y="291"/>
                  </a:cubicBezTo>
                  <a:cubicBezTo>
                    <a:pt x="1466" y="544"/>
                    <a:pt x="1466" y="897"/>
                    <a:pt x="1233" y="1144"/>
                  </a:cubicBezTo>
                  <a:cubicBezTo>
                    <a:pt x="1122" y="1264"/>
                    <a:pt x="975" y="1318"/>
                    <a:pt x="826" y="1318"/>
                  </a:cubicBezTo>
                  <a:cubicBezTo>
                    <a:pt x="662" y="1318"/>
                    <a:pt x="496" y="1252"/>
                    <a:pt x="373" y="1137"/>
                  </a:cubicBezTo>
                  <a:cubicBezTo>
                    <a:pt x="127" y="904"/>
                    <a:pt x="160" y="518"/>
                    <a:pt x="380" y="285"/>
                  </a:cubicBezTo>
                  <a:cubicBezTo>
                    <a:pt x="492" y="167"/>
                    <a:pt x="640" y="113"/>
                    <a:pt x="790" y="113"/>
                  </a:cubicBezTo>
                  <a:close/>
                  <a:moveTo>
                    <a:pt x="809" y="1"/>
                  </a:moveTo>
                  <a:cubicBezTo>
                    <a:pt x="629" y="1"/>
                    <a:pt x="449" y="69"/>
                    <a:pt x="300" y="205"/>
                  </a:cubicBezTo>
                  <a:cubicBezTo>
                    <a:pt x="0" y="471"/>
                    <a:pt x="40" y="937"/>
                    <a:pt x="294" y="1217"/>
                  </a:cubicBezTo>
                  <a:cubicBezTo>
                    <a:pt x="427" y="1363"/>
                    <a:pt x="606" y="1430"/>
                    <a:pt x="787" y="1430"/>
                  </a:cubicBezTo>
                  <a:cubicBezTo>
                    <a:pt x="977" y="1430"/>
                    <a:pt x="1169" y="1357"/>
                    <a:pt x="1313" y="1224"/>
                  </a:cubicBezTo>
                  <a:cubicBezTo>
                    <a:pt x="1602" y="961"/>
                    <a:pt x="1573" y="504"/>
                    <a:pt x="1329" y="223"/>
                  </a:cubicBezTo>
                  <a:lnTo>
                    <a:pt x="1329" y="223"/>
                  </a:lnTo>
                  <a:cubicBezTo>
                    <a:pt x="1327" y="219"/>
                    <a:pt x="1323" y="215"/>
                    <a:pt x="1319" y="211"/>
                  </a:cubicBezTo>
                  <a:lnTo>
                    <a:pt x="1319" y="211"/>
                  </a:lnTo>
                  <a:cubicBezTo>
                    <a:pt x="1319" y="211"/>
                    <a:pt x="1319" y="211"/>
                    <a:pt x="1319" y="211"/>
                  </a:cubicBezTo>
                  <a:cubicBezTo>
                    <a:pt x="1318" y="210"/>
                    <a:pt x="1317" y="210"/>
                    <a:pt x="1316" y="209"/>
                  </a:cubicBezTo>
                  <a:lnTo>
                    <a:pt x="1316" y="209"/>
                  </a:lnTo>
                  <a:cubicBezTo>
                    <a:pt x="1170" y="70"/>
                    <a:pt x="99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892425" y="3119625"/>
              <a:ext cx="215825" cy="210125"/>
            </a:xfrm>
            <a:custGeom>
              <a:avLst/>
              <a:gdLst/>
              <a:ahLst/>
              <a:cxnLst/>
              <a:rect l="l" t="t" r="r" b="b"/>
              <a:pathLst>
                <a:path w="8633" h="8405" extrusionOk="0">
                  <a:moveTo>
                    <a:pt x="314" y="0"/>
                  </a:moveTo>
                  <a:cubicBezTo>
                    <a:pt x="287" y="0"/>
                    <a:pt x="265" y="18"/>
                    <a:pt x="254" y="41"/>
                  </a:cubicBezTo>
                  <a:cubicBezTo>
                    <a:pt x="1" y="681"/>
                    <a:pt x="554" y="1587"/>
                    <a:pt x="833" y="2126"/>
                  </a:cubicBezTo>
                  <a:cubicBezTo>
                    <a:pt x="1433" y="3245"/>
                    <a:pt x="2185" y="4284"/>
                    <a:pt x="2965" y="5283"/>
                  </a:cubicBezTo>
                  <a:cubicBezTo>
                    <a:pt x="3657" y="6182"/>
                    <a:pt x="4403" y="7075"/>
                    <a:pt x="5256" y="7827"/>
                  </a:cubicBezTo>
                  <a:cubicBezTo>
                    <a:pt x="5482" y="8034"/>
                    <a:pt x="5735" y="8247"/>
                    <a:pt x="6015" y="8360"/>
                  </a:cubicBezTo>
                  <a:cubicBezTo>
                    <a:pt x="6091" y="8391"/>
                    <a:pt x="6172" y="8405"/>
                    <a:pt x="6255" y="8405"/>
                  </a:cubicBezTo>
                  <a:cubicBezTo>
                    <a:pt x="6710" y="8405"/>
                    <a:pt x="7240" y="7995"/>
                    <a:pt x="7527" y="7747"/>
                  </a:cubicBezTo>
                  <a:cubicBezTo>
                    <a:pt x="7569" y="7711"/>
                    <a:pt x="7528" y="7653"/>
                    <a:pt x="7483" y="7653"/>
                  </a:cubicBezTo>
                  <a:cubicBezTo>
                    <a:pt x="7471" y="7653"/>
                    <a:pt x="7458" y="7657"/>
                    <a:pt x="7447" y="7667"/>
                  </a:cubicBezTo>
                  <a:cubicBezTo>
                    <a:pt x="7163" y="7909"/>
                    <a:pt x="6672" y="8286"/>
                    <a:pt x="6251" y="8286"/>
                  </a:cubicBezTo>
                  <a:cubicBezTo>
                    <a:pt x="6207" y="8286"/>
                    <a:pt x="6164" y="8282"/>
                    <a:pt x="6121" y="8273"/>
                  </a:cubicBezTo>
                  <a:cubicBezTo>
                    <a:pt x="5975" y="8247"/>
                    <a:pt x="5842" y="8140"/>
                    <a:pt x="5715" y="8060"/>
                  </a:cubicBezTo>
                  <a:cubicBezTo>
                    <a:pt x="5302" y="7767"/>
                    <a:pt x="4936" y="7388"/>
                    <a:pt x="4590" y="7021"/>
                  </a:cubicBezTo>
                  <a:cubicBezTo>
                    <a:pt x="3597" y="5982"/>
                    <a:pt x="2711" y="4837"/>
                    <a:pt x="1906" y="3651"/>
                  </a:cubicBezTo>
                  <a:cubicBezTo>
                    <a:pt x="1280" y="2732"/>
                    <a:pt x="520" y="1660"/>
                    <a:pt x="334" y="541"/>
                  </a:cubicBezTo>
                  <a:cubicBezTo>
                    <a:pt x="314" y="435"/>
                    <a:pt x="333" y="127"/>
                    <a:pt x="321" y="121"/>
                  </a:cubicBezTo>
                  <a:lnTo>
                    <a:pt x="321" y="121"/>
                  </a:lnTo>
                  <a:cubicBezTo>
                    <a:pt x="520" y="161"/>
                    <a:pt x="713" y="255"/>
                    <a:pt x="900" y="335"/>
                  </a:cubicBezTo>
                  <a:cubicBezTo>
                    <a:pt x="1486" y="608"/>
                    <a:pt x="2045" y="941"/>
                    <a:pt x="2598" y="1274"/>
                  </a:cubicBezTo>
                  <a:cubicBezTo>
                    <a:pt x="3844" y="2033"/>
                    <a:pt x="5042" y="2872"/>
                    <a:pt x="6175" y="3784"/>
                  </a:cubicBezTo>
                  <a:cubicBezTo>
                    <a:pt x="6714" y="4217"/>
                    <a:pt x="7234" y="4670"/>
                    <a:pt x="7720" y="5163"/>
                  </a:cubicBezTo>
                  <a:cubicBezTo>
                    <a:pt x="7920" y="5363"/>
                    <a:pt x="8106" y="5569"/>
                    <a:pt x="8286" y="5783"/>
                  </a:cubicBezTo>
                  <a:cubicBezTo>
                    <a:pt x="8413" y="5936"/>
                    <a:pt x="8506" y="6016"/>
                    <a:pt x="8439" y="6222"/>
                  </a:cubicBezTo>
                  <a:cubicBezTo>
                    <a:pt x="8346" y="6528"/>
                    <a:pt x="8159" y="6815"/>
                    <a:pt x="7973" y="7075"/>
                  </a:cubicBezTo>
                  <a:cubicBezTo>
                    <a:pt x="7945" y="7117"/>
                    <a:pt x="7986" y="7159"/>
                    <a:pt x="8027" y="7159"/>
                  </a:cubicBezTo>
                  <a:cubicBezTo>
                    <a:pt x="8044" y="7159"/>
                    <a:pt x="8061" y="7152"/>
                    <a:pt x="8073" y="7135"/>
                  </a:cubicBezTo>
                  <a:cubicBezTo>
                    <a:pt x="8266" y="6855"/>
                    <a:pt x="8433" y="6568"/>
                    <a:pt x="8552" y="6249"/>
                  </a:cubicBezTo>
                  <a:cubicBezTo>
                    <a:pt x="8632" y="6029"/>
                    <a:pt x="8599" y="6009"/>
                    <a:pt x="8466" y="5836"/>
                  </a:cubicBezTo>
                  <a:cubicBezTo>
                    <a:pt x="8193" y="5470"/>
                    <a:pt x="7866" y="5143"/>
                    <a:pt x="7540" y="4823"/>
                  </a:cubicBezTo>
                  <a:cubicBezTo>
                    <a:pt x="6721" y="4031"/>
                    <a:pt x="5808" y="3325"/>
                    <a:pt x="4876" y="2659"/>
                  </a:cubicBezTo>
                  <a:cubicBezTo>
                    <a:pt x="3990" y="2013"/>
                    <a:pt x="3064" y="1407"/>
                    <a:pt x="2119" y="854"/>
                  </a:cubicBezTo>
                  <a:cubicBezTo>
                    <a:pt x="1573" y="541"/>
                    <a:pt x="953" y="135"/>
                    <a:pt x="327" y="1"/>
                  </a:cubicBezTo>
                  <a:cubicBezTo>
                    <a:pt x="323" y="1"/>
                    <a:pt x="318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916400" y="3144425"/>
              <a:ext cx="36325" cy="34875"/>
            </a:xfrm>
            <a:custGeom>
              <a:avLst/>
              <a:gdLst/>
              <a:ahLst/>
              <a:cxnLst/>
              <a:rect l="l" t="t" r="r" b="b"/>
              <a:pathLst>
                <a:path w="1453" h="1395" extrusionOk="0">
                  <a:moveTo>
                    <a:pt x="1369" y="0"/>
                  </a:moveTo>
                  <a:cubicBezTo>
                    <a:pt x="1341" y="0"/>
                    <a:pt x="1313" y="19"/>
                    <a:pt x="1313" y="55"/>
                  </a:cubicBezTo>
                  <a:cubicBezTo>
                    <a:pt x="1340" y="435"/>
                    <a:pt x="1053" y="721"/>
                    <a:pt x="773" y="934"/>
                  </a:cubicBezTo>
                  <a:cubicBezTo>
                    <a:pt x="580" y="1074"/>
                    <a:pt x="314" y="1254"/>
                    <a:pt x="67" y="1281"/>
                  </a:cubicBezTo>
                  <a:cubicBezTo>
                    <a:pt x="3" y="1287"/>
                    <a:pt x="1" y="1394"/>
                    <a:pt x="62" y="1394"/>
                  </a:cubicBezTo>
                  <a:cubicBezTo>
                    <a:pt x="64" y="1394"/>
                    <a:pt x="66" y="1394"/>
                    <a:pt x="67" y="1394"/>
                  </a:cubicBezTo>
                  <a:cubicBezTo>
                    <a:pt x="360" y="1361"/>
                    <a:pt x="667" y="1161"/>
                    <a:pt x="887" y="988"/>
                  </a:cubicBezTo>
                  <a:cubicBezTo>
                    <a:pt x="1180" y="754"/>
                    <a:pt x="1453" y="448"/>
                    <a:pt x="1426" y="55"/>
                  </a:cubicBezTo>
                  <a:cubicBezTo>
                    <a:pt x="1426" y="19"/>
                    <a:pt x="1398" y="0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037125" y="3261050"/>
              <a:ext cx="83775" cy="76675"/>
            </a:xfrm>
            <a:custGeom>
              <a:avLst/>
              <a:gdLst/>
              <a:ahLst/>
              <a:cxnLst/>
              <a:rect l="l" t="t" r="r" b="b"/>
              <a:pathLst>
                <a:path w="3351" h="3067" extrusionOk="0">
                  <a:moveTo>
                    <a:pt x="539" y="110"/>
                  </a:moveTo>
                  <a:cubicBezTo>
                    <a:pt x="610" y="110"/>
                    <a:pt x="684" y="153"/>
                    <a:pt x="766" y="225"/>
                  </a:cubicBezTo>
                  <a:cubicBezTo>
                    <a:pt x="1359" y="738"/>
                    <a:pt x="1905" y="1311"/>
                    <a:pt x="2425" y="1904"/>
                  </a:cubicBezTo>
                  <a:cubicBezTo>
                    <a:pt x="2658" y="2170"/>
                    <a:pt x="2898" y="2450"/>
                    <a:pt x="3071" y="2770"/>
                  </a:cubicBezTo>
                  <a:cubicBezTo>
                    <a:pt x="3134" y="2890"/>
                    <a:pt x="3120" y="2930"/>
                    <a:pt x="3070" y="2930"/>
                  </a:cubicBezTo>
                  <a:cubicBezTo>
                    <a:pt x="2984" y="2930"/>
                    <a:pt x="2794" y="2809"/>
                    <a:pt x="2718" y="2763"/>
                  </a:cubicBezTo>
                  <a:cubicBezTo>
                    <a:pt x="2138" y="2390"/>
                    <a:pt x="1612" y="1910"/>
                    <a:pt x="1106" y="1451"/>
                  </a:cubicBezTo>
                  <a:cubicBezTo>
                    <a:pt x="886" y="1258"/>
                    <a:pt x="673" y="1058"/>
                    <a:pt x="473" y="852"/>
                  </a:cubicBezTo>
                  <a:cubicBezTo>
                    <a:pt x="413" y="792"/>
                    <a:pt x="353" y="732"/>
                    <a:pt x="300" y="672"/>
                  </a:cubicBezTo>
                  <a:cubicBezTo>
                    <a:pt x="200" y="552"/>
                    <a:pt x="174" y="439"/>
                    <a:pt x="333" y="239"/>
                  </a:cubicBezTo>
                  <a:cubicBezTo>
                    <a:pt x="404" y="148"/>
                    <a:pt x="471" y="110"/>
                    <a:pt x="539" y="110"/>
                  </a:cubicBezTo>
                  <a:close/>
                  <a:moveTo>
                    <a:pt x="533" y="0"/>
                  </a:moveTo>
                  <a:cubicBezTo>
                    <a:pt x="392" y="0"/>
                    <a:pt x="266" y="103"/>
                    <a:pt x="147" y="305"/>
                  </a:cubicBezTo>
                  <a:cubicBezTo>
                    <a:pt x="0" y="572"/>
                    <a:pt x="260" y="798"/>
                    <a:pt x="427" y="965"/>
                  </a:cubicBezTo>
                  <a:cubicBezTo>
                    <a:pt x="1079" y="1624"/>
                    <a:pt x="1792" y="2263"/>
                    <a:pt x="2558" y="2790"/>
                  </a:cubicBezTo>
                  <a:cubicBezTo>
                    <a:pt x="2661" y="2864"/>
                    <a:pt x="2907" y="3067"/>
                    <a:pt x="3084" y="3067"/>
                  </a:cubicBezTo>
                  <a:cubicBezTo>
                    <a:pt x="3113" y="3067"/>
                    <a:pt x="3140" y="3061"/>
                    <a:pt x="3164" y="3049"/>
                  </a:cubicBezTo>
                  <a:cubicBezTo>
                    <a:pt x="3350" y="2963"/>
                    <a:pt x="3137" y="2656"/>
                    <a:pt x="3077" y="2557"/>
                  </a:cubicBezTo>
                  <a:cubicBezTo>
                    <a:pt x="2519" y="1653"/>
                    <a:pt x="1650" y="849"/>
                    <a:pt x="853" y="151"/>
                  </a:cubicBezTo>
                  <a:lnTo>
                    <a:pt x="853" y="151"/>
                  </a:lnTo>
                  <a:cubicBezTo>
                    <a:pt x="851" y="149"/>
                    <a:pt x="849" y="147"/>
                    <a:pt x="846" y="146"/>
                  </a:cubicBezTo>
                  <a:lnTo>
                    <a:pt x="846" y="146"/>
                  </a:lnTo>
                  <a:cubicBezTo>
                    <a:pt x="846" y="146"/>
                    <a:pt x="846" y="146"/>
                    <a:pt x="846" y="146"/>
                  </a:cubicBezTo>
                  <a:cubicBezTo>
                    <a:pt x="846" y="145"/>
                    <a:pt x="846" y="145"/>
                    <a:pt x="845" y="145"/>
                  </a:cubicBezTo>
                  <a:lnTo>
                    <a:pt x="845" y="145"/>
                  </a:lnTo>
                  <a:cubicBezTo>
                    <a:pt x="732" y="48"/>
                    <a:pt x="629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001750" y="3294925"/>
              <a:ext cx="70875" cy="69200"/>
            </a:xfrm>
            <a:custGeom>
              <a:avLst/>
              <a:gdLst/>
              <a:ahLst/>
              <a:cxnLst/>
              <a:rect l="l" t="t" r="r" b="b"/>
              <a:pathLst>
                <a:path w="2835" h="2768" extrusionOk="0">
                  <a:moveTo>
                    <a:pt x="79" y="0"/>
                  </a:moveTo>
                  <a:cubicBezTo>
                    <a:pt x="41" y="0"/>
                    <a:pt x="0" y="43"/>
                    <a:pt x="23" y="89"/>
                  </a:cubicBezTo>
                  <a:cubicBezTo>
                    <a:pt x="590" y="1228"/>
                    <a:pt x="1435" y="2440"/>
                    <a:pt x="2747" y="2767"/>
                  </a:cubicBezTo>
                  <a:cubicBezTo>
                    <a:pt x="2751" y="2767"/>
                    <a:pt x="2754" y="2768"/>
                    <a:pt x="2758" y="2768"/>
                  </a:cubicBezTo>
                  <a:cubicBezTo>
                    <a:pt x="2787" y="2768"/>
                    <a:pt x="2814" y="2743"/>
                    <a:pt x="2814" y="2707"/>
                  </a:cubicBezTo>
                  <a:cubicBezTo>
                    <a:pt x="2834" y="2487"/>
                    <a:pt x="2601" y="2201"/>
                    <a:pt x="2488" y="2027"/>
                  </a:cubicBezTo>
                  <a:cubicBezTo>
                    <a:pt x="2328" y="1781"/>
                    <a:pt x="2161" y="1535"/>
                    <a:pt x="1988" y="1295"/>
                  </a:cubicBezTo>
                  <a:cubicBezTo>
                    <a:pt x="1975" y="1277"/>
                    <a:pt x="1957" y="1270"/>
                    <a:pt x="1940" y="1270"/>
                  </a:cubicBezTo>
                  <a:cubicBezTo>
                    <a:pt x="1898" y="1270"/>
                    <a:pt x="1860" y="1312"/>
                    <a:pt x="1888" y="1355"/>
                  </a:cubicBezTo>
                  <a:cubicBezTo>
                    <a:pt x="2081" y="1614"/>
                    <a:pt x="2261" y="1881"/>
                    <a:pt x="2434" y="2161"/>
                  </a:cubicBezTo>
                  <a:cubicBezTo>
                    <a:pt x="2534" y="2320"/>
                    <a:pt x="2648" y="2487"/>
                    <a:pt x="2701" y="2667"/>
                  </a:cubicBezTo>
                  <a:cubicBezTo>
                    <a:pt x="2681" y="2600"/>
                    <a:pt x="2335" y="2507"/>
                    <a:pt x="2288" y="2487"/>
                  </a:cubicBezTo>
                  <a:cubicBezTo>
                    <a:pt x="2155" y="2434"/>
                    <a:pt x="2035" y="2360"/>
                    <a:pt x="1915" y="2280"/>
                  </a:cubicBezTo>
                  <a:cubicBezTo>
                    <a:pt x="1102" y="1768"/>
                    <a:pt x="543" y="882"/>
                    <a:pt x="123" y="29"/>
                  </a:cubicBezTo>
                  <a:cubicBezTo>
                    <a:pt x="113" y="9"/>
                    <a:pt x="9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071225" y="3233475"/>
              <a:ext cx="68475" cy="68100"/>
            </a:xfrm>
            <a:custGeom>
              <a:avLst/>
              <a:gdLst/>
              <a:ahLst/>
              <a:cxnLst/>
              <a:rect l="l" t="t" r="r" b="b"/>
              <a:pathLst>
                <a:path w="2739" h="2724" extrusionOk="0">
                  <a:moveTo>
                    <a:pt x="78" y="1"/>
                  </a:moveTo>
                  <a:cubicBezTo>
                    <a:pt x="18" y="1"/>
                    <a:pt x="0" y="98"/>
                    <a:pt x="62" y="116"/>
                  </a:cubicBezTo>
                  <a:cubicBezTo>
                    <a:pt x="1207" y="396"/>
                    <a:pt x="2293" y="1448"/>
                    <a:pt x="2599" y="2574"/>
                  </a:cubicBezTo>
                  <a:cubicBezTo>
                    <a:pt x="2140" y="2394"/>
                    <a:pt x="1713" y="2028"/>
                    <a:pt x="1334" y="1735"/>
                  </a:cubicBezTo>
                  <a:cubicBezTo>
                    <a:pt x="1327" y="1728"/>
                    <a:pt x="1320" y="1721"/>
                    <a:pt x="1314" y="1721"/>
                  </a:cubicBezTo>
                  <a:cubicBezTo>
                    <a:pt x="1301" y="1755"/>
                    <a:pt x="1287" y="1788"/>
                    <a:pt x="1267" y="1821"/>
                  </a:cubicBezTo>
                  <a:cubicBezTo>
                    <a:pt x="1687" y="2154"/>
                    <a:pt x="2153" y="2547"/>
                    <a:pt x="2659" y="2720"/>
                  </a:cubicBezTo>
                  <a:cubicBezTo>
                    <a:pt x="2665" y="2722"/>
                    <a:pt x="2671" y="2723"/>
                    <a:pt x="2677" y="2723"/>
                  </a:cubicBezTo>
                  <a:cubicBezTo>
                    <a:pt x="2714" y="2723"/>
                    <a:pt x="2738" y="2688"/>
                    <a:pt x="2732" y="2654"/>
                  </a:cubicBezTo>
                  <a:cubicBezTo>
                    <a:pt x="2466" y="1442"/>
                    <a:pt x="1307" y="309"/>
                    <a:pt x="95" y="3"/>
                  </a:cubicBezTo>
                  <a:cubicBezTo>
                    <a:pt x="89" y="1"/>
                    <a:pt x="84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075025" y="3297125"/>
              <a:ext cx="112650" cy="117800"/>
            </a:xfrm>
            <a:custGeom>
              <a:avLst/>
              <a:gdLst/>
              <a:ahLst/>
              <a:cxnLst/>
              <a:rect l="l" t="t" r="r" b="b"/>
              <a:pathLst>
                <a:path w="4506" h="4712" extrusionOk="0">
                  <a:moveTo>
                    <a:pt x="1362" y="1"/>
                  </a:moveTo>
                  <a:cubicBezTo>
                    <a:pt x="1294" y="1"/>
                    <a:pt x="1270" y="102"/>
                    <a:pt x="1335" y="115"/>
                  </a:cubicBezTo>
                  <a:cubicBezTo>
                    <a:pt x="1795" y="181"/>
                    <a:pt x="2194" y="474"/>
                    <a:pt x="2554" y="747"/>
                  </a:cubicBezTo>
                  <a:cubicBezTo>
                    <a:pt x="2740" y="887"/>
                    <a:pt x="2920" y="1040"/>
                    <a:pt x="3100" y="1187"/>
                  </a:cubicBezTo>
                  <a:cubicBezTo>
                    <a:pt x="3140" y="1213"/>
                    <a:pt x="3173" y="1240"/>
                    <a:pt x="3206" y="1267"/>
                  </a:cubicBezTo>
                  <a:cubicBezTo>
                    <a:pt x="3320" y="1353"/>
                    <a:pt x="2987" y="1393"/>
                    <a:pt x="2933" y="1407"/>
                  </a:cubicBezTo>
                  <a:cubicBezTo>
                    <a:pt x="2880" y="1420"/>
                    <a:pt x="2880" y="1487"/>
                    <a:pt x="2913" y="1513"/>
                  </a:cubicBezTo>
                  <a:cubicBezTo>
                    <a:pt x="3246" y="1746"/>
                    <a:pt x="3520" y="2079"/>
                    <a:pt x="3799" y="2372"/>
                  </a:cubicBezTo>
                  <a:cubicBezTo>
                    <a:pt x="3939" y="2519"/>
                    <a:pt x="4086" y="2672"/>
                    <a:pt x="4225" y="2825"/>
                  </a:cubicBezTo>
                  <a:cubicBezTo>
                    <a:pt x="4325" y="2935"/>
                    <a:pt x="4443" y="3003"/>
                    <a:pt x="4358" y="3003"/>
                  </a:cubicBezTo>
                  <a:cubicBezTo>
                    <a:pt x="4329" y="3003"/>
                    <a:pt x="4277" y="2995"/>
                    <a:pt x="4192" y="2978"/>
                  </a:cubicBezTo>
                  <a:cubicBezTo>
                    <a:pt x="4189" y="2978"/>
                    <a:pt x="4185" y="2978"/>
                    <a:pt x="4182" y="2978"/>
                  </a:cubicBezTo>
                  <a:cubicBezTo>
                    <a:pt x="4146" y="2978"/>
                    <a:pt x="4113" y="3009"/>
                    <a:pt x="4126" y="3052"/>
                  </a:cubicBezTo>
                  <a:cubicBezTo>
                    <a:pt x="4250" y="3524"/>
                    <a:pt x="4241" y="4055"/>
                    <a:pt x="4228" y="4547"/>
                  </a:cubicBezTo>
                  <a:lnTo>
                    <a:pt x="4228" y="4547"/>
                  </a:lnTo>
                  <a:cubicBezTo>
                    <a:pt x="4091" y="4460"/>
                    <a:pt x="3952" y="4402"/>
                    <a:pt x="3786" y="4364"/>
                  </a:cubicBezTo>
                  <a:cubicBezTo>
                    <a:pt x="3520" y="4297"/>
                    <a:pt x="3273" y="4111"/>
                    <a:pt x="3047" y="3964"/>
                  </a:cubicBezTo>
                  <a:cubicBezTo>
                    <a:pt x="2487" y="3591"/>
                    <a:pt x="1954" y="3145"/>
                    <a:pt x="1482" y="2672"/>
                  </a:cubicBezTo>
                  <a:cubicBezTo>
                    <a:pt x="1469" y="2660"/>
                    <a:pt x="1455" y="2654"/>
                    <a:pt x="1442" y="2654"/>
                  </a:cubicBezTo>
                  <a:cubicBezTo>
                    <a:pt x="1413" y="2654"/>
                    <a:pt x="1386" y="2680"/>
                    <a:pt x="1382" y="2712"/>
                  </a:cubicBezTo>
                  <a:cubicBezTo>
                    <a:pt x="1355" y="2906"/>
                    <a:pt x="1350" y="3109"/>
                    <a:pt x="1349" y="3310"/>
                  </a:cubicBezTo>
                  <a:lnTo>
                    <a:pt x="1349" y="3310"/>
                  </a:lnTo>
                  <a:cubicBezTo>
                    <a:pt x="1001" y="2954"/>
                    <a:pt x="686" y="2577"/>
                    <a:pt x="449" y="2139"/>
                  </a:cubicBezTo>
                  <a:cubicBezTo>
                    <a:pt x="303" y="1873"/>
                    <a:pt x="223" y="1586"/>
                    <a:pt x="129" y="1307"/>
                  </a:cubicBezTo>
                  <a:cubicBezTo>
                    <a:pt x="119" y="1280"/>
                    <a:pt x="94" y="1268"/>
                    <a:pt x="70" y="1268"/>
                  </a:cubicBezTo>
                  <a:cubicBezTo>
                    <a:pt x="34" y="1268"/>
                    <a:pt x="0" y="1294"/>
                    <a:pt x="16" y="1333"/>
                  </a:cubicBezTo>
                  <a:cubicBezTo>
                    <a:pt x="110" y="1600"/>
                    <a:pt x="189" y="1866"/>
                    <a:pt x="309" y="2126"/>
                  </a:cubicBezTo>
                  <a:cubicBezTo>
                    <a:pt x="562" y="2645"/>
                    <a:pt x="962" y="3085"/>
                    <a:pt x="1368" y="3491"/>
                  </a:cubicBezTo>
                  <a:cubicBezTo>
                    <a:pt x="1379" y="3502"/>
                    <a:pt x="1391" y="3506"/>
                    <a:pt x="1404" y="3506"/>
                  </a:cubicBezTo>
                  <a:cubicBezTo>
                    <a:pt x="1433" y="3506"/>
                    <a:pt x="1462" y="3483"/>
                    <a:pt x="1462" y="3451"/>
                  </a:cubicBezTo>
                  <a:cubicBezTo>
                    <a:pt x="1462" y="3245"/>
                    <a:pt x="1462" y="3034"/>
                    <a:pt x="1481" y="2830"/>
                  </a:cubicBezTo>
                  <a:lnTo>
                    <a:pt x="1481" y="2830"/>
                  </a:lnTo>
                  <a:cubicBezTo>
                    <a:pt x="1893" y="3232"/>
                    <a:pt x="2344" y="3600"/>
                    <a:pt x="2814" y="3937"/>
                  </a:cubicBezTo>
                  <a:cubicBezTo>
                    <a:pt x="3067" y="4124"/>
                    <a:pt x="3333" y="4297"/>
                    <a:pt x="3619" y="4424"/>
                  </a:cubicBezTo>
                  <a:cubicBezTo>
                    <a:pt x="3839" y="4517"/>
                    <a:pt x="4052" y="4564"/>
                    <a:pt x="4259" y="4703"/>
                  </a:cubicBezTo>
                  <a:cubicBezTo>
                    <a:pt x="4266" y="4709"/>
                    <a:pt x="4274" y="4712"/>
                    <a:pt x="4283" y="4712"/>
                  </a:cubicBezTo>
                  <a:cubicBezTo>
                    <a:pt x="4311" y="4712"/>
                    <a:pt x="4340" y="4681"/>
                    <a:pt x="4345" y="4650"/>
                  </a:cubicBezTo>
                  <a:cubicBezTo>
                    <a:pt x="4352" y="4146"/>
                    <a:pt x="4370" y="3600"/>
                    <a:pt x="4253" y="3103"/>
                  </a:cubicBezTo>
                  <a:lnTo>
                    <a:pt x="4253" y="3103"/>
                  </a:lnTo>
                  <a:cubicBezTo>
                    <a:pt x="4268" y="3104"/>
                    <a:pt x="4283" y="3105"/>
                    <a:pt x="4297" y="3105"/>
                  </a:cubicBezTo>
                  <a:cubicBezTo>
                    <a:pt x="4372" y="3105"/>
                    <a:pt x="4440" y="3085"/>
                    <a:pt x="4492" y="3012"/>
                  </a:cubicBezTo>
                  <a:cubicBezTo>
                    <a:pt x="4505" y="2992"/>
                    <a:pt x="4499" y="2958"/>
                    <a:pt x="4485" y="2945"/>
                  </a:cubicBezTo>
                  <a:cubicBezTo>
                    <a:pt x="4049" y="2459"/>
                    <a:pt x="3606" y="1896"/>
                    <a:pt x="3082" y="1493"/>
                  </a:cubicBezTo>
                  <a:lnTo>
                    <a:pt x="3082" y="1493"/>
                  </a:lnTo>
                  <a:cubicBezTo>
                    <a:pt x="3209" y="1467"/>
                    <a:pt x="3371" y="1414"/>
                    <a:pt x="3366" y="1300"/>
                  </a:cubicBezTo>
                  <a:cubicBezTo>
                    <a:pt x="3366" y="1187"/>
                    <a:pt x="3200" y="1127"/>
                    <a:pt x="3127" y="1067"/>
                  </a:cubicBezTo>
                  <a:cubicBezTo>
                    <a:pt x="2614" y="654"/>
                    <a:pt x="2048" y="101"/>
                    <a:pt x="1368" y="1"/>
                  </a:cubicBezTo>
                  <a:cubicBezTo>
                    <a:pt x="1366" y="1"/>
                    <a:pt x="1364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129100" y="3323725"/>
              <a:ext cx="33925" cy="44975"/>
            </a:xfrm>
            <a:custGeom>
              <a:avLst/>
              <a:gdLst/>
              <a:ahLst/>
              <a:cxnLst/>
              <a:rect l="l" t="t" r="r" b="b"/>
              <a:pathLst>
                <a:path w="1357" h="1799" extrusionOk="0">
                  <a:moveTo>
                    <a:pt x="83" y="0"/>
                  </a:moveTo>
                  <a:cubicBezTo>
                    <a:pt x="35" y="0"/>
                    <a:pt x="1" y="76"/>
                    <a:pt x="51" y="109"/>
                  </a:cubicBezTo>
                  <a:cubicBezTo>
                    <a:pt x="569" y="442"/>
                    <a:pt x="983" y="1107"/>
                    <a:pt x="1210" y="1684"/>
                  </a:cubicBezTo>
                  <a:lnTo>
                    <a:pt x="1210" y="1684"/>
                  </a:lnTo>
                  <a:cubicBezTo>
                    <a:pt x="861" y="1675"/>
                    <a:pt x="503" y="1421"/>
                    <a:pt x="231" y="1242"/>
                  </a:cubicBezTo>
                  <a:cubicBezTo>
                    <a:pt x="220" y="1235"/>
                    <a:pt x="210" y="1232"/>
                    <a:pt x="200" y="1232"/>
                  </a:cubicBezTo>
                  <a:cubicBezTo>
                    <a:pt x="150" y="1232"/>
                    <a:pt x="121" y="1308"/>
                    <a:pt x="171" y="1342"/>
                  </a:cubicBezTo>
                  <a:cubicBezTo>
                    <a:pt x="464" y="1529"/>
                    <a:pt x="846" y="1798"/>
                    <a:pt x="1216" y="1798"/>
                  </a:cubicBezTo>
                  <a:cubicBezTo>
                    <a:pt x="1241" y="1798"/>
                    <a:pt x="1265" y="1797"/>
                    <a:pt x="1290" y="1795"/>
                  </a:cubicBezTo>
                  <a:cubicBezTo>
                    <a:pt x="1323" y="1795"/>
                    <a:pt x="1357" y="1761"/>
                    <a:pt x="1343" y="1721"/>
                  </a:cubicBezTo>
                  <a:cubicBezTo>
                    <a:pt x="1110" y="1109"/>
                    <a:pt x="677" y="376"/>
                    <a:pt x="111" y="10"/>
                  </a:cubicBezTo>
                  <a:cubicBezTo>
                    <a:pt x="101" y="3"/>
                    <a:pt x="92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088375" y="3333825"/>
              <a:ext cx="47775" cy="35350"/>
            </a:xfrm>
            <a:custGeom>
              <a:avLst/>
              <a:gdLst/>
              <a:ahLst/>
              <a:cxnLst/>
              <a:rect l="l" t="t" r="r" b="b"/>
              <a:pathLst>
                <a:path w="1911" h="1414" extrusionOk="0">
                  <a:moveTo>
                    <a:pt x="82" y="1"/>
                  </a:moveTo>
                  <a:cubicBezTo>
                    <a:pt x="38" y="1"/>
                    <a:pt x="1" y="58"/>
                    <a:pt x="42" y="98"/>
                  </a:cubicBezTo>
                  <a:cubicBezTo>
                    <a:pt x="521" y="585"/>
                    <a:pt x="1027" y="1177"/>
                    <a:pt x="1693" y="1410"/>
                  </a:cubicBezTo>
                  <a:cubicBezTo>
                    <a:pt x="1699" y="1413"/>
                    <a:pt x="1704" y="1413"/>
                    <a:pt x="1709" y="1413"/>
                  </a:cubicBezTo>
                  <a:cubicBezTo>
                    <a:pt x="1738" y="1413"/>
                    <a:pt x="1767" y="1385"/>
                    <a:pt x="1767" y="1357"/>
                  </a:cubicBezTo>
                  <a:cubicBezTo>
                    <a:pt x="1767" y="1219"/>
                    <a:pt x="1785" y="1080"/>
                    <a:pt x="1807" y="942"/>
                  </a:cubicBezTo>
                  <a:lnTo>
                    <a:pt x="1807" y="942"/>
                  </a:lnTo>
                  <a:cubicBezTo>
                    <a:pt x="1814" y="945"/>
                    <a:pt x="1821" y="947"/>
                    <a:pt x="1829" y="947"/>
                  </a:cubicBezTo>
                  <a:cubicBezTo>
                    <a:pt x="1876" y="947"/>
                    <a:pt x="1910" y="871"/>
                    <a:pt x="1860" y="838"/>
                  </a:cubicBezTo>
                  <a:cubicBezTo>
                    <a:pt x="1833" y="824"/>
                    <a:pt x="1813" y="811"/>
                    <a:pt x="1793" y="791"/>
                  </a:cubicBezTo>
                  <a:cubicBezTo>
                    <a:pt x="1785" y="788"/>
                    <a:pt x="1775" y="786"/>
                    <a:pt x="1766" y="786"/>
                  </a:cubicBezTo>
                  <a:cubicBezTo>
                    <a:pt x="1739" y="786"/>
                    <a:pt x="1712" y="800"/>
                    <a:pt x="1707" y="824"/>
                  </a:cubicBezTo>
                  <a:cubicBezTo>
                    <a:pt x="1684" y="977"/>
                    <a:pt x="1661" y="1126"/>
                    <a:pt x="1655" y="1277"/>
                  </a:cubicBezTo>
                  <a:lnTo>
                    <a:pt x="1655" y="1277"/>
                  </a:lnTo>
                  <a:cubicBezTo>
                    <a:pt x="1044" y="1034"/>
                    <a:pt x="564" y="474"/>
                    <a:pt x="122" y="19"/>
                  </a:cubicBezTo>
                  <a:cubicBezTo>
                    <a:pt x="109" y="6"/>
                    <a:pt x="95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041875" y="3273700"/>
              <a:ext cx="7100" cy="5800"/>
            </a:xfrm>
            <a:custGeom>
              <a:avLst/>
              <a:gdLst/>
              <a:ahLst/>
              <a:cxnLst/>
              <a:rect l="l" t="t" r="r" b="b"/>
              <a:pathLst>
                <a:path w="284" h="232" extrusionOk="0">
                  <a:moveTo>
                    <a:pt x="236" y="0"/>
                  </a:moveTo>
                  <a:cubicBezTo>
                    <a:pt x="230" y="0"/>
                    <a:pt x="223" y="2"/>
                    <a:pt x="217" y="6"/>
                  </a:cubicBezTo>
                  <a:cubicBezTo>
                    <a:pt x="150" y="59"/>
                    <a:pt x="84" y="126"/>
                    <a:pt x="17" y="186"/>
                  </a:cubicBezTo>
                  <a:cubicBezTo>
                    <a:pt x="1" y="202"/>
                    <a:pt x="19" y="231"/>
                    <a:pt x="38" y="231"/>
                  </a:cubicBezTo>
                  <a:cubicBezTo>
                    <a:pt x="42" y="231"/>
                    <a:pt x="46" y="229"/>
                    <a:pt x="50" y="226"/>
                  </a:cubicBezTo>
                  <a:cubicBezTo>
                    <a:pt x="123" y="172"/>
                    <a:pt x="190" y="106"/>
                    <a:pt x="257" y="46"/>
                  </a:cubicBezTo>
                  <a:cubicBezTo>
                    <a:pt x="284" y="30"/>
                    <a:pt x="263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046850" y="3279250"/>
              <a:ext cx="5850" cy="4675"/>
            </a:xfrm>
            <a:custGeom>
              <a:avLst/>
              <a:gdLst/>
              <a:ahLst/>
              <a:cxnLst/>
              <a:rect l="l" t="t" r="r" b="b"/>
              <a:pathLst>
                <a:path w="234" h="187" extrusionOk="0">
                  <a:moveTo>
                    <a:pt x="189" y="1"/>
                  </a:moveTo>
                  <a:cubicBezTo>
                    <a:pt x="185" y="1"/>
                    <a:pt x="181" y="2"/>
                    <a:pt x="178" y="4"/>
                  </a:cubicBezTo>
                  <a:cubicBezTo>
                    <a:pt x="124" y="44"/>
                    <a:pt x="71" y="90"/>
                    <a:pt x="18" y="137"/>
                  </a:cubicBezTo>
                  <a:cubicBezTo>
                    <a:pt x="0" y="154"/>
                    <a:pt x="23" y="186"/>
                    <a:pt x="42" y="186"/>
                  </a:cubicBezTo>
                  <a:cubicBezTo>
                    <a:pt x="45" y="186"/>
                    <a:pt x="48" y="185"/>
                    <a:pt x="51" y="183"/>
                  </a:cubicBezTo>
                  <a:cubicBezTo>
                    <a:pt x="111" y="143"/>
                    <a:pt x="158" y="97"/>
                    <a:pt x="211" y="50"/>
                  </a:cubicBezTo>
                  <a:cubicBezTo>
                    <a:pt x="234" y="33"/>
                    <a:pt x="212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052425" y="3284550"/>
              <a:ext cx="4900" cy="3750"/>
            </a:xfrm>
            <a:custGeom>
              <a:avLst/>
              <a:gdLst/>
              <a:ahLst/>
              <a:cxnLst/>
              <a:rect l="l" t="t" r="r" b="b"/>
              <a:pathLst>
                <a:path w="196" h="150" extrusionOk="0">
                  <a:moveTo>
                    <a:pt x="156" y="0"/>
                  </a:moveTo>
                  <a:cubicBezTo>
                    <a:pt x="151" y="0"/>
                    <a:pt x="146" y="2"/>
                    <a:pt x="141" y="5"/>
                  </a:cubicBezTo>
                  <a:cubicBezTo>
                    <a:pt x="101" y="31"/>
                    <a:pt x="68" y="65"/>
                    <a:pt x="28" y="91"/>
                  </a:cubicBezTo>
                  <a:cubicBezTo>
                    <a:pt x="0" y="113"/>
                    <a:pt x="18" y="149"/>
                    <a:pt x="41" y="149"/>
                  </a:cubicBezTo>
                  <a:cubicBezTo>
                    <a:pt x="45" y="149"/>
                    <a:pt x="50" y="148"/>
                    <a:pt x="54" y="145"/>
                  </a:cubicBezTo>
                  <a:cubicBezTo>
                    <a:pt x="94" y="118"/>
                    <a:pt x="134" y="85"/>
                    <a:pt x="168" y="58"/>
                  </a:cubicBezTo>
                  <a:cubicBezTo>
                    <a:pt x="196" y="41"/>
                    <a:pt x="181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058700" y="3290850"/>
              <a:ext cx="6150" cy="4375"/>
            </a:xfrm>
            <a:custGeom>
              <a:avLst/>
              <a:gdLst/>
              <a:ahLst/>
              <a:cxnLst/>
              <a:rect l="l" t="t" r="r" b="b"/>
              <a:pathLst>
                <a:path w="246" h="175" extrusionOk="0">
                  <a:moveTo>
                    <a:pt x="204" y="1"/>
                  </a:moveTo>
                  <a:cubicBezTo>
                    <a:pt x="199" y="1"/>
                    <a:pt x="194" y="2"/>
                    <a:pt x="190" y="6"/>
                  </a:cubicBezTo>
                  <a:cubicBezTo>
                    <a:pt x="136" y="46"/>
                    <a:pt x="83" y="86"/>
                    <a:pt x="30" y="119"/>
                  </a:cubicBezTo>
                  <a:cubicBezTo>
                    <a:pt x="1" y="137"/>
                    <a:pt x="18" y="175"/>
                    <a:pt x="45" y="175"/>
                  </a:cubicBezTo>
                  <a:cubicBezTo>
                    <a:pt x="49" y="175"/>
                    <a:pt x="52" y="174"/>
                    <a:pt x="57" y="172"/>
                  </a:cubicBezTo>
                  <a:cubicBezTo>
                    <a:pt x="116" y="132"/>
                    <a:pt x="170" y="92"/>
                    <a:pt x="223" y="52"/>
                  </a:cubicBezTo>
                  <a:cubicBezTo>
                    <a:pt x="245" y="36"/>
                    <a:pt x="226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064075" y="3297100"/>
              <a:ext cx="5225" cy="4025"/>
            </a:xfrm>
            <a:custGeom>
              <a:avLst/>
              <a:gdLst/>
              <a:ahLst/>
              <a:cxnLst/>
              <a:rect l="l" t="t" r="r" b="b"/>
              <a:pathLst>
                <a:path w="209" h="161" extrusionOk="0">
                  <a:moveTo>
                    <a:pt x="164" y="0"/>
                  </a:moveTo>
                  <a:cubicBezTo>
                    <a:pt x="157" y="0"/>
                    <a:pt x="149" y="3"/>
                    <a:pt x="141" y="9"/>
                  </a:cubicBezTo>
                  <a:cubicBezTo>
                    <a:pt x="108" y="42"/>
                    <a:pt x="68" y="82"/>
                    <a:pt x="28" y="109"/>
                  </a:cubicBezTo>
                  <a:cubicBezTo>
                    <a:pt x="0" y="125"/>
                    <a:pt x="14" y="160"/>
                    <a:pt x="38" y="160"/>
                  </a:cubicBezTo>
                  <a:cubicBezTo>
                    <a:pt x="44" y="160"/>
                    <a:pt x="49" y="159"/>
                    <a:pt x="55" y="155"/>
                  </a:cubicBezTo>
                  <a:cubicBezTo>
                    <a:pt x="108" y="135"/>
                    <a:pt x="148" y="96"/>
                    <a:pt x="188" y="56"/>
                  </a:cubicBezTo>
                  <a:cubicBezTo>
                    <a:pt x="208" y="30"/>
                    <a:pt x="189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072250" y="3300925"/>
              <a:ext cx="4425" cy="4950"/>
            </a:xfrm>
            <a:custGeom>
              <a:avLst/>
              <a:gdLst/>
              <a:ahLst/>
              <a:cxnLst/>
              <a:rect l="l" t="t" r="r" b="b"/>
              <a:pathLst>
                <a:path w="177" h="198" extrusionOk="0">
                  <a:moveTo>
                    <a:pt x="139" y="0"/>
                  </a:moveTo>
                  <a:cubicBezTo>
                    <a:pt x="130" y="0"/>
                    <a:pt x="120" y="5"/>
                    <a:pt x="114" y="16"/>
                  </a:cubicBezTo>
                  <a:cubicBezTo>
                    <a:pt x="87" y="62"/>
                    <a:pt x="61" y="109"/>
                    <a:pt x="21" y="149"/>
                  </a:cubicBezTo>
                  <a:cubicBezTo>
                    <a:pt x="0" y="169"/>
                    <a:pt x="19" y="198"/>
                    <a:pt x="41" y="198"/>
                  </a:cubicBezTo>
                  <a:cubicBezTo>
                    <a:pt x="48" y="198"/>
                    <a:pt x="54" y="195"/>
                    <a:pt x="61" y="189"/>
                  </a:cubicBezTo>
                  <a:cubicBezTo>
                    <a:pt x="101" y="142"/>
                    <a:pt x="141" y="96"/>
                    <a:pt x="167" y="42"/>
                  </a:cubicBezTo>
                  <a:cubicBezTo>
                    <a:pt x="176" y="20"/>
                    <a:pt x="158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5077700" y="3306850"/>
              <a:ext cx="5075" cy="4750"/>
            </a:xfrm>
            <a:custGeom>
              <a:avLst/>
              <a:gdLst/>
              <a:ahLst/>
              <a:cxnLst/>
              <a:rect l="l" t="t" r="r" b="b"/>
              <a:pathLst>
                <a:path w="203" h="190" extrusionOk="0">
                  <a:moveTo>
                    <a:pt x="162" y="0"/>
                  </a:moveTo>
                  <a:cubicBezTo>
                    <a:pt x="152" y="0"/>
                    <a:pt x="142" y="6"/>
                    <a:pt x="136" y="19"/>
                  </a:cubicBezTo>
                  <a:cubicBezTo>
                    <a:pt x="109" y="65"/>
                    <a:pt x="69" y="98"/>
                    <a:pt x="22" y="132"/>
                  </a:cubicBezTo>
                  <a:cubicBezTo>
                    <a:pt x="0" y="154"/>
                    <a:pt x="24" y="190"/>
                    <a:pt x="48" y="190"/>
                  </a:cubicBezTo>
                  <a:cubicBezTo>
                    <a:pt x="53" y="190"/>
                    <a:pt x="58" y="188"/>
                    <a:pt x="62" y="185"/>
                  </a:cubicBezTo>
                  <a:cubicBezTo>
                    <a:pt x="116" y="145"/>
                    <a:pt x="162" y="105"/>
                    <a:pt x="189" y="45"/>
                  </a:cubicBezTo>
                  <a:cubicBezTo>
                    <a:pt x="202" y="23"/>
                    <a:pt x="183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084550" y="3313075"/>
              <a:ext cx="5525" cy="4975"/>
            </a:xfrm>
            <a:custGeom>
              <a:avLst/>
              <a:gdLst/>
              <a:ahLst/>
              <a:cxnLst/>
              <a:rect l="l" t="t" r="r" b="b"/>
              <a:pathLst>
                <a:path w="221" h="199" extrusionOk="0">
                  <a:moveTo>
                    <a:pt x="175" y="1"/>
                  </a:moveTo>
                  <a:cubicBezTo>
                    <a:pt x="168" y="1"/>
                    <a:pt x="161" y="3"/>
                    <a:pt x="155" y="9"/>
                  </a:cubicBezTo>
                  <a:cubicBezTo>
                    <a:pt x="101" y="56"/>
                    <a:pt x="55" y="103"/>
                    <a:pt x="15" y="156"/>
                  </a:cubicBezTo>
                  <a:cubicBezTo>
                    <a:pt x="0" y="176"/>
                    <a:pt x="18" y="199"/>
                    <a:pt x="39" y="199"/>
                  </a:cubicBezTo>
                  <a:cubicBezTo>
                    <a:pt x="47" y="199"/>
                    <a:pt x="55" y="196"/>
                    <a:pt x="62" y="189"/>
                  </a:cubicBezTo>
                  <a:cubicBezTo>
                    <a:pt x="101" y="143"/>
                    <a:pt x="155" y="103"/>
                    <a:pt x="195" y="56"/>
                  </a:cubicBezTo>
                  <a:cubicBezTo>
                    <a:pt x="220" y="30"/>
                    <a:pt x="199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5090475" y="3319475"/>
              <a:ext cx="5150" cy="3900"/>
            </a:xfrm>
            <a:custGeom>
              <a:avLst/>
              <a:gdLst/>
              <a:ahLst/>
              <a:cxnLst/>
              <a:rect l="l" t="t" r="r" b="b"/>
              <a:pathLst>
                <a:path w="206" h="156" extrusionOk="0">
                  <a:moveTo>
                    <a:pt x="162" y="0"/>
                  </a:moveTo>
                  <a:cubicBezTo>
                    <a:pt x="156" y="0"/>
                    <a:pt x="150" y="2"/>
                    <a:pt x="144" y="6"/>
                  </a:cubicBezTo>
                  <a:cubicBezTo>
                    <a:pt x="104" y="40"/>
                    <a:pt x="71" y="80"/>
                    <a:pt x="24" y="106"/>
                  </a:cubicBezTo>
                  <a:cubicBezTo>
                    <a:pt x="1" y="118"/>
                    <a:pt x="19" y="155"/>
                    <a:pt x="41" y="155"/>
                  </a:cubicBezTo>
                  <a:cubicBezTo>
                    <a:pt x="44" y="155"/>
                    <a:pt x="48" y="155"/>
                    <a:pt x="51" y="153"/>
                  </a:cubicBezTo>
                  <a:cubicBezTo>
                    <a:pt x="104" y="126"/>
                    <a:pt x="151" y="93"/>
                    <a:pt x="184" y="46"/>
                  </a:cubicBezTo>
                  <a:cubicBezTo>
                    <a:pt x="205" y="25"/>
                    <a:pt x="185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5098775" y="3324725"/>
              <a:ext cx="5125" cy="3775"/>
            </a:xfrm>
            <a:custGeom>
              <a:avLst/>
              <a:gdLst/>
              <a:ahLst/>
              <a:cxnLst/>
              <a:rect l="l" t="t" r="r" b="b"/>
              <a:pathLst>
                <a:path w="205" h="151" extrusionOk="0">
                  <a:moveTo>
                    <a:pt x="159" y="1"/>
                  </a:moveTo>
                  <a:cubicBezTo>
                    <a:pt x="152" y="1"/>
                    <a:pt x="145" y="3"/>
                    <a:pt x="139" y="10"/>
                  </a:cubicBezTo>
                  <a:cubicBezTo>
                    <a:pt x="105" y="43"/>
                    <a:pt x="72" y="69"/>
                    <a:pt x="32" y="96"/>
                  </a:cubicBezTo>
                  <a:cubicBezTo>
                    <a:pt x="1" y="109"/>
                    <a:pt x="16" y="150"/>
                    <a:pt x="46" y="150"/>
                  </a:cubicBezTo>
                  <a:cubicBezTo>
                    <a:pt x="48" y="150"/>
                    <a:pt x="50" y="150"/>
                    <a:pt x="52" y="149"/>
                  </a:cubicBezTo>
                  <a:cubicBezTo>
                    <a:pt x="105" y="136"/>
                    <a:pt x="145" y="89"/>
                    <a:pt x="179" y="56"/>
                  </a:cubicBezTo>
                  <a:cubicBezTo>
                    <a:pt x="204" y="30"/>
                    <a:pt x="182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012250" y="3312750"/>
              <a:ext cx="4975" cy="3125"/>
            </a:xfrm>
            <a:custGeom>
              <a:avLst/>
              <a:gdLst/>
              <a:ahLst/>
              <a:cxnLst/>
              <a:rect l="l" t="t" r="r" b="b"/>
              <a:pathLst>
                <a:path w="199" h="125" extrusionOk="0">
                  <a:moveTo>
                    <a:pt x="161" y="0"/>
                  </a:moveTo>
                  <a:cubicBezTo>
                    <a:pt x="157" y="0"/>
                    <a:pt x="154" y="1"/>
                    <a:pt x="150" y="2"/>
                  </a:cubicBezTo>
                  <a:cubicBezTo>
                    <a:pt x="103" y="16"/>
                    <a:pt x="63" y="49"/>
                    <a:pt x="23" y="76"/>
                  </a:cubicBezTo>
                  <a:cubicBezTo>
                    <a:pt x="0" y="93"/>
                    <a:pt x="22" y="125"/>
                    <a:pt x="45" y="125"/>
                  </a:cubicBezTo>
                  <a:cubicBezTo>
                    <a:pt x="49" y="125"/>
                    <a:pt x="53" y="124"/>
                    <a:pt x="56" y="122"/>
                  </a:cubicBezTo>
                  <a:cubicBezTo>
                    <a:pt x="96" y="102"/>
                    <a:pt x="130" y="82"/>
                    <a:pt x="163" y="62"/>
                  </a:cubicBezTo>
                  <a:cubicBezTo>
                    <a:pt x="199" y="50"/>
                    <a:pt x="19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017075" y="3320075"/>
              <a:ext cx="4750" cy="3300"/>
            </a:xfrm>
            <a:custGeom>
              <a:avLst/>
              <a:gdLst/>
              <a:ahLst/>
              <a:cxnLst/>
              <a:rect l="l" t="t" r="r" b="b"/>
              <a:pathLst>
                <a:path w="190" h="132" extrusionOk="0">
                  <a:moveTo>
                    <a:pt x="152" y="0"/>
                  </a:moveTo>
                  <a:cubicBezTo>
                    <a:pt x="143" y="0"/>
                    <a:pt x="132" y="5"/>
                    <a:pt x="123" y="16"/>
                  </a:cubicBezTo>
                  <a:cubicBezTo>
                    <a:pt x="103" y="49"/>
                    <a:pt x="70" y="62"/>
                    <a:pt x="30" y="76"/>
                  </a:cubicBezTo>
                  <a:cubicBezTo>
                    <a:pt x="0" y="88"/>
                    <a:pt x="8" y="131"/>
                    <a:pt x="33" y="131"/>
                  </a:cubicBezTo>
                  <a:cubicBezTo>
                    <a:pt x="36" y="131"/>
                    <a:pt x="40" y="130"/>
                    <a:pt x="43" y="129"/>
                  </a:cubicBezTo>
                  <a:cubicBezTo>
                    <a:pt x="103" y="116"/>
                    <a:pt x="143" y="89"/>
                    <a:pt x="176" y="42"/>
                  </a:cubicBezTo>
                  <a:cubicBezTo>
                    <a:pt x="190" y="20"/>
                    <a:pt x="173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021725" y="3325075"/>
              <a:ext cx="6100" cy="5275"/>
            </a:xfrm>
            <a:custGeom>
              <a:avLst/>
              <a:gdLst/>
              <a:ahLst/>
              <a:cxnLst/>
              <a:rect l="l" t="t" r="r" b="b"/>
              <a:pathLst>
                <a:path w="244" h="211" extrusionOk="0">
                  <a:moveTo>
                    <a:pt x="203" y="0"/>
                  </a:moveTo>
                  <a:cubicBezTo>
                    <a:pt x="197" y="0"/>
                    <a:pt x="190" y="3"/>
                    <a:pt x="184" y="9"/>
                  </a:cubicBezTo>
                  <a:cubicBezTo>
                    <a:pt x="130" y="55"/>
                    <a:pt x="84" y="115"/>
                    <a:pt x="24" y="155"/>
                  </a:cubicBezTo>
                  <a:cubicBezTo>
                    <a:pt x="0" y="173"/>
                    <a:pt x="18" y="211"/>
                    <a:pt x="45" y="211"/>
                  </a:cubicBezTo>
                  <a:cubicBezTo>
                    <a:pt x="49" y="211"/>
                    <a:pt x="53" y="210"/>
                    <a:pt x="57" y="209"/>
                  </a:cubicBezTo>
                  <a:cubicBezTo>
                    <a:pt x="124" y="169"/>
                    <a:pt x="170" y="109"/>
                    <a:pt x="223" y="49"/>
                  </a:cubicBezTo>
                  <a:cubicBezTo>
                    <a:pt x="244" y="28"/>
                    <a:pt x="225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027625" y="3333225"/>
              <a:ext cx="4700" cy="3400"/>
            </a:xfrm>
            <a:custGeom>
              <a:avLst/>
              <a:gdLst/>
              <a:ahLst/>
              <a:cxnLst/>
              <a:rect l="l" t="t" r="r" b="b"/>
              <a:pathLst>
                <a:path w="188" h="136" extrusionOk="0">
                  <a:moveTo>
                    <a:pt x="144" y="0"/>
                  </a:moveTo>
                  <a:cubicBezTo>
                    <a:pt x="137" y="0"/>
                    <a:pt x="128" y="3"/>
                    <a:pt x="121" y="9"/>
                  </a:cubicBezTo>
                  <a:cubicBezTo>
                    <a:pt x="101" y="29"/>
                    <a:pt x="67" y="69"/>
                    <a:pt x="34" y="76"/>
                  </a:cubicBezTo>
                  <a:cubicBezTo>
                    <a:pt x="1" y="89"/>
                    <a:pt x="14" y="136"/>
                    <a:pt x="54" y="136"/>
                  </a:cubicBezTo>
                  <a:cubicBezTo>
                    <a:pt x="94" y="129"/>
                    <a:pt x="141" y="82"/>
                    <a:pt x="167" y="49"/>
                  </a:cubicBezTo>
                  <a:cubicBezTo>
                    <a:pt x="188" y="29"/>
                    <a:pt x="16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035175" y="3336650"/>
              <a:ext cx="6850" cy="6775"/>
            </a:xfrm>
            <a:custGeom>
              <a:avLst/>
              <a:gdLst/>
              <a:ahLst/>
              <a:cxnLst/>
              <a:rect l="l" t="t" r="r" b="b"/>
              <a:pathLst>
                <a:path w="274" h="271" extrusionOk="0">
                  <a:moveTo>
                    <a:pt x="234" y="0"/>
                  </a:moveTo>
                  <a:cubicBezTo>
                    <a:pt x="229" y="0"/>
                    <a:pt x="223" y="2"/>
                    <a:pt x="218" y="5"/>
                  </a:cubicBezTo>
                  <a:cubicBezTo>
                    <a:pt x="172" y="32"/>
                    <a:pt x="132" y="79"/>
                    <a:pt x="92" y="119"/>
                  </a:cubicBezTo>
                  <a:cubicBezTo>
                    <a:pt x="58" y="152"/>
                    <a:pt x="25" y="192"/>
                    <a:pt x="5" y="239"/>
                  </a:cubicBezTo>
                  <a:cubicBezTo>
                    <a:pt x="0" y="258"/>
                    <a:pt x="17" y="270"/>
                    <a:pt x="31" y="270"/>
                  </a:cubicBezTo>
                  <a:cubicBezTo>
                    <a:pt x="37" y="270"/>
                    <a:pt x="42" y="269"/>
                    <a:pt x="45" y="265"/>
                  </a:cubicBezTo>
                  <a:cubicBezTo>
                    <a:pt x="118" y="199"/>
                    <a:pt x="185" y="125"/>
                    <a:pt x="252" y="52"/>
                  </a:cubicBezTo>
                  <a:cubicBezTo>
                    <a:pt x="273" y="30"/>
                    <a:pt x="25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040575" y="3342975"/>
              <a:ext cx="6450" cy="5200"/>
            </a:xfrm>
            <a:custGeom>
              <a:avLst/>
              <a:gdLst/>
              <a:ahLst/>
              <a:cxnLst/>
              <a:rect l="l" t="t" r="r" b="b"/>
              <a:pathLst>
                <a:path w="258" h="208" extrusionOk="0">
                  <a:moveTo>
                    <a:pt x="217" y="0"/>
                  </a:moveTo>
                  <a:cubicBezTo>
                    <a:pt x="212" y="0"/>
                    <a:pt x="207" y="2"/>
                    <a:pt x="202" y="5"/>
                  </a:cubicBezTo>
                  <a:cubicBezTo>
                    <a:pt x="136" y="52"/>
                    <a:pt x="89" y="112"/>
                    <a:pt x="29" y="159"/>
                  </a:cubicBezTo>
                  <a:cubicBezTo>
                    <a:pt x="0" y="176"/>
                    <a:pt x="16" y="208"/>
                    <a:pt x="42" y="208"/>
                  </a:cubicBezTo>
                  <a:cubicBezTo>
                    <a:pt x="47" y="208"/>
                    <a:pt x="51" y="207"/>
                    <a:pt x="56" y="205"/>
                  </a:cubicBezTo>
                  <a:cubicBezTo>
                    <a:pt x="122" y="165"/>
                    <a:pt x="182" y="105"/>
                    <a:pt x="235" y="52"/>
                  </a:cubicBezTo>
                  <a:cubicBezTo>
                    <a:pt x="257" y="30"/>
                    <a:pt x="239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047425" y="3348875"/>
              <a:ext cx="5900" cy="5300"/>
            </a:xfrm>
            <a:custGeom>
              <a:avLst/>
              <a:gdLst/>
              <a:ahLst/>
              <a:cxnLst/>
              <a:rect l="l" t="t" r="r" b="b"/>
              <a:pathLst>
                <a:path w="236" h="212" extrusionOk="0">
                  <a:moveTo>
                    <a:pt x="194" y="1"/>
                  </a:moveTo>
                  <a:cubicBezTo>
                    <a:pt x="187" y="1"/>
                    <a:pt x="181" y="3"/>
                    <a:pt x="175" y="9"/>
                  </a:cubicBezTo>
                  <a:cubicBezTo>
                    <a:pt x="115" y="56"/>
                    <a:pt x="68" y="109"/>
                    <a:pt x="21" y="162"/>
                  </a:cubicBezTo>
                  <a:cubicBezTo>
                    <a:pt x="1" y="183"/>
                    <a:pt x="20" y="211"/>
                    <a:pt x="42" y="211"/>
                  </a:cubicBezTo>
                  <a:cubicBezTo>
                    <a:pt x="48" y="211"/>
                    <a:pt x="55" y="209"/>
                    <a:pt x="61" y="202"/>
                  </a:cubicBezTo>
                  <a:cubicBezTo>
                    <a:pt x="115" y="156"/>
                    <a:pt x="168" y="109"/>
                    <a:pt x="214" y="56"/>
                  </a:cubicBezTo>
                  <a:cubicBezTo>
                    <a:pt x="235" y="30"/>
                    <a:pt x="21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21200" y="3287700"/>
              <a:ext cx="3250" cy="3825"/>
            </a:xfrm>
            <a:custGeom>
              <a:avLst/>
              <a:gdLst/>
              <a:ahLst/>
              <a:cxnLst/>
              <a:rect l="l" t="t" r="r" b="b"/>
              <a:pathLst>
                <a:path w="130" h="153" extrusionOk="0">
                  <a:moveTo>
                    <a:pt x="87" y="0"/>
                  </a:moveTo>
                  <a:cubicBezTo>
                    <a:pt x="77" y="0"/>
                    <a:pt x="67" y="6"/>
                    <a:pt x="61" y="19"/>
                  </a:cubicBezTo>
                  <a:cubicBezTo>
                    <a:pt x="47" y="45"/>
                    <a:pt x="27" y="72"/>
                    <a:pt x="14" y="105"/>
                  </a:cubicBezTo>
                  <a:cubicBezTo>
                    <a:pt x="0" y="129"/>
                    <a:pt x="23" y="152"/>
                    <a:pt x="44" y="152"/>
                  </a:cubicBezTo>
                  <a:cubicBezTo>
                    <a:pt x="53" y="152"/>
                    <a:pt x="62" y="148"/>
                    <a:pt x="67" y="139"/>
                  </a:cubicBezTo>
                  <a:cubicBezTo>
                    <a:pt x="87" y="105"/>
                    <a:pt x="101" y="79"/>
                    <a:pt x="121" y="45"/>
                  </a:cubicBezTo>
                  <a:cubicBezTo>
                    <a:pt x="130" y="23"/>
                    <a:pt x="108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116500" y="3283300"/>
              <a:ext cx="5250" cy="5300"/>
            </a:xfrm>
            <a:custGeom>
              <a:avLst/>
              <a:gdLst/>
              <a:ahLst/>
              <a:cxnLst/>
              <a:rect l="l" t="t" r="r" b="b"/>
              <a:pathLst>
                <a:path w="210" h="212" extrusionOk="0">
                  <a:moveTo>
                    <a:pt x="161" y="0"/>
                  </a:moveTo>
                  <a:cubicBezTo>
                    <a:pt x="154" y="0"/>
                    <a:pt x="148" y="3"/>
                    <a:pt x="142" y="8"/>
                  </a:cubicBezTo>
                  <a:cubicBezTo>
                    <a:pt x="96" y="55"/>
                    <a:pt x="56" y="115"/>
                    <a:pt x="16" y="168"/>
                  </a:cubicBezTo>
                  <a:cubicBezTo>
                    <a:pt x="1" y="188"/>
                    <a:pt x="23" y="211"/>
                    <a:pt x="43" y="211"/>
                  </a:cubicBezTo>
                  <a:cubicBezTo>
                    <a:pt x="50" y="211"/>
                    <a:pt x="57" y="208"/>
                    <a:pt x="62" y="201"/>
                  </a:cubicBezTo>
                  <a:cubicBezTo>
                    <a:pt x="102" y="155"/>
                    <a:pt x="142" y="101"/>
                    <a:pt x="189" y="55"/>
                  </a:cubicBezTo>
                  <a:cubicBezTo>
                    <a:pt x="210" y="34"/>
                    <a:pt x="18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110875" y="3277975"/>
              <a:ext cx="5050" cy="6250"/>
            </a:xfrm>
            <a:custGeom>
              <a:avLst/>
              <a:gdLst/>
              <a:ahLst/>
              <a:cxnLst/>
              <a:rect l="l" t="t" r="r" b="b"/>
              <a:pathLst>
                <a:path w="202" h="250" extrusionOk="0">
                  <a:moveTo>
                    <a:pt x="163" y="1"/>
                  </a:moveTo>
                  <a:cubicBezTo>
                    <a:pt x="155" y="1"/>
                    <a:pt x="147" y="5"/>
                    <a:pt x="141" y="15"/>
                  </a:cubicBezTo>
                  <a:cubicBezTo>
                    <a:pt x="101" y="81"/>
                    <a:pt x="67" y="148"/>
                    <a:pt x="21" y="201"/>
                  </a:cubicBezTo>
                  <a:cubicBezTo>
                    <a:pt x="0" y="222"/>
                    <a:pt x="19" y="250"/>
                    <a:pt x="41" y="250"/>
                  </a:cubicBezTo>
                  <a:cubicBezTo>
                    <a:pt x="48" y="250"/>
                    <a:pt x="55" y="247"/>
                    <a:pt x="61" y="241"/>
                  </a:cubicBezTo>
                  <a:cubicBezTo>
                    <a:pt x="114" y="188"/>
                    <a:pt x="154" y="115"/>
                    <a:pt x="187" y="48"/>
                  </a:cubicBezTo>
                  <a:cubicBezTo>
                    <a:pt x="202" y="24"/>
                    <a:pt x="182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106175" y="3272625"/>
              <a:ext cx="6750" cy="7475"/>
            </a:xfrm>
            <a:custGeom>
              <a:avLst/>
              <a:gdLst/>
              <a:ahLst/>
              <a:cxnLst/>
              <a:rect l="l" t="t" r="r" b="b"/>
              <a:pathLst>
                <a:path w="270" h="299" extrusionOk="0">
                  <a:moveTo>
                    <a:pt x="225" y="0"/>
                  </a:moveTo>
                  <a:cubicBezTo>
                    <a:pt x="218" y="0"/>
                    <a:pt x="210" y="3"/>
                    <a:pt x="202" y="9"/>
                  </a:cubicBezTo>
                  <a:cubicBezTo>
                    <a:pt x="129" y="82"/>
                    <a:pt x="69" y="169"/>
                    <a:pt x="16" y="255"/>
                  </a:cubicBezTo>
                  <a:cubicBezTo>
                    <a:pt x="1" y="275"/>
                    <a:pt x="19" y="298"/>
                    <a:pt x="37" y="298"/>
                  </a:cubicBezTo>
                  <a:cubicBezTo>
                    <a:pt x="44" y="298"/>
                    <a:pt x="50" y="296"/>
                    <a:pt x="56" y="289"/>
                  </a:cubicBezTo>
                  <a:cubicBezTo>
                    <a:pt x="122" y="209"/>
                    <a:pt x="176" y="129"/>
                    <a:pt x="249" y="56"/>
                  </a:cubicBezTo>
                  <a:cubicBezTo>
                    <a:pt x="269" y="30"/>
                    <a:pt x="25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124700" y="3289200"/>
              <a:ext cx="5075" cy="507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60" y="1"/>
                  </a:moveTo>
                  <a:cubicBezTo>
                    <a:pt x="150" y="1"/>
                    <a:pt x="140" y="6"/>
                    <a:pt x="134" y="19"/>
                  </a:cubicBezTo>
                  <a:cubicBezTo>
                    <a:pt x="107" y="65"/>
                    <a:pt x="81" y="118"/>
                    <a:pt x="34" y="145"/>
                  </a:cubicBezTo>
                  <a:cubicBezTo>
                    <a:pt x="0" y="162"/>
                    <a:pt x="19" y="203"/>
                    <a:pt x="50" y="203"/>
                  </a:cubicBezTo>
                  <a:cubicBezTo>
                    <a:pt x="55" y="203"/>
                    <a:pt x="61" y="201"/>
                    <a:pt x="67" y="198"/>
                  </a:cubicBezTo>
                  <a:cubicBezTo>
                    <a:pt x="127" y="172"/>
                    <a:pt x="167" y="112"/>
                    <a:pt x="194" y="52"/>
                  </a:cubicBezTo>
                  <a:cubicBezTo>
                    <a:pt x="203" y="25"/>
                    <a:pt x="181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914450" y="3168825"/>
              <a:ext cx="10525" cy="5325"/>
            </a:xfrm>
            <a:custGeom>
              <a:avLst/>
              <a:gdLst/>
              <a:ahLst/>
              <a:cxnLst/>
              <a:rect l="l" t="t" r="r" b="b"/>
              <a:pathLst>
                <a:path w="421" h="213" extrusionOk="0">
                  <a:moveTo>
                    <a:pt x="380" y="1"/>
                  </a:moveTo>
                  <a:cubicBezTo>
                    <a:pt x="375" y="1"/>
                    <a:pt x="370" y="2"/>
                    <a:pt x="365" y="5"/>
                  </a:cubicBezTo>
                  <a:cubicBezTo>
                    <a:pt x="252" y="65"/>
                    <a:pt x="139" y="105"/>
                    <a:pt x="26" y="158"/>
                  </a:cubicBezTo>
                  <a:cubicBezTo>
                    <a:pt x="1" y="171"/>
                    <a:pt x="11" y="212"/>
                    <a:pt x="34" y="212"/>
                  </a:cubicBezTo>
                  <a:cubicBezTo>
                    <a:pt x="35" y="212"/>
                    <a:pt x="37" y="212"/>
                    <a:pt x="39" y="211"/>
                  </a:cubicBezTo>
                  <a:cubicBezTo>
                    <a:pt x="92" y="211"/>
                    <a:pt x="145" y="185"/>
                    <a:pt x="192" y="165"/>
                  </a:cubicBezTo>
                  <a:cubicBezTo>
                    <a:pt x="265" y="131"/>
                    <a:pt x="332" y="98"/>
                    <a:pt x="392" y="58"/>
                  </a:cubicBezTo>
                  <a:cubicBezTo>
                    <a:pt x="420" y="41"/>
                    <a:pt x="405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4911200" y="3162825"/>
              <a:ext cx="9600" cy="6600"/>
            </a:xfrm>
            <a:custGeom>
              <a:avLst/>
              <a:gdLst/>
              <a:ahLst/>
              <a:cxnLst/>
              <a:rect l="l" t="t" r="r" b="b"/>
              <a:pathLst>
                <a:path w="384" h="264" extrusionOk="0">
                  <a:moveTo>
                    <a:pt x="339" y="1"/>
                  </a:moveTo>
                  <a:cubicBezTo>
                    <a:pt x="334" y="1"/>
                    <a:pt x="328" y="2"/>
                    <a:pt x="322" y="5"/>
                  </a:cubicBezTo>
                  <a:cubicBezTo>
                    <a:pt x="215" y="58"/>
                    <a:pt x="116" y="132"/>
                    <a:pt x="22" y="218"/>
                  </a:cubicBezTo>
                  <a:cubicBezTo>
                    <a:pt x="1" y="234"/>
                    <a:pt x="18" y="264"/>
                    <a:pt x="40" y="264"/>
                  </a:cubicBezTo>
                  <a:cubicBezTo>
                    <a:pt x="45" y="264"/>
                    <a:pt x="51" y="262"/>
                    <a:pt x="56" y="258"/>
                  </a:cubicBezTo>
                  <a:cubicBezTo>
                    <a:pt x="156" y="192"/>
                    <a:pt x="249" y="118"/>
                    <a:pt x="355" y="58"/>
                  </a:cubicBezTo>
                  <a:cubicBezTo>
                    <a:pt x="384" y="42"/>
                    <a:pt x="369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909400" y="3157675"/>
              <a:ext cx="6250" cy="5600"/>
            </a:xfrm>
            <a:custGeom>
              <a:avLst/>
              <a:gdLst/>
              <a:ahLst/>
              <a:cxnLst/>
              <a:rect l="l" t="t" r="r" b="b"/>
              <a:pathLst>
                <a:path w="250" h="224" extrusionOk="0">
                  <a:moveTo>
                    <a:pt x="205" y="0"/>
                  </a:moveTo>
                  <a:cubicBezTo>
                    <a:pt x="200" y="0"/>
                    <a:pt x="194" y="2"/>
                    <a:pt x="188" y="5"/>
                  </a:cubicBezTo>
                  <a:cubicBezTo>
                    <a:pt x="114" y="45"/>
                    <a:pt x="61" y="111"/>
                    <a:pt x="14" y="185"/>
                  </a:cubicBezTo>
                  <a:cubicBezTo>
                    <a:pt x="1" y="207"/>
                    <a:pt x="18" y="223"/>
                    <a:pt x="36" y="223"/>
                  </a:cubicBezTo>
                  <a:cubicBezTo>
                    <a:pt x="45" y="223"/>
                    <a:pt x="55" y="220"/>
                    <a:pt x="61" y="211"/>
                  </a:cubicBezTo>
                  <a:cubicBezTo>
                    <a:pt x="108" y="151"/>
                    <a:pt x="154" y="98"/>
                    <a:pt x="221" y="58"/>
                  </a:cubicBezTo>
                  <a:cubicBezTo>
                    <a:pt x="249" y="41"/>
                    <a:pt x="234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905000" y="3149675"/>
              <a:ext cx="8300" cy="5375"/>
            </a:xfrm>
            <a:custGeom>
              <a:avLst/>
              <a:gdLst/>
              <a:ahLst/>
              <a:cxnLst/>
              <a:rect l="l" t="t" r="r" b="b"/>
              <a:pathLst>
                <a:path w="332" h="215" extrusionOk="0">
                  <a:moveTo>
                    <a:pt x="288" y="1"/>
                  </a:moveTo>
                  <a:cubicBezTo>
                    <a:pt x="282" y="1"/>
                    <a:pt x="276" y="2"/>
                    <a:pt x="270" y="5"/>
                  </a:cubicBezTo>
                  <a:cubicBezTo>
                    <a:pt x="184" y="52"/>
                    <a:pt x="104" y="98"/>
                    <a:pt x="24" y="165"/>
                  </a:cubicBezTo>
                  <a:cubicBezTo>
                    <a:pt x="1" y="182"/>
                    <a:pt x="23" y="214"/>
                    <a:pt x="50" y="214"/>
                  </a:cubicBezTo>
                  <a:cubicBezTo>
                    <a:pt x="55" y="214"/>
                    <a:pt x="59" y="213"/>
                    <a:pt x="64" y="211"/>
                  </a:cubicBezTo>
                  <a:cubicBezTo>
                    <a:pt x="144" y="158"/>
                    <a:pt x="224" y="112"/>
                    <a:pt x="304" y="58"/>
                  </a:cubicBezTo>
                  <a:cubicBezTo>
                    <a:pt x="332" y="41"/>
                    <a:pt x="317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899950" y="3139925"/>
              <a:ext cx="9075" cy="6650"/>
            </a:xfrm>
            <a:custGeom>
              <a:avLst/>
              <a:gdLst/>
              <a:ahLst/>
              <a:cxnLst/>
              <a:rect l="l" t="t" r="r" b="b"/>
              <a:pathLst>
                <a:path w="363" h="266" extrusionOk="0">
                  <a:moveTo>
                    <a:pt x="324" y="0"/>
                  </a:moveTo>
                  <a:cubicBezTo>
                    <a:pt x="320" y="0"/>
                    <a:pt x="316" y="1"/>
                    <a:pt x="312" y="2"/>
                  </a:cubicBezTo>
                  <a:cubicBezTo>
                    <a:pt x="186" y="42"/>
                    <a:pt x="93" y="115"/>
                    <a:pt x="19" y="222"/>
                  </a:cubicBezTo>
                  <a:cubicBezTo>
                    <a:pt x="0" y="246"/>
                    <a:pt x="22" y="266"/>
                    <a:pt x="43" y="266"/>
                  </a:cubicBezTo>
                  <a:cubicBezTo>
                    <a:pt x="52" y="266"/>
                    <a:pt x="60" y="263"/>
                    <a:pt x="66" y="255"/>
                  </a:cubicBezTo>
                  <a:cubicBezTo>
                    <a:pt x="133" y="155"/>
                    <a:pt x="226" y="102"/>
                    <a:pt x="332" y="62"/>
                  </a:cubicBezTo>
                  <a:cubicBezTo>
                    <a:pt x="362" y="50"/>
                    <a:pt x="35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525" name="Google Shape;525;p37"/>
          <p:cNvPicPr preferRelativeResize="0"/>
          <p:nvPr/>
        </p:nvPicPr>
        <p:blipFill rotWithShape="1">
          <a:blip r:embed="rId3">
            <a:alphaModFix/>
          </a:blip>
          <a:srcRect l="17314" t="17314" r="17321" b="17321"/>
          <a:stretch/>
        </p:blipFill>
        <p:spPr>
          <a:xfrm rot="10800000">
            <a:off x="4004237" y="-3791071"/>
            <a:ext cx="4906500" cy="4906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41" name="Google Shape;541;p37"/>
          <p:cNvGrpSpPr/>
          <p:nvPr/>
        </p:nvGrpSpPr>
        <p:grpSpPr>
          <a:xfrm>
            <a:off x="-724208" y="3988521"/>
            <a:ext cx="1673494" cy="1447444"/>
            <a:chOff x="584825" y="3173075"/>
            <a:chExt cx="1291675" cy="1117200"/>
          </a:xfrm>
        </p:grpSpPr>
        <p:sp>
          <p:nvSpPr>
            <p:cNvPr id="542" name="Google Shape;542;p37"/>
            <p:cNvSpPr/>
            <p:nvPr/>
          </p:nvSpPr>
          <p:spPr>
            <a:xfrm>
              <a:off x="1594347" y="3339923"/>
              <a:ext cx="248906" cy="921692"/>
            </a:xfrm>
            <a:custGeom>
              <a:avLst/>
              <a:gdLst/>
              <a:ahLst/>
              <a:cxnLst/>
              <a:rect l="l" t="t" r="r" b="b"/>
              <a:pathLst>
                <a:path w="4013" h="14860" extrusionOk="0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946680" y="4123489"/>
              <a:ext cx="673529" cy="147557"/>
            </a:xfrm>
            <a:custGeom>
              <a:avLst/>
              <a:gdLst/>
              <a:ahLst/>
              <a:cxnLst/>
              <a:rect l="l" t="t" r="r" b="b"/>
              <a:pathLst>
                <a:path w="10859" h="2379" extrusionOk="0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0214" y="3828062"/>
              <a:ext cx="329415" cy="334191"/>
            </a:xfrm>
            <a:custGeom>
              <a:avLst/>
              <a:gdLst/>
              <a:ahLst/>
              <a:cxnLst/>
              <a:rect l="l" t="t" r="r" b="b"/>
              <a:pathLst>
                <a:path w="5311" h="5388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172638" y="3327394"/>
              <a:ext cx="680972" cy="341696"/>
            </a:xfrm>
            <a:custGeom>
              <a:avLst/>
              <a:gdLst/>
              <a:ahLst/>
              <a:cxnLst/>
              <a:rect l="l" t="t" r="r" b="b"/>
              <a:pathLst>
                <a:path w="10979" h="5509" extrusionOk="0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616582" y="3672255"/>
              <a:ext cx="564241" cy="135959"/>
            </a:xfrm>
            <a:custGeom>
              <a:avLst/>
              <a:gdLst/>
              <a:ahLst/>
              <a:cxnLst/>
              <a:rect l="l" t="t" r="r" b="b"/>
              <a:pathLst>
                <a:path w="9097" h="2192" extrusionOk="0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930429" y="4113131"/>
              <a:ext cx="53217" cy="63576"/>
            </a:xfrm>
            <a:custGeom>
              <a:avLst/>
              <a:gdLst/>
              <a:ahLst/>
              <a:cxnLst/>
              <a:rect l="l" t="t" r="r" b="b"/>
              <a:pathLst>
                <a:path w="858" h="1025" extrusionOk="0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929685" y="4117597"/>
              <a:ext cx="43666" cy="54706"/>
            </a:xfrm>
            <a:custGeom>
              <a:avLst/>
              <a:gdLst/>
              <a:ahLst/>
              <a:cxnLst/>
              <a:rect l="l" t="t" r="r" b="b"/>
              <a:pathLst>
                <a:path w="704" h="882" extrusionOk="0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1586222" y="4233522"/>
              <a:ext cx="54706" cy="56753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815901" y="3309655"/>
              <a:ext cx="58366" cy="59172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1831408" y="3173075"/>
              <a:ext cx="45092" cy="53528"/>
            </a:xfrm>
            <a:custGeom>
              <a:avLst/>
              <a:gdLst/>
              <a:ahLst/>
              <a:cxnLst/>
              <a:rect l="l" t="t" r="r" b="b"/>
              <a:pathLst>
                <a:path w="727" h="863" extrusionOk="0">
                  <a:moveTo>
                    <a:pt x="429" y="238"/>
                  </a:moveTo>
                  <a:cubicBezTo>
                    <a:pt x="441" y="238"/>
                    <a:pt x="441" y="238"/>
                    <a:pt x="453" y="250"/>
                  </a:cubicBezTo>
                  <a:cubicBezTo>
                    <a:pt x="464" y="250"/>
                    <a:pt x="476" y="250"/>
                    <a:pt x="476" y="262"/>
                  </a:cubicBezTo>
                  <a:cubicBezTo>
                    <a:pt x="488" y="262"/>
                    <a:pt x="488" y="274"/>
                    <a:pt x="500" y="274"/>
                  </a:cubicBezTo>
                  <a:cubicBezTo>
                    <a:pt x="512" y="286"/>
                    <a:pt x="512" y="298"/>
                    <a:pt x="524" y="310"/>
                  </a:cubicBezTo>
                  <a:cubicBezTo>
                    <a:pt x="536" y="333"/>
                    <a:pt x="536" y="345"/>
                    <a:pt x="548" y="369"/>
                  </a:cubicBezTo>
                  <a:cubicBezTo>
                    <a:pt x="548" y="381"/>
                    <a:pt x="548" y="405"/>
                    <a:pt x="548" y="417"/>
                  </a:cubicBezTo>
                  <a:cubicBezTo>
                    <a:pt x="548" y="441"/>
                    <a:pt x="548" y="464"/>
                    <a:pt x="536" y="476"/>
                  </a:cubicBezTo>
                  <a:cubicBezTo>
                    <a:pt x="536" y="500"/>
                    <a:pt x="524" y="512"/>
                    <a:pt x="524" y="524"/>
                  </a:cubicBezTo>
                  <a:lnTo>
                    <a:pt x="512" y="524"/>
                  </a:lnTo>
                  <a:cubicBezTo>
                    <a:pt x="505" y="531"/>
                    <a:pt x="498" y="534"/>
                    <a:pt x="493" y="538"/>
                  </a:cubicBezTo>
                  <a:lnTo>
                    <a:pt x="493" y="538"/>
                  </a:lnTo>
                  <a:cubicBezTo>
                    <a:pt x="514" y="493"/>
                    <a:pt x="524" y="449"/>
                    <a:pt x="524" y="405"/>
                  </a:cubicBezTo>
                  <a:cubicBezTo>
                    <a:pt x="524" y="381"/>
                    <a:pt x="524" y="345"/>
                    <a:pt x="512" y="321"/>
                  </a:cubicBezTo>
                  <a:cubicBezTo>
                    <a:pt x="488" y="298"/>
                    <a:pt x="453" y="274"/>
                    <a:pt x="417" y="274"/>
                  </a:cubicBezTo>
                  <a:cubicBezTo>
                    <a:pt x="381" y="274"/>
                    <a:pt x="357" y="298"/>
                    <a:pt x="334" y="321"/>
                  </a:cubicBezTo>
                  <a:cubicBezTo>
                    <a:pt x="334" y="310"/>
                    <a:pt x="345" y="298"/>
                    <a:pt x="345" y="286"/>
                  </a:cubicBezTo>
                  <a:cubicBezTo>
                    <a:pt x="357" y="274"/>
                    <a:pt x="357" y="274"/>
                    <a:pt x="369" y="262"/>
                  </a:cubicBezTo>
                  <a:cubicBezTo>
                    <a:pt x="381" y="262"/>
                    <a:pt x="381" y="250"/>
                    <a:pt x="393" y="250"/>
                  </a:cubicBezTo>
                  <a:cubicBezTo>
                    <a:pt x="393" y="250"/>
                    <a:pt x="405" y="238"/>
                    <a:pt x="405" y="238"/>
                  </a:cubicBezTo>
                  <a:close/>
                  <a:moveTo>
                    <a:pt x="345" y="0"/>
                  </a:moveTo>
                  <a:cubicBezTo>
                    <a:pt x="286" y="0"/>
                    <a:pt x="238" y="24"/>
                    <a:pt x="191" y="60"/>
                  </a:cubicBezTo>
                  <a:cubicBezTo>
                    <a:pt x="143" y="83"/>
                    <a:pt x="107" y="131"/>
                    <a:pt x="83" y="191"/>
                  </a:cubicBezTo>
                  <a:cubicBezTo>
                    <a:pt x="60" y="238"/>
                    <a:pt x="48" y="298"/>
                    <a:pt x="48" y="357"/>
                  </a:cubicBezTo>
                  <a:cubicBezTo>
                    <a:pt x="36" y="405"/>
                    <a:pt x="24" y="452"/>
                    <a:pt x="12" y="500"/>
                  </a:cubicBezTo>
                  <a:cubicBezTo>
                    <a:pt x="12" y="512"/>
                    <a:pt x="0" y="524"/>
                    <a:pt x="0" y="536"/>
                  </a:cubicBezTo>
                  <a:cubicBezTo>
                    <a:pt x="0" y="548"/>
                    <a:pt x="0" y="572"/>
                    <a:pt x="0" y="583"/>
                  </a:cubicBezTo>
                  <a:cubicBezTo>
                    <a:pt x="0" y="595"/>
                    <a:pt x="0" y="607"/>
                    <a:pt x="0" y="619"/>
                  </a:cubicBezTo>
                  <a:cubicBezTo>
                    <a:pt x="12" y="631"/>
                    <a:pt x="12" y="655"/>
                    <a:pt x="24" y="667"/>
                  </a:cubicBezTo>
                  <a:cubicBezTo>
                    <a:pt x="36" y="714"/>
                    <a:pt x="72" y="762"/>
                    <a:pt x="119" y="798"/>
                  </a:cubicBezTo>
                  <a:cubicBezTo>
                    <a:pt x="167" y="822"/>
                    <a:pt x="214" y="845"/>
                    <a:pt x="274" y="857"/>
                  </a:cubicBezTo>
                  <a:cubicBezTo>
                    <a:pt x="291" y="861"/>
                    <a:pt x="309" y="862"/>
                    <a:pt x="326" y="862"/>
                  </a:cubicBezTo>
                  <a:cubicBezTo>
                    <a:pt x="367" y="862"/>
                    <a:pt x="407" y="854"/>
                    <a:pt x="441" y="845"/>
                  </a:cubicBezTo>
                  <a:cubicBezTo>
                    <a:pt x="464" y="833"/>
                    <a:pt x="488" y="822"/>
                    <a:pt x="512" y="810"/>
                  </a:cubicBezTo>
                  <a:cubicBezTo>
                    <a:pt x="536" y="786"/>
                    <a:pt x="560" y="774"/>
                    <a:pt x="584" y="750"/>
                  </a:cubicBezTo>
                  <a:cubicBezTo>
                    <a:pt x="619" y="714"/>
                    <a:pt x="655" y="679"/>
                    <a:pt x="679" y="631"/>
                  </a:cubicBezTo>
                  <a:cubicBezTo>
                    <a:pt x="691" y="607"/>
                    <a:pt x="703" y="572"/>
                    <a:pt x="715" y="548"/>
                  </a:cubicBezTo>
                  <a:cubicBezTo>
                    <a:pt x="715" y="524"/>
                    <a:pt x="726" y="488"/>
                    <a:pt x="726" y="464"/>
                  </a:cubicBezTo>
                  <a:cubicBezTo>
                    <a:pt x="726" y="429"/>
                    <a:pt x="726" y="405"/>
                    <a:pt x="726" y="381"/>
                  </a:cubicBezTo>
                  <a:cubicBezTo>
                    <a:pt x="726" y="345"/>
                    <a:pt x="726" y="321"/>
                    <a:pt x="715" y="298"/>
                  </a:cubicBezTo>
                  <a:cubicBezTo>
                    <a:pt x="703" y="262"/>
                    <a:pt x="691" y="238"/>
                    <a:pt x="679" y="214"/>
                  </a:cubicBezTo>
                  <a:cubicBezTo>
                    <a:pt x="667" y="191"/>
                    <a:pt x="655" y="167"/>
                    <a:pt x="631" y="143"/>
                  </a:cubicBezTo>
                  <a:cubicBezTo>
                    <a:pt x="595" y="107"/>
                    <a:pt x="560" y="60"/>
                    <a:pt x="512" y="36"/>
                  </a:cubicBezTo>
                  <a:cubicBezTo>
                    <a:pt x="464" y="12"/>
                    <a:pt x="417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1838789" y="3204088"/>
              <a:ext cx="26609" cy="118220"/>
            </a:xfrm>
            <a:custGeom>
              <a:avLst/>
              <a:gdLst/>
              <a:ahLst/>
              <a:cxnLst/>
              <a:rect l="l" t="t" r="r" b="b"/>
              <a:pathLst>
                <a:path w="429" h="1906" extrusionOk="0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93695" y="3773418"/>
              <a:ext cx="67979" cy="78648"/>
            </a:xfrm>
            <a:custGeom>
              <a:avLst/>
              <a:gdLst/>
              <a:ahLst/>
              <a:cxnLst/>
              <a:rect l="l" t="t" r="r" b="b"/>
              <a:pathLst>
                <a:path w="1096" h="1268" extrusionOk="0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83011" y="3745383"/>
              <a:ext cx="34052" cy="41433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87058" y="3785265"/>
              <a:ext cx="57621" cy="70957"/>
            </a:xfrm>
            <a:custGeom>
              <a:avLst/>
              <a:gdLst/>
              <a:ahLst/>
              <a:cxnLst/>
              <a:rect l="l" t="t" r="r" b="b"/>
              <a:pathLst>
                <a:path w="929" h="1144" extrusionOk="0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30600" y="3791157"/>
              <a:ext cx="29586" cy="52039"/>
            </a:xfrm>
            <a:custGeom>
              <a:avLst/>
              <a:gdLst/>
              <a:ahLst/>
              <a:cxnLst/>
              <a:rect l="l" t="t" r="r" b="b"/>
              <a:pathLst>
                <a:path w="477" h="839" extrusionOk="0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84825" y="3771929"/>
              <a:ext cx="78338" cy="87207"/>
            </a:xfrm>
            <a:custGeom>
              <a:avLst/>
              <a:gdLst/>
              <a:ahLst/>
              <a:cxnLst/>
              <a:rect l="l" t="t" r="r" b="b"/>
              <a:pathLst>
                <a:path w="1263" h="1406" extrusionOk="0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79351" y="3739490"/>
              <a:ext cx="50240" cy="52473"/>
            </a:xfrm>
            <a:custGeom>
              <a:avLst/>
              <a:gdLst/>
              <a:ahLst/>
              <a:cxnLst/>
              <a:rect l="l" t="t" r="r" b="b"/>
              <a:pathLst>
                <a:path w="810" h="846" extrusionOk="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155643" y="3650112"/>
              <a:ext cx="43666" cy="45092"/>
            </a:xfrm>
            <a:custGeom>
              <a:avLst/>
              <a:gdLst/>
              <a:ahLst/>
              <a:cxnLst/>
              <a:rect l="l" t="t" r="r" b="b"/>
              <a:pathLst>
                <a:path w="704" h="727" extrusionOk="0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918645" y="3693653"/>
              <a:ext cx="43604" cy="48814"/>
            </a:xfrm>
            <a:custGeom>
              <a:avLst/>
              <a:gdLst/>
              <a:ahLst/>
              <a:cxnLst/>
              <a:rect l="l" t="t" r="r" b="b"/>
              <a:pathLst>
                <a:path w="703" h="787" extrusionOk="0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565;p38">
            <a:extLst>
              <a:ext uri="{FF2B5EF4-FFF2-40B4-BE49-F238E27FC236}">
                <a16:creationId xmlns:a16="http://schemas.microsoft.com/office/drawing/2014/main" id="{2B611AB7-C8CD-42EF-90A2-454554207A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27770" y="4847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1"/>
                </a:solidFill>
              </a:rPr>
              <a:t>Mapa do Site 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38D89A9-5EB8-4C15-BB11-A9B26434E864}"/>
              </a:ext>
            </a:extLst>
          </p:cNvPr>
          <p:cNvSpPr/>
          <p:nvPr/>
        </p:nvSpPr>
        <p:spPr>
          <a:xfrm>
            <a:off x="208256" y="2658566"/>
            <a:ext cx="1515573" cy="864242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Space Mono" panose="020B0604020202020204" charset="0"/>
              </a:rPr>
              <a:t>InÍcio</a:t>
            </a:r>
            <a:r>
              <a:rPr lang="pt-BR" dirty="0" smtClean="0">
                <a:latin typeface="Space Mono" panose="020B0604020202020204" charset="0"/>
              </a:rPr>
              <a:t> </a:t>
            </a:r>
            <a:endParaRPr lang="pt-BR" dirty="0">
              <a:latin typeface="Space Mono" panose="020B0604020202020204" charset="0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9E599D2-EA2B-4EF2-AAD4-045A1EB0B3A7}"/>
              </a:ext>
            </a:extLst>
          </p:cNvPr>
          <p:cNvSpPr/>
          <p:nvPr/>
        </p:nvSpPr>
        <p:spPr>
          <a:xfrm>
            <a:off x="3735389" y="2651642"/>
            <a:ext cx="1515573" cy="864242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pace Mono" panose="020B0604020202020204" charset="0"/>
              </a:rPr>
              <a:t>Filmes  </a:t>
            </a:r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019359D3-C886-4300-99AE-9D25C1F4EFE8}"/>
              </a:ext>
            </a:extLst>
          </p:cNvPr>
          <p:cNvSpPr/>
          <p:nvPr/>
        </p:nvSpPr>
        <p:spPr>
          <a:xfrm>
            <a:off x="1959210" y="2647855"/>
            <a:ext cx="1515573" cy="874953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pace Mono" panose="020B0604020202020204" charset="0"/>
              </a:rPr>
              <a:t>Login  </a:t>
            </a:r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0334A61D-D361-45E7-A8C0-C00CAAE3DB26}"/>
              </a:ext>
            </a:extLst>
          </p:cNvPr>
          <p:cNvSpPr/>
          <p:nvPr/>
        </p:nvSpPr>
        <p:spPr>
          <a:xfrm>
            <a:off x="5545738" y="2648265"/>
            <a:ext cx="1515573" cy="864242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pace Mono" panose="020B0604020202020204" charset="0"/>
              </a:rPr>
              <a:t>Informações  </a:t>
            </a:r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5F6CC89E-B84A-4F56-80B6-8B5A7350B865}"/>
              </a:ext>
            </a:extLst>
          </p:cNvPr>
          <p:cNvSpPr/>
          <p:nvPr/>
        </p:nvSpPr>
        <p:spPr>
          <a:xfrm>
            <a:off x="1959209" y="1458319"/>
            <a:ext cx="1515573" cy="864242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pace Mono" panose="020B0604020202020204" charset="0"/>
              </a:rPr>
              <a:t>Esqueci Senha 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E7D9B756-1B21-443D-8ECC-A015E077B68C}"/>
              </a:ext>
            </a:extLst>
          </p:cNvPr>
          <p:cNvSpPr/>
          <p:nvPr/>
        </p:nvSpPr>
        <p:spPr>
          <a:xfrm>
            <a:off x="3821432" y="3839657"/>
            <a:ext cx="1515573" cy="864242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pace Mono" panose="020B0604020202020204" charset="0"/>
              </a:rPr>
              <a:t> </a:t>
            </a:r>
            <a:r>
              <a:rPr lang="pt-BR" dirty="0" smtClean="0">
                <a:latin typeface="Space Mono" panose="020B0604020202020204" charset="0"/>
              </a:rPr>
              <a:t>Obrigado </a:t>
            </a:r>
            <a:endParaRPr lang="pt-BR" dirty="0">
              <a:latin typeface="Space Mono" panose="020B0604020202020204" charset="0"/>
            </a:endParaRPr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878DF10D-E841-48BC-A8CB-5AB5270384D9}"/>
              </a:ext>
            </a:extLst>
          </p:cNvPr>
          <p:cNvSpPr/>
          <p:nvPr/>
        </p:nvSpPr>
        <p:spPr>
          <a:xfrm>
            <a:off x="1959209" y="3839657"/>
            <a:ext cx="1515573" cy="864242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pace Mono" panose="020B0604020202020204" charset="0"/>
              </a:rPr>
              <a:t>Cadastro  </a:t>
            </a:r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73F66ED0-1511-4D12-BDFF-CA35EB37494A}"/>
              </a:ext>
            </a:extLst>
          </p:cNvPr>
          <p:cNvSpPr/>
          <p:nvPr/>
        </p:nvSpPr>
        <p:spPr>
          <a:xfrm>
            <a:off x="7395164" y="2658566"/>
            <a:ext cx="1515573" cy="864242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pace Mono" panose="020B0604020202020204" charset="0"/>
              </a:rPr>
              <a:t>Trailer </a:t>
            </a:r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EC8DEDE4-FF2E-4BE9-BF66-5A6286C6F4CE}"/>
              </a:ext>
            </a:extLst>
          </p:cNvPr>
          <p:cNvSpPr/>
          <p:nvPr/>
        </p:nvSpPr>
        <p:spPr>
          <a:xfrm>
            <a:off x="3821432" y="1459840"/>
            <a:ext cx="1515573" cy="864242"/>
          </a:xfrm>
          <a:prstGeom prst="roundRect">
            <a:avLst/>
          </a:prstGeom>
          <a:solidFill>
            <a:srgbClr val="29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pace Mono" panose="020B0604020202020204" charset="0"/>
              </a:rPr>
              <a:t>Senha com Sucesso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DF8E34B-837B-4FA0-B73B-19BE6DDC904A}"/>
              </a:ext>
            </a:extLst>
          </p:cNvPr>
          <p:cNvCxnSpPr>
            <a:cxnSpLocks/>
            <a:stCxn id="10" idx="3"/>
            <a:endCxn id="90" idx="1"/>
          </p:cNvCxnSpPr>
          <p:nvPr/>
        </p:nvCxnSpPr>
        <p:spPr>
          <a:xfrm flipV="1">
            <a:off x="1723829" y="3085332"/>
            <a:ext cx="235381" cy="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DB9B024-3B14-4FD0-B030-E9D6C45475C8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 flipV="1">
            <a:off x="3474783" y="3083763"/>
            <a:ext cx="260606" cy="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17886EA-561F-4846-9C31-61EF178F6D27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5250962" y="3080386"/>
            <a:ext cx="294776" cy="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7D7FD82-9F0A-49A6-9F09-C72B11D4FBB2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>
            <a:off x="7061311" y="3080386"/>
            <a:ext cx="333853" cy="1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7BDCB42-56F0-445B-A14F-B4A148745027}"/>
              </a:ext>
            </a:extLst>
          </p:cNvPr>
          <p:cNvCxnSpPr>
            <a:cxnSpLocks/>
            <a:stCxn id="96" idx="2"/>
            <a:endCxn id="90" idx="0"/>
          </p:cNvCxnSpPr>
          <p:nvPr/>
        </p:nvCxnSpPr>
        <p:spPr>
          <a:xfrm>
            <a:off x="2716996" y="2322561"/>
            <a:ext cx="1" cy="32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68FC8E2-76C1-4C53-8698-5586DD80F358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>
            <a:off x="3474782" y="1890440"/>
            <a:ext cx="346650" cy="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06BF071-7673-473D-B4F0-DB017D38936B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 flipH="1">
            <a:off x="2716996" y="3522808"/>
            <a:ext cx="1" cy="31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2E3C130-1AEA-4F1F-B9B4-7BFF56530CAC}"/>
              </a:ext>
            </a:extLst>
          </p:cNvPr>
          <p:cNvCxnSpPr>
            <a:cxnSpLocks/>
            <a:stCxn id="98" idx="3"/>
            <a:endCxn id="97" idx="1"/>
          </p:cNvCxnSpPr>
          <p:nvPr/>
        </p:nvCxnSpPr>
        <p:spPr>
          <a:xfrm>
            <a:off x="3474782" y="4271778"/>
            <a:ext cx="346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56"/>
          <p:cNvSpPr txBox="1">
            <a:spLocks noGrp="1"/>
          </p:cNvSpPr>
          <p:nvPr>
            <p:ph type="title"/>
          </p:nvPr>
        </p:nvSpPr>
        <p:spPr>
          <a:xfrm>
            <a:off x="720000" y="433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TOPOLOGIA DE CORES 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008" name="Google Shape;2008;p56"/>
          <p:cNvSpPr txBox="1">
            <a:spLocks noGrp="1"/>
          </p:cNvSpPr>
          <p:nvPr>
            <p:ph type="subTitle" idx="4294967295"/>
          </p:nvPr>
        </p:nvSpPr>
        <p:spPr>
          <a:xfrm>
            <a:off x="1116201" y="1285133"/>
            <a:ext cx="20385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ABA8AC"/>
                </a:solidFill>
                <a:latin typeface="Space Mono"/>
                <a:ea typeface="Space Mono"/>
                <a:cs typeface="Space Mono"/>
                <a:sym typeface="Space Mono"/>
              </a:rPr>
              <a:t>#FFFFFF</a:t>
            </a:r>
            <a:endParaRPr sz="2000" b="1" dirty="0">
              <a:solidFill>
                <a:srgbClr val="ABA8AC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009" name="Google Shape;2009;p56"/>
          <p:cNvSpPr txBox="1">
            <a:spLocks noGrp="1"/>
          </p:cNvSpPr>
          <p:nvPr>
            <p:ph type="subTitle" idx="4294967295"/>
          </p:nvPr>
        </p:nvSpPr>
        <p:spPr>
          <a:xfrm>
            <a:off x="3272367" y="3315061"/>
            <a:ext cx="20385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ABA8AC"/>
                </a:solidFill>
                <a:latin typeface="Space Mono"/>
                <a:ea typeface="Space Mono"/>
                <a:cs typeface="Space Mono"/>
                <a:sym typeface="Space Mono"/>
              </a:rPr>
              <a:t>#000000</a:t>
            </a:r>
            <a:endParaRPr sz="2000" b="1" dirty="0">
              <a:solidFill>
                <a:srgbClr val="ABA8AC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010" name="Google Shape;2010;p56"/>
          <p:cNvSpPr txBox="1">
            <a:spLocks noGrp="1"/>
          </p:cNvSpPr>
          <p:nvPr>
            <p:ph type="subTitle" idx="4294967295"/>
          </p:nvPr>
        </p:nvSpPr>
        <p:spPr>
          <a:xfrm>
            <a:off x="5715855" y="1357420"/>
            <a:ext cx="20385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ABA8AC"/>
                </a:solidFill>
                <a:latin typeface="Space Mono"/>
                <a:ea typeface="Space Mono"/>
                <a:cs typeface="Space Mono"/>
                <a:sym typeface="Space Mono"/>
              </a:rPr>
              <a:t>#296393</a:t>
            </a:r>
          </a:p>
        </p:txBody>
      </p:sp>
      <p:sp>
        <p:nvSpPr>
          <p:cNvPr id="2012" name="Google Shape;2012;p56"/>
          <p:cNvSpPr txBox="1">
            <a:spLocks noGrp="1"/>
          </p:cNvSpPr>
          <p:nvPr>
            <p:ph type="subTitle" idx="4294967295"/>
          </p:nvPr>
        </p:nvSpPr>
        <p:spPr>
          <a:xfrm>
            <a:off x="1882104" y="1473161"/>
            <a:ext cx="2850440" cy="909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A cor branca foi escolhida para dar um tom de tranquilidade a página</a:t>
            </a:r>
            <a:r>
              <a:rPr lang="pt-BR" sz="20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endParaRPr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13" name="Google Shape;2013;p56"/>
          <p:cNvSpPr txBox="1">
            <a:spLocks noGrp="1"/>
          </p:cNvSpPr>
          <p:nvPr>
            <p:ph type="subTitle" idx="4294967295"/>
          </p:nvPr>
        </p:nvSpPr>
        <p:spPr>
          <a:xfrm>
            <a:off x="3893002" y="3599915"/>
            <a:ext cx="2792534" cy="12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A cor preta foi colocada para dar um tom mais elegante ao site, além de que ela transmite uma sensação de mistério.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014" name="Google Shape;2014;p56"/>
          <p:cNvSpPr txBox="1">
            <a:spLocks noGrp="1"/>
          </p:cNvSpPr>
          <p:nvPr>
            <p:ph type="subTitle" idx="4294967295"/>
          </p:nvPr>
        </p:nvSpPr>
        <p:spPr>
          <a:xfrm>
            <a:off x="6365937" y="1650300"/>
            <a:ext cx="25732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1600"/>
              </a:spcAft>
              <a:buNone/>
            </a:pPr>
            <a:r>
              <a:rPr lang="pt-BR" sz="16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O azul foi colocado para dar um tom de poder ao nosso serviço, e poder a sensação de segurança as pessoas.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2016" name="Google Shape;2016;p56"/>
          <p:cNvGrpSpPr/>
          <p:nvPr/>
        </p:nvGrpSpPr>
        <p:grpSpPr>
          <a:xfrm>
            <a:off x="1821656" y="2405856"/>
            <a:ext cx="5250656" cy="932452"/>
            <a:chOff x="949476" y="2461154"/>
            <a:chExt cx="5272730" cy="932452"/>
          </a:xfrm>
          <a:solidFill>
            <a:schemeClr val="bg1"/>
          </a:solidFill>
        </p:grpSpPr>
        <p:sp>
          <p:nvSpPr>
            <p:cNvPr id="2017" name="Google Shape;2017;p56"/>
            <p:cNvSpPr/>
            <p:nvPr/>
          </p:nvSpPr>
          <p:spPr>
            <a:xfrm flipV="1">
              <a:off x="949476" y="2972198"/>
              <a:ext cx="5272730" cy="87546"/>
            </a:xfrm>
            <a:custGeom>
              <a:avLst/>
              <a:gdLst/>
              <a:ahLst/>
              <a:cxnLst/>
              <a:rect l="l" t="t" r="r" b="b"/>
              <a:pathLst>
                <a:path w="10503" h="1148" extrusionOk="0">
                  <a:moveTo>
                    <a:pt x="10402" y="1"/>
                  </a:moveTo>
                  <a:cubicBezTo>
                    <a:pt x="10395" y="1"/>
                    <a:pt x="10386" y="2"/>
                    <a:pt x="10377" y="3"/>
                  </a:cubicBezTo>
                  <a:cubicBezTo>
                    <a:pt x="6979" y="399"/>
                    <a:pt x="3570" y="729"/>
                    <a:pt x="150" y="1015"/>
                  </a:cubicBezTo>
                  <a:cubicBezTo>
                    <a:pt x="55" y="1025"/>
                    <a:pt x="0" y="1147"/>
                    <a:pt x="122" y="1147"/>
                  </a:cubicBezTo>
                  <a:cubicBezTo>
                    <a:pt x="127" y="1147"/>
                    <a:pt x="133" y="1147"/>
                    <a:pt x="139" y="1147"/>
                  </a:cubicBezTo>
                  <a:cubicBezTo>
                    <a:pt x="3548" y="872"/>
                    <a:pt x="6957" y="531"/>
                    <a:pt x="10355" y="135"/>
                  </a:cubicBezTo>
                  <a:cubicBezTo>
                    <a:pt x="10457" y="125"/>
                    <a:pt x="10502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56"/>
            <p:cNvSpPr/>
            <p:nvPr/>
          </p:nvSpPr>
          <p:spPr>
            <a:xfrm>
              <a:off x="1562600" y="2527425"/>
              <a:ext cx="932461" cy="742779"/>
            </a:xfrm>
            <a:custGeom>
              <a:avLst/>
              <a:gdLst/>
              <a:ahLst/>
              <a:cxnLst/>
              <a:rect l="l" t="t" r="r" b="b"/>
              <a:pathLst>
                <a:path w="23095" h="18397" extrusionOk="0">
                  <a:moveTo>
                    <a:pt x="11145" y="0"/>
                  </a:moveTo>
                  <a:cubicBezTo>
                    <a:pt x="7135" y="0"/>
                    <a:pt x="3117" y="2194"/>
                    <a:pt x="1650" y="6087"/>
                  </a:cubicBezTo>
                  <a:cubicBezTo>
                    <a:pt x="0" y="10475"/>
                    <a:pt x="2090" y="15743"/>
                    <a:pt x="5796" y="18382"/>
                  </a:cubicBezTo>
                  <a:cubicBezTo>
                    <a:pt x="5811" y="18392"/>
                    <a:pt x="5829" y="18397"/>
                    <a:pt x="5848" y="18397"/>
                  </a:cubicBezTo>
                  <a:cubicBezTo>
                    <a:pt x="5930" y="18397"/>
                    <a:pt x="6030" y="18314"/>
                    <a:pt x="5950" y="18261"/>
                  </a:cubicBezTo>
                  <a:cubicBezTo>
                    <a:pt x="3355" y="16413"/>
                    <a:pt x="1705" y="13455"/>
                    <a:pt x="1364" y="10299"/>
                  </a:cubicBezTo>
                  <a:cubicBezTo>
                    <a:pt x="1001" y="7011"/>
                    <a:pt x="2398" y="3877"/>
                    <a:pt x="5103" y="1963"/>
                  </a:cubicBezTo>
                  <a:cubicBezTo>
                    <a:pt x="6820" y="755"/>
                    <a:pt x="8917" y="164"/>
                    <a:pt x="11014" y="164"/>
                  </a:cubicBezTo>
                  <a:cubicBezTo>
                    <a:pt x="12182" y="164"/>
                    <a:pt x="13349" y="348"/>
                    <a:pt x="14451" y="710"/>
                  </a:cubicBezTo>
                  <a:cubicBezTo>
                    <a:pt x="17563" y="1743"/>
                    <a:pt x="19817" y="4383"/>
                    <a:pt x="20763" y="7473"/>
                  </a:cubicBezTo>
                  <a:cubicBezTo>
                    <a:pt x="21621" y="10310"/>
                    <a:pt x="21247" y="13488"/>
                    <a:pt x="19575" y="15952"/>
                  </a:cubicBezTo>
                  <a:cubicBezTo>
                    <a:pt x="19527" y="16021"/>
                    <a:pt x="19583" y="16059"/>
                    <a:pt x="19645" y="16059"/>
                  </a:cubicBezTo>
                  <a:cubicBezTo>
                    <a:pt x="19681" y="16059"/>
                    <a:pt x="19720" y="16046"/>
                    <a:pt x="19740" y="16018"/>
                  </a:cubicBezTo>
                  <a:cubicBezTo>
                    <a:pt x="23094" y="11091"/>
                    <a:pt x="21115" y="3877"/>
                    <a:pt x="15891" y="1138"/>
                  </a:cubicBezTo>
                  <a:cubicBezTo>
                    <a:pt x="14428" y="368"/>
                    <a:pt x="12787" y="0"/>
                    <a:pt x="111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6"/>
            <p:cNvSpPr/>
            <p:nvPr/>
          </p:nvSpPr>
          <p:spPr>
            <a:xfrm>
              <a:off x="1797269" y="2627236"/>
              <a:ext cx="609017" cy="630981"/>
            </a:xfrm>
            <a:custGeom>
              <a:avLst/>
              <a:gdLst/>
              <a:ahLst/>
              <a:cxnLst/>
              <a:rect l="l" t="t" r="r" b="b"/>
              <a:pathLst>
                <a:path w="15084" h="15628" extrusionOk="0">
                  <a:moveTo>
                    <a:pt x="9890" y="1"/>
                  </a:moveTo>
                  <a:cubicBezTo>
                    <a:pt x="9820" y="1"/>
                    <a:pt x="9708" y="62"/>
                    <a:pt x="9772" y="108"/>
                  </a:cubicBezTo>
                  <a:cubicBezTo>
                    <a:pt x="13357" y="2670"/>
                    <a:pt x="14622" y="7872"/>
                    <a:pt x="12401" y="11721"/>
                  </a:cubicBezTo>
                  <a:cubicBezTo>
                    <a:pt x="10928" y="14276"/>
                    <a:pt x="8189" y="15501"/>
                    <a:pt x="5410" y="15501"/>
                  </a:cubicBezTo>
                  <a:cubicBezTo>
                    <a:pt x="3584" y="15501"/>
                    <a:pt x="1740" y="14972"/>
                    <a:pt x="227" y="13942"/>
                  </a:cubicBezTo>
                  <a:cubicBezTo>
                    <a:pt x="215" y="13933"/>
                    <a:pt x="198" y="13929"/>
                    <a:pt x="179" y="13929"/>
                  </a:cubicBezTo>
                  <a:cubicBezTo>
                    <a:pt x="106" y="13929"/>
                    <a:pt x="1" y="13987"/>
                    <a:pt x="62" y="14030"/>
                  </a:cubicBezTo>
                  <a:cubicBezTo>
                    <a:pt x="1616" y="15092"/>
                    <a:pt x="3467" y="15628"/>
                    <a:pt x="5305" y="15628"/>
                  </a:cubicBezTo>
                  <a:cubicBezTo>
                    <a:pt x="7864" y="15628"/>
                    <a:pt x="10396" y="14590"/>
                    <a:pt x="12060" y="12491"/>
                  </a:cubicBezTo>
                  <a:cubicBezTo>
                    <a:pt x="15084" y="8686"/>
                    <a:pt x="13742" y="2736"/>
                    <a:pt x="9926" y="9"/>
                  </a:cubicBezTo>
                  <a:cubicBezTo>
                    <a:pt x="9917" y="3"/>
                    <a:pt x="9905" y="1"/>
                    <a:pt x="989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6"/>
            <p:cNvSpPr/>
            <p:nvPr/>
          </p:nvSpPr>
          <p:spPr>
            <a:xfrm>
              <a:off x="1662075" y="2583213"/>
              <a:ext cx="657300" cy="657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rgbClr val="ABA8AC"/>
                  </a:solidFill>
                </a:rPr>
                <a:t>1</a:t>
              </a:r>
              <a:endParaRPr sz="3200" dirty="0">
                <a:solidFill>
                  <a:srgbClr val="ABA8AC"/>
                </a:solidFill>
              </a:endParaRPr>
            </a:p>
          </p:txBody>
        </p:sp>
        <p:sp>
          <p:nvSpPr>
            <p:cNvPr id="2021" name="Google Shape;2021;p56"/>
            <p:cNvSpPr/>
            <p:nvPr/>
          </p:nvSpPr>
          <p:spPr>
            <a:xfrm rot="3126157">
              <a:off x="3223751" y="2555997"/>
              <a:ext cx="932449" cy="742770"/>
            </a:xfrm>
            <a:custGeom>
              <a:avLst/>
              <a:gdLst/>
              <a:ahLst/>
              <a:cxnLst/>
              <a:rect l="l" t="t" r="r" b="b"/>
              <a:pathLst>
                <a:path w="23095" h="18397" extrusionOk="0">
                  <a:moveTo>
                    <a:pt x="11145" y="0"/>
                  </a:moveTo>
                  <a:cubicBezTo>
                    <a:pt x="7135" y="0"/>
                    <a:pt x="3117" y="2194"/>
                    <a:pt x="1650" y="6087"/>
                  </a:cubicBezTo>
                  <a:cubicBezTo>
                    <a:pt x="0" y="10475"/>
                    <a:pt x="2090" y="15743"/>
                    <a:pt x="5796" y="18382"/>
                  </a:cubicBezTo>
                  <a:cubicBezTo>
                    <a:pt x="5811" y="18392"/>
                    <a:pt x="5829" y="18397"/>
                    <a:pt x="5848" y="18397"/>
                  </a:cubicBezTo>
                  <a:cubicBezTo>
                    <a:pt x="5930" y="18397"/>
                    <a:pt x="6030" y="18314"/>
                    <a:pt x="5950" y="18261"/>
                  </a:cubicBezTo>
                  <a:cubicBezTo>
                    <a:pt x="3355" y="16413"/>
                    <a:pt x="1705" y="13455"/>
                    <a:pt x="1364" y="10299"/>
                  </a:cubicBezTo>
                  <a:cubicBezTo>
                    <a:pt x="1001" y="7011"/>
                    <a:pt x="2398" y="3877"/>
                    <a:pt x="5103" y="1963"/>
                  </a:cubicBezTo>
                  <a:cubicBezTo>
                    <a:pt x="6820" y="755"/>
                    <a:pt x="8917" y="164"/>
                    <a:pt x="11014" y="164"/>
                  </a:cubicBezTo>
                  <a:cubicBezTo>
                    <a:pt x="12182" y="164"/>
                    <a:pt x="13349" y="348"/>
                    <a:pt x="14451" y="710"/>
                  </a:cubicBezTo>
                  <a:cubicBezTo>
                    <a:pt x="17563" y="1743"/>
                    <a:pt x="19817" y="4383"/>
                    <a:pt x="20763" y="7473"/>
                  </a:cubicBezTo>
                  <a:cubicBezTo>
                    <a:pt x="21621" y="10310"/>
                    <a:pt x="21247" y="13488"/>
                    <a:pt x="19575" y="15952"/>
                  </a:cubicBezTo>
                  <a:cubicBezTo>
                    <a:pt x="19527" y="16021"/>
                    <a:pt x="19583" y="16059"/>
                    <a:pt x="19645" y="16059"/>
                  </a:cubicBezTo>
                  <a:cubicBezTo>
                    <a:pt x="19681" y="16059"/>
                    <a:pt x="19720" y="16046"/>
                    <a:pt x="19740" y="16018"/>
                  </a:cubicBezTo>
                  <a:cubicBezTo>
                    <a:pt x="23094" y="11091"/>
                    <a:pt x="21115" y="3877"/>
                    <a:pt x="15891" y="1138"/>
                  </a:cubicBezTo>
                  <a:cubicBezTo>
                    <a:pt x="14428" y="368"/>
                    <a:pt x="12787" y="0"/>
                    <a:pt x="111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6"/>
            <p:cNvSpPr/>
            <p:nvPr/>
          </p:nvSpPr>
          <p:spPr>
            <a:xfrm rot="3126157">
              <a:off x="3376585" y="2725007"/>
              <a:ext cx="609009" cy="630973"/>
            </a:xfrm>
            <a:custGeom>
              <a:avLst/>
              <a:gdLst/>
              <a:ahLst/>
              <a:cxnLst/>
              <a:rect l="l" t="t" r="r" b="b"/>
              <a:pathLst>
                <a:path w="15084" h="15628" extrusionOk="0">
                  <a:moveTo>
                    <a:pt x="9890" y="1"/>
                  </a:moveTo>
                  <a:cubicBezTo>
                    <a:pt x="9820" y="1"/>
                    <a:pt x="9708" y="62"/>
                    <a:pt x="9772" y="108"/>
                  </a:cubicBezTo>
                  <a:cubicBezTo>
                    <a:pt x="13357" y="2670"/>
                    <a:pt x="14622" y="7872"/>
                    <a:pt x="12401" y="11721"/>
                  </a:cubicBezTo>
                  <a:cubicBezTo>
                    <a:pt x="10928" y="14276"/>
                    <a:pt x="8189" y="15501"/>
                    <a:pt x="5410" y="15501"/>
                  </a:cubicBezTo>
                  <a:cubicBezTo>
                    <a:pt x="3584" y="15501"/>
                    <a:pt x="1740" y="14972"/>
                    <a:pt x="227" y="13942"/>
                  </a:cubicBezTo>
                  <a:cubicBezTo>
                    <a:pt x="215" y="13933"/>
                    <a:pt x="198" y="13929"/>
                    <a:pt x="179" y="13929"/>
                  </a:cubicBezTo>
                  <a:cubicBezTo>
                    <a:pt x="106" y="13929"/>
                    <a:pt x="1" y="13987"/>
                    <a:pt x="62" y="14030"/>
                  </a:cubicBezTo>
                  <a:cubicBezTo>
                    <a:pt x="1616" y="15092"/>
                    <a:pt x="3467" y="15628"/>
                    <a:pt x="5305" y="15628"/>
                  </a:cubicBezTo>
                  <a:cubicBezTo>
                    <a:pt x="7864" y="15628"/>
                    <a:pt x="10396" y="14590"/>
                    <a:pt x="12060" y="12491"/>
                  </a:cubicBezTo>
                  <a:cubicBezTo>
                    <a:pt x="15084" y="8686"/>
                    <a:pt x="13742" y="2736"/>
                    <a:pt x="9926" y="9"/>
                  </a:cubicBezTo>
                  <a:cubicBezTo>
                    <a:pt x="9917" y="3"/>
                    <a:pt x="9905" y="1"/>
                    <a:pt x="989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6"/>
            <p:cNvSpPr/>
            <p:nvPr/>
          </p:nvSpPr>
          <p:spPr>
            <a:xfrm>
              <a:off x="3323238" y="2583213"/>
              <a:ext cx="657300" cy="65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rgbClr val="ABA8AC"/>
                  </a:solidFill>
                </a:rPr>
                <a:t>2</a:t>
              </a:r>
              <a:endParaRPr sz="3200" dirty="0">
                <a:solidFill>
                  <a:srgbClr val="ABA8AC"/>
                </a:solidFill>
              </a:endParaRPr>
            </a:p>
          </p:txBody>
        </p:sp>
        <p:sp>
          <p:nvSpPr>
            <p:cNvPr id="2024" name="Google Shape;2024;p56"/>
            <p:cNvSpPr/>
            <p:nvPr/>
          </p:nvSpPr>
          <p:spPr>
            <a:xfrm rot="4431668">
              <a:off x="4880711" y="2555991"/>
              <a:ext cx="932428" cy="742753"/>
            </a:xfrm>
            <a:custGeom>
              <a:avLst/>
              <a:gdLst/>
              <a:ahLst/>
              <a:cxnLst/>
              <a:rect l="l" t="t" r="r" b="b"/>
              <a:pathLst>
                <a:path w="23095" h="18397" extrusionOk="0">
                  <a:moveTo>
                    <a:pt x="11145" y="0"/>
                  </a:moveTo>
                  <a:cubicBezTo>
                    <a:pt x="7135" y="0"/>
                    <a:pt x="3117" y="2194"/>
                    <a:pt x="1650" y="6087"/>
                  </a:cubicBezTo>
                  <a:cubicBezTo>
                    <a:pt x="0" y="10475"/>
                    <a:pt x="2090" y="15743"/>
                    <a:pt x="5796" y="18382"/>
                  </a:cubicBezTo>
                  <a:cubicBezTo>
                    <a:pt x="5811" y="18392"/>
                    <a:pt x="5829" y="18397"/>
                    <a:pt x="5848" y="18397"/>
                  </a:cubicBezTo>
                  <a:cubicBezTo>
                    <a:pt x="5930" y="18397"/>
                    <a:pt x="6030" y="18314"/>
                    <a:pt x="5950" y="18261"/>
                  </a:cubicBezTo>
                  <a:cubicBezTo>
                    <a:pt x="3355" y="16413"/>
                    <a:pt x="1705" y="13455"/>
                    <a:pt x="1364" y="10299"/>
                  </a:cubicBezTo>
                  <a:cubicBezTo>
                    <a:pt x="1001" y="7011"/>
                    <a:pt x="2398" y="3877"/>
                    <a:pt x="5103" y="1963"/>
                  </a:cubicBezTo>
                  <a:cubicBezTo>
                    <a:pt x="6820" y="755"/>
                    <a:pt x="8917" y="164"/>
                    <a:pt x="11014" y="164"/>
                  </a:cubicBezTo>
                  <a:cubicBezTo>
                    <a:pt x="12182" y="164"/>
                    <a:pt x="13349" y="348"/>
                    <a:pt x="14451" y="710"/>
                  </a:cubicBezTo>
                  <a:cubicBezTo>
                    <a:pt x="17563" y="1743"/>
                    <a:pt x="19817" y="4383"/>
                    <a:pt x="20763" y="7473"/>
                  </a:cubicBezTo>
                  <a:cubicBezTo>
                    <a:pt x="21621" y="10310"/>
                    <a:pt x="21247" y="13488"/>
                    <a:pt x="19575" y="15952"/>
                  </a:cubicBezTo>
                  <a:cubicBezTo>
                    <a:pt x="19527" y="16021"/>
                    <a:pt x="19583" y="16059"/>
                    <a:pt x="19645" y="16059"/>
                  </a:cubicBezTo>
                  <a:cubicBezTo>
                    <a:pt x="19681" y="16059"/>
                    <a:pt x="19720" y="16046"/>
                    <a:pt x="19740" y="16018"/>
                  </a:cubicBezTo>
                  <a:cubicBezTo>
                    <a:pt x="23094" y="11091"/>
                    <a:pt x="21115" y="3877"/>
                    <a:pt x="15891" y="1138"/>
                  </a:cubicBezTo>
                  <a:cubicBezTo>
                    <a:pt x="14428" y="368"/>
                    <a:pt x="12787" y="0"/>
                    <a:pt x="111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6"/>
            <p:cNvSpPr/>
            <p:nvPr/>
          </p:nvSpPr>
          <p:spPr>
            <a:xfrm rot="4431668">
              <a:off x="4992247" y="2713651"/>
              <a:ext cx="608995" cy="630958"/>
            </a:xfrm>
            <a:custGeom>
              <a:avLst/>
              <a:gdLst/>
              <a:ahLst/>
              <a:cxnLst/>
              <a:rect l="l" t="t" r="r" b="b"/>
              <a:pathLst>
                <a:path w="15084" h="15628" extrusionOk="0">
                  <a:moveTo>
                    <a:pt x="9890" y="1"/>
                  </a:moveTo>
                  <a:cubicBezTo>
                    <a:pt x="9820" y="1"/>
                    <a:pt x="9708" y="62"/>
                    <a:pt x="9772" y="108"/>
                  </a:cubicBezTo>
                  <a:cubicBezTo>
                    <a:pt x="13357" y="2670"/>
                    <a:pt x="14622" y="7872"/>
                    <a:pt x="12401" y="11721"/>
                  </a:cubicBezTo>
                  <a:cubicBezTo>
                    <a:pt x="10928" y="14276"/>
                    <a:pt x="8189" y="15501"/>
                    <a:pt x="5410" y="15501"/>
                  </a:cubicBezTo>
                  <a:cubicBezTo>
                    <a:pt x="3584" y="15501"/>
                    <a:pt x="1740" y="14972"/>
                    <a:pt x="227" y="13942"/>
                  </a:cubicBezTo>
                  <a:cubicBezTo>
                    <a:pt x="215" y="13933"/>
                    <a:pt x="198" y="13929"/>
                    <a:pt x="179" y="13929"/>
                  </a:cubicBezTo>
                  <a:cubicBezTo>
                    <a:pt x="106" y="13929"/>
                    <a:pt x="1" y="13987"/>
                    <a:pt x="62" y="14030"/>
                  </a:cubicBezTo>
                  <a:cubicBezTo>
                    <a:pt x="1616" y="15092"/>
                    <a:pt x="3467" y="15628"/>
                    <a:pt x="5305" y="15628"/>
                  </a:cubicBezTo>
                  <a:cubicBezTo>
                    <a:pt x="7864" y="15628"/>
                    <a:pt x="10396" y="14590"/>
                    <a:pt x="12060" y="12491"/>
                  </a:cubicBezTo>
                  <a:cubicBezTo>
                    <a:pt x="15084" y="8686"/>
                    <a:pt x="13742" y="2736"/>
                    <a:pt x="9926" y="9"/>
                  </a:cubicBezTo>
                  <a:cubicBezTo>
                    <a:pt x="9917" y="3"/>
                    <a:pt x="9905" y="1"/>
                    <a:pt x="989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6"/>
            <p:cNvSpPr/>
            <p:nvPr/>
          </p:nvSpPr>
          <p:spPr>
            <a:xfrm>
              <a:off x="4980188" y="2583213"/>
              <a:ext cx="657300" cy="657300"/>
            </a:xfrm>
            <a:prstGeom prst="ellipse">
              <a:avLst/>
            </a:prstGeom>
            <a:solidFill>
              <a:srgbClr val="296393"/>
            </a:solidFill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rgbClr val="ABA8AC"/>
                  </a:solidFill>
                </a:rPr>
                <a:t>3</a:t>
              </a:r>
              <a:endParaRPr sz="3200" dirty="0">
                <a:solidFill>
                  <a:srgbClr val="ABA8AC"/>
                </a:solidFill>
              </a:endParaRPr>
            </a:p>
          </p:txBody>
        </p:sp>
      </p:grpSp>
      <p:grpSp>
        <p:nvGrpSpPr>
          <p:cNvPr id="2030" name="Google Shape;2030;p56"/>
          <p:cNvGrpSpPr/>
          <p:nvPr/>
        </p:nvGrpSpPr>
        <p:grpSpPr>
          <a:xfrm rot="1505050">
            <a:off x="-187363" y="533818"/>
            <a:ext cx="1487864" cy="1135006"/>
            <a:chOff x="5302150" y="2783800"/>
            <a:chExt cx="557225" cy="425075"/>
          </a:xfrm>
        </p:grpSpPr>
        <p:sp>
          <p:nvSpPr>
            <p:cNvPr id="2031" name="Google Shape;2031;p56"/>
            <p:cNvSpPr/>
            <p:nvPr/>
          </p:nvSpPr>
          <p:spPr>
            <a:xfrm>
              <a:off x="5325950" y="2796000"/>
              <a:ext cx="166125" cy="347800"/>
            </a:xfrm>
            <a:custGeom>
              <a:avLst/>
              <a:gdLst/>
              <a:ahLst/>
              <a:cxnLst/>
              <a:rect l="l" t="t" r="r" b="b"/>
              <a:pathLst>
                <a:path w="6645" h="13912" extrusionOk="0">
                  <a:moveTo>
                    <a:pt x="6513" y="1"/>
                  </a:moveTo>
                  <a:cubicBezTo>
                    <a:pt x="6489" y="1"/>
                    <a:pt x="6478" y="13"/>
                    <a:pt x="6454" y="25"/>
                  </a:cubicBezTo>
                  <a:cubicBezTo>
                    <a:pt x="6430" y="48"/>
                    <a:pt x="6418" y="72"/>
                    <a:pt x="6394" y="96"/>
                  </a:cubicBezTo>
                  <a:cubicBezTo>
                    <a:pt x="6382" y="120"/>
                    <a:pt x="6358" y="144"/>
                    <a:pt x="6347" y="168"/>
                  </a:cubicBezTo>
                  <a:cubicBezTo>
                    <a:pt x="6311" y="227"/>
                    <a:pt x="6275" y="299"/>
                    <a:pt x="6239" y="358"/>
                  </a:cubicBezTo>
                  <a:cubicBezTo>
                    <a:pt x="6156" y="501"/>
                    <a:pt x="6085" y="644"/>
                    <a:pt x="6013" y="787"/>
                  </a:cubicBezTo>
                  <a:cubicBezTo>
                    <a:pt x="5858" y="1084"/>
                    <a:pt x="5704" y="1394"/>
                    <a:pt x="5549" y="1692"/>
                  </a:cubicBezTo>
                  <a:cubicBezTo>
                    <a:pt x="5489" y="1823"/>
                    <a:pt x="5430" y="1965"/>
                    <a:pt x="5358" y="2096"/>
                  </a:cubicBezTo>
                  <a:cubicBezTo>
                    <a:pt x="5299" y="2215"/>
                    <a:pt x="5239" y="2334"/>
                    <a:pt x="5180" y="2465"/>
                  </a:cubicBezTo>
                  <a:lnTo>
                    <a:pt x="4918" y="3037"/>
                  </a:lnTo>
                  <a:cubicBezTo>
                    <a:pt x="4858" y="3144"/>
                    <a:pt x="4811" y="3263"/>
                    <a:pt x="4763" y="3370"/>
                  </a:cubicBezTo>
                  <a:cubicBezTo>
                    <a:pt x="4620" y="3668"/>
                    <a:pt x="4489" y="3978"/>
                    <a:pt x="4358" y="4275"/>
                  </a:cubicBezTo>
                  <a:cubicBezTo>
                    <a:pt x="4239" y="4549"/>
                    <a:pt x="4120" y="4823"/>
                    <a:pt x="3989" y="5097"/>
                  </a:cubicBezTo>
                  <a:cubicBezTo>
                    <a:pt x="3894" y="5311"/>
                    <a:pt x="3799" y="5525"/>
                    <a:pt x="3703" y="5740"/>
                  </a:cubicBezTo>
                  <a:cubicBezTo>
                    <a:pt x="3668" y="5835"/>
                    <a:pt x="3620" y="5930"/>
                    <a:pt x="3584" y="6025"/>
                  </a:cubicBezTo>
                  <a:cubicBezTo>
                    <a:pt x="3430" y="6383"/>
                    <a:pt x="3263" y="6752"/>
                    <a:pt x="3108" y="7109"/>
                  </a:cubicBezTo>
                  <a:cubicBezTo>
                    <a:pt x="3001" y="7359"/>
                    <a:pt x="2894" y="7609"/>
                    <a:pt x="2787" y="7847"/>
                  </a:cubicBezTo>
                  <a:cubicBezTo>
                    <a:pt x="2668" y="8109"/>
                    <a:pt x="2548" y="8371"/>
                    <a:pt x="2429" y="8633"/>
                  </a:cubicBezTo>
                  <a:cubicBezTo>
                    <a:pt x="2263" y="9014"/>
                    <a:pt x="2084" y="9407"/>
                    <a:pt x="1917" y="9788"/>
                  </a:cubicBezTo>
                  <a:cubicBezTo>
                    <a:pt x="1822" y="9978"/>
                    <a:pt x="1739" y="10181"/>
                    <a:pt x="1644" y="10371"/>
                  </a:cubicBezTo>
                  <a:cubicBezTo>
                    <a:pt x="1465" y="10764"/>
                    <a:pt x="1275" y="11157"/>
                    <a:pt x="1096" y="11550"/>
                  </a:cubicBezTo>
                  <a:cubicBezTo>
                    <a:pt x="989" y="11776"/>
                    <a:pt x="894" y="12002"/>
                    <a:pt x="786" y="12217"/>
                  </a:cubicBezTo>
                  <a:cubicBezTo>
                    <a:pt x="524" y="12752"/>
                    <a:pt x="274" y="13276"/>
                    <a:pt x="24" y="13812"/>
                  </a:cubicBezTo>
                  <a:cubicBezTo>
                    <a:pt x="1" y="13848"/>
                    <a:pt x="24" y="13895"/>
                    <a:pt x="60" y="13907"/>
                  </a:cubicBezTo>
                  <a:lnTo>
                    <a:pt x="72" y="13907"/>
                  </a:lnTo>
                  <a:cubicBezTo>
                    <a:pt x="81" y="13910"/>
                    <a:pt x="89" y="13912"/>
                    <a:pt x="97" y="13912"/>
                  </a:cubicBezTo>
                  <a:cubicBezTo>
                    <a:pt x="120" y="13912"/>
                    <a:pt x="137" y="13898"/>
                    <a:pt x="155" y="13872"/>
                  </a:cubicBezTo>
                  <a:cubicBezTo>
                    <a:pt x="334" y="13479"/>
                    <a:pt x="524" y="13086"/>
                    <a:pt x="715" y="12681"/>
                  </a:cubicBezTo>
                  <a:cubicBezTo>
                    <a:pt x="822" y="12467"/>
                    <a:pt x="929" y="12252"/>
                    <a:pt x="1024" y="12038"/>
                  </a:cubicBezTo>
                  <a:cubicBezTo>
                    <a:pt x="1215" y="11645"/>
                    <a:pt x="1394" y="11240"/>
                    <a:pt x="1584" y="10836"/>
                  </a:cubicBezTo>
                  <a:cubicBezTo>
                    <a:pt x="1679" y="10633"/>
                    <a:pt x="1786" y="10431"/>
                    <a:pt x="1870" y="10216"/>
                  </a:cubicBezTo>
                  <a:cubicBezTo>
                    <a:pt x="2048" y="9835"/>
                    <a:pt x="2227" y="9454"/>
                    <a:pt x="2394" y="9073"/>
                  </a:cubicBezTo>
                  <a:cubicBezTo>
                    <a:pt x="2489" y="8859"/>
                    <a:pt x="2596" y="8633"/>
                    <a:pt x="2691" y="8419"/>
                  </a:cubicBezTo>
                  <a:cubicBezTo>
                    <a:pt x="2989" y="7752"/>
                    <a:pt x="3275" y="7085"/>
                    <a:pt x="3572" y="6418"/>
                  </a:cubicBezTo>
                  <a:cubicBezTo>
                    <a:pt x="3680" y="6180"/>
                    <a:pt x="3787" y="5930"/>
                    <a:pt x="3894" y="5680"/>
                  </a:cubicBezTo>
                  <a:cubicBezTo>
                    <a:pt x="4025" y="5394"/>
                    <a:pt x="4156" y="5109"/>
                    <a:pt x="4287" y="4811"/>
                  </a:cubicBezTo>
                  <a:cubicBezTo>
                    <a:pt x="4418" y="4513"/>
                    <a:pt x="4549" y="4204"/>
                    <a:pt x="4692" y="3906"/>
                  </a:cubicBezTo>
                  <a:cubicBezTo>
                    <a:pt x="4823" y="3608"/>
                    <a:pt x="4954" y="3299"/>
                    <a:pt x="5096" y="3001"/>
                  </a:cubicBezTo>
                  <a:cubicBezTo>
                    <a:pt x="5180" y="2823"/>
                    <a:pt x="5263" y="2644"/>
                    <a:pt x="5346" y="2477"/>
                  </a:cubicBezTo>
                  <a:cubicBezTo>
                    <a:pt x="5418" y="2323"/>
                    <a:pt x="5489" y="2180"/>
                    <a:pt x="5561" y="2037"/>
                  </a:cubicBezTo>
                  <a:cubicBezTo>
                    <a:pt x="5704" y="1763"/>
                    <a:pt x="5835" y="1489"/>
                    <a:pt x="5977" y="1215"/>
                  </a:cubicBezTo>
                  <a:cubicBezTo>
                    <a:pt x="6061" y="1049"/>
                    <a:pt x="6132" y="894"/>
                    <a:pt x="6216" y="739"/>
                  </a:cubicBezTo>
                  <a:cubicBezTo>
                    <a:pt x="6263" y="644"/>
                    <a:pt x="6323" y="549"/>
                    <a:pt x="6370" y="465"/>
                  </a:cubicBezTo>
                  <a:cubicBezTo>
                    <a:pt x="6406" y="394"/>
                    <a:pt x="6454" y="322"/>
                    <a:pt x="6489" y="251"/>
                  </a:cubicBezTo>
                  <a:cubicBezTo>
                    <a:pt x="6513" y="227"/>
                    <a:pt x="6525" y="203"/>
                    <a:pt x="6537" y="191"/>
                  </a:cubicBezTo>
                  <a:cubicBezTo>
                    <a:pt x="6549" y="191"/>
                    <a:pt x="6561" y="191"/>
                    <a:pt x="6573" y="179"/>
                  </a:cubicBezTo>
                  <a:cubicBezTo>
                    <a:pt x="6620" y="168"/>
                    <a:pt x="6644" y="120"/>
                    <a:pt x="6620" y="72"/>
                  </a:cubicBezTo>
                  <a:cubicBezTo>
                    <a:pt x="6620" y="60"/>
                    <a:pt x="6609" y="48"/>
                    <a:pt x="6609" y="37"/>
                  </a:cubicBezTo>
                  <a:cubicBezTo>
                    <a:pt x="6597" y="13"/>
                    <a:pt x="6573" y="1"/>
                    <a:pt x="6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6"/>
            <p:cNvSpPr/>
            <p:nvPr/>
          </p:nvSpPr>
          <p:spPr>
            <a:xfrm>
              <a:off x="5482525" y="2791250"/>
              <a:ext cx="256900" cy="107550"/>
            </a:xfrm>
            <a:custGeom>
              <a:avLst/>
              <a:gdLst/>
              <a:ahLst/>
              <a:cxnLst/>
              <a:rect l="l" t="t" r="r" b="b"/>
              <a:pathLst>
                <a:path w="10276" h="4302" extrusionOk="0">
                  <a:moveTo>
                    <a:pt x="72" y="0"/>
                  </a:moveTo>
                  <a:cubicBezTo>
                    <a:pt x="48" y="0"/>
                    <a:pt x="36" y="12"/>
                    <a:pt x="12" y="36"/>
                  </a:cubicBezTo>
                  <a:cubicBezTo>
                    <a:pt x="0" y="60"/>
                    <a:pt x="0" y="72"/>
                    <a:pt x="0" y="96"/>
                  </a:cubicBezTo>
                  <a:cubicBezTo>
                    <a:pt x="0" y="119"/>
                    <a:pt x="12" y="143"/>
                    <a:pt x="36" y="155"/>
                  </a:cubicBezTo>
                  <a:cubicBezTo>
                    <a:pt x="72" y="179"/>
                    <a:pt x="119" y="203"/>
                    <a:pt x="155" y="215"/>
                  </a:cubicBezTo>
                  <a:cubicBezTo>
                    <a:pt x="191" y="227"/>
                    <a:pt x="215" y="238"/>
                    <a:pt x="238" y="250"/>
                  </a:cubicBezTo>
                  <a:cubicBezTo>
                    <a:pt x="298" y="274"/>
                    <a:pt x="357" y="298"/>
                    <a:pt x="405" y="322"/>
                  </a:cubicBezTo>
                  <a:cubicBezTo>
                    <a:pt x="512" y="358"/>
                    <a:pt x="607" y="393"/>
                    <a:pt x="715" y="441"/>
                  </a:cubicBezTo>
                  <a:cubicBezTo>
                    <a:pt x="941" y="524"/>
                    <a:pt x="1179" y="619"/>
                    <a:pt x="1405" y="703"/>
                  </a:cubicBezTo>
                  <a:cubicBezTo>
                    <a:pt x="1822" y="870"/>
                    <a:pt x="2239" y="1048"/>
                    <a:pt x="2655" y="1215"/>
                  </a:cubicBezTo>
                  <a:cubicBezTo>
                    <a:pt x="3120" y="1405"/>
                    <a:pt x="3572" y="1596"/>
                    <a:pt x="4036" y="1774"/>
                  </a:cubicBezTo>
                  <a:cubicBezTo>
                    <a:pt x="4453" y="1953"/>
                    <a:pt x="4882" y="2132"/>
                    <a:pt x="5299" y="2298"/>
                  </a:cubicBezTo>
                  <a:cubicBezTo>
                    <a:pt x="5787" y="2501"/>
                    <a:pt x="6263" y="2691"/>
                    <a:pt x="6751" y="2894"/>
                  </a:cubicBezTo>
                  <a:cubicBezTo>
                    <a:pt x="7204" y="3072"/>
                    <a:pt x="7644" y="3251"/>
                    <a:pt x="8096" y="3441"/>
                  </a:cubicBezTo>
                  <a:cubicBezTo>
                    <a:pt x="8525" y="3620"/>
                    <a:pt x="8966" y="3798"/>
                    <a:pt x="9394" y="3977"/>
                  </a:cubicBezTo>
                  <a:cubicBezTo>
                    <a:pt x="9656" y="4084"/>
                    <a:pt x="9906" y="4191"/>
                    <a:pt x="10168" y="4299"/>
                  </a:cubicBezTo>
                  <a:lnTo>
                    <a:pt x="10180" y="4299"/>
                  </a:lnTo>
                  <a:cubicBezTo>
                    <a:pt x="10186" y="4301"/>
                    <a:pt x="10193" y="4302"/>
                    <a:pt x="10199" y="4302"/>
                  </a:cubicBezTo>
                  <a:cubicBezTo>
                    <a:pt x="10228" y="4302"/>
                    <a:pt x="10254" y="4280"/>
                    <a:pt x="10263" y="4251"/>
                  </a:cubicBezTo>
                  <a:cubicBezTo>
                    <a:pt x="10275" y="4215"/>
                    <a:pt x="10252" y="4168"/>
                    <a:pt x="10216" y="4156"/>
                  </a:cubicBezTo>
                  <a:cubicBezTo>
                    <a:pt x="9620" y="3906"/>
                    <a:pt x="9025" y="3656"/>
                    <a:pt x="8418" y="3417"/>
                  </a:cubicBezTo>
                  <a:cubicBezTo>
                    <a:pt x="8263" y="3346"/>
                    <a:pt x="8108" y="3286"/>
                    <a:pt x="7954" y="3215"/>
                  </a:cubicBezTo>
                  <a:cubicBezTo>
                    <a:pt x="7656" y="3108"/>
                    <a:pt x="7370" y="2989"/>
                    <a:pt x="7073" y="2870"/>
                  </a:cubicBezTo>
                  <a:cubicBezTo>
                    <a:pt x="6668" y="2703"/>
                    <a:pt x="6251" y="2536"/>
                    <a:pt x="5834" y="2358"/>
                  </a:cubicBezTo>
                  <a:cubicBezTo>
                    <a:pt x="5608" y="2274"/>
                    <a:pt x="5382" y="2179"/>
                    <a:pt x="5156" y="2084"/>
                  </a:cubicBezTo>
                  <a:cubicBezTo>
                    <a:pt x="4941" y="2001"/>
                    <a:pt x="4739" y="1905"/>
                    <a:pt x="4525" y="1822"/>
                  </a:cubicBezTo>
                  <a:cubicBezTo>
                    <a:pt x="4084" y="1643"/>
                    <a:pt x="3644" y="1453"/>
                    <a:pt x="3215" y="1274"/>
                  </a:cubicBezTo>
                  <a:cubicBezTo>
                    <a:pt x="2774" y="1096"/>
                    <a:pt x="2346" y="917"/>
                    <a:pt x="1917" y="739"/>
                  </a:cubicBezTo>
                  <a:cubicBezTo>
                    <a:pt x="1489" y="560"/>
                    <a:pt x="1048" y="405"/>
                    <a:pt x="619" y="227"/>
                  </a:cubicBezTo>
                  <a:cubicBezTo>
                    <a:pt x="548" y="203"/>
                    <a:pt x="465" y="167"/>
                    <a:pt x="393" y="143"/>
                  </a:cubicBezTo>
                  <a:cubicBezTo>
                    <a:pt x="357" y="119"/>
                    <a:pt x="310" y="108"/>
                    <a:pt x="274" y="96"/>
                  </a:cubicBezTo>
                  <a:cubicBezTo>
                    <a:pt x="238" y="72"/>
                    <a:pt x="191" y="60"/>
                    <a:pt x="155" y="36"/>
                  </a:cubicBezTo>
                  <a:cubicBezTo>
                    <a:pt x="143" y="24"/>
                    <a:pt x="143" y="24"/>
                    <a:pt x="131" y="12"/>
                  </a:cubicBezTo>
                  <a:cubicBezTo>
                    <a:pt x="107" y="0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6"/>
            <p:cNvSpPr/>
            <p:nvPr/>
          </p:nvSpPr>
          <p:spPr>
            <a:xfrm>
              <a:off x="5732250" y="2882400"/>
              <a:ext cx="106575" cy="155925"/>
            </a:xfrm>
            <a:custGeom>
              <a:avLst/>
              <a:gdLst/>
              <a:ahLst/>
              <a:cxnLst/>
              <a:rect l="l" t="t" r="r" b="b"/>
              <a:pathLst>
                <a:path w="4263" h="6237" extrusionOk="0">
                  <a:moveTo>
                    <a:pt x="94" y="1"/>
                  </a:moveTo>
                  <a:cubicBezTo>
                    <a:pt x="84" y="1"/>
                    <a:pt x="72" y="4"/>
                    <a:pt x="60" y="10"/>
                  </a:cubicBezTo>
                  <a:cubicBezTo>
                    <a:pt x="24" y="21"/>
                    <a:pt x="1" y="69"/>
                    <a:pt x="24" y="117"/>
                  </a:cubicBezTo>
                  <a:cubicBezTo>
                    <a:pt x="36" y="141"/>
                    <a:pt x="48" y="176"/>
                    <a:pt x="60" y="212"/>
                  </a:cubicBezTo>
                  <a:cubicBezTo>
                    <a:pt x="72" y="224"/>
                    <a:pt x="84" y="236"/>
                    <a:pt x="108" y="248"/>
                  </a:cubicBezTo>
                  <a:cubicBezTo>
                    <a:pt x="167" y="343"/>
                    <a:pt x="239" y="438"/>
                    <a:pt x="298" y="545"/>
                  </a:cubicBezTo>
                  <a:cubicBezTo>
                    <a:pt x="393" y="688"/>
                    <a:pt x="501" y="843"/>
                    <a:pt x="596" y="998"/>
                  </a:cubicBezTo>
                  <a:cubicBezTo>
                    <a:pt x="798" y="1295"/>
                    <a:pt x="989" y="1581"/>
                    <a:pt x="1179" y="1867"/>
                  </a:cubicBezTo>
                  <a:cubicBezTo>
                    <a:pt x="1215" y="1915"/>
                    <a:pt x="1239" y="1962"/>
                    <a:pt x="1275" y="2010"/>
                  </a:cubicBezTo>
                  <a:cubicBezTo>
                    <a:pt x="1346" y="2105"/>
                    <a:pt x="1417" y="2212"/>
                    <a:pt x="1489" y="2307"/>
                  </a:cubicBezTo>
                  <a:cubicBezTo>
                    <a:pt x="1525" y="2367"/>
                    <a:pt x="1560" y="2415"/>
                    <a:pt x="1596" y="2462"/>
                  </a:cubicBezTo>
                  <a:cubicBezTo>
                    <a:pt x="1656" y="2546"/>
                    <a:pt x="1715" y="2629"/>
                    <a:pt x="1775" y="2712"/>
                  </a:cubicBezTo>
                  <a:cubicBezTo>
                    <a:pt x="1953" y="2974"/>
                    <a:pt x="2144" y="3236"/>
                    <a:pt x="2322" y="3498"/>
                  </a:cubicBezTo>
                  <a:cubicBezTo>
                    <a:pt x="2549" y="3808"/>
                    <a:pt x="2763" y="4105"/>
                    <a:pt x="2977" y="4415"/>
                  </a:cubicBezTo>
                  <a:cubicBezTo>
                    <a:pt x="3049" y="4522"/>
                    <a:pt x="3132" y="4629"/>
                    <a:pt x="3203" y="4748"/>
                  </a:cubicBezTo>
                  <a:cubicBezTo>
                    <a:pt x="3311" y="4903"/>
                    <a:pt x="3418" y="5058"/>
                    <a:pt x="3525" y="5225"/>
                  </a:cubicBezTo>
                  <a:cubicBezTo>
                    <a:pt x="3525" y="5213"/>
                    <a:pt x="3525" y="5213"/>
                    <a:pt x="3525" y="5213"/>
                  </a:cubicBezTo>
                  <a:cubicBezTo>
                    <a:pt x="3620" y="5355"/>
                    <a:pt x="3703" y="5510"/>
                    <a:pt x="3799" y="5653"/>
                  </a:cubicBezTo>
                  <a:cubicBezTo>
                    <a:pt x="3846" y="5736"/>
                    <a:pt x="3906" y="5820"/>
                    <a:pt x="3953" y="5915"/>
                  </a:cubicBezTo>
                  <a:cubicBezTo>
                    <a:pt x="4013" y="5998"/>
                    <a:pt x="4061" y="6094"/>
                    <a:pt x="4120" y="6189"/>
                  </a:cubicBezTo>
                  <a:cubicBezTo>
                    <a:pt x="4120" y="6213"/>
                    <a:pt x="4132" y="6225"/>
                    <a:pt x="4156" y="6237"/>
                  </a:cubicBezTo>
                  <a:lnTo>
                    <a:pt x="4168" y="6237"/>
                  </a:lnTo>
                  <a:cubicBezTo>
                    <a:pt x="4180" y="6237"/>
                    <a:pt x="4203" y="6237"/>
                    <a:pt x="4215" y="6225"/>
                  </a:cubicBezTo>
                  <a:cubicBezTo>
                    <a:pt x="4251" y="6213"/>
                    <a:pt x="4263" y="6165"/>
                    <a:pt x="4251" y="6129"/>
                  </a:cubicBezTo>
                  <a:cubicBezTo>
                    <a:pt x="4192" y="6034"/>
                    <a:pt x="4144" y="5939"/>
                    <a:pt x="4084" y="5856"/>
                  </a:cubicBezTo>
                  <a:cubicBezTo>
                    <a:pt x="4037" y="5760"/>
                    <a:pt x="3977" y="5677"/>
                    <a:pt x="3930" y="5594"/>
                  </a:cubicBezTo>
                  <a:cubicBezTo>
                    <a:pt x="3834" y="5439"/>
                    <a:pt x="3751" y="5296"/>
                    <a:pt x="3656" y="5141"/>
                  </a:cubicBezTo>
                  <a:cubicBezTo>
                    <a:pt x="3620" y="5094"/>
                    <a:pt x="3584" y="5046"/>
                    <a:pt x="3549" y="4986"/>
                  </a:cubicBezTo>
                  <a:cubicBezTo>
                    <a:pt x="3477" y="4891"/>
                    <a:pt x="3418" y="4784"/>
                    <a:pt x="3346" y="4689"/>
                  </a:cubicBezTo>
                  <a:cubicBezTo>
                    <a:pt x="3263" y="4570"/>
                    <a:pt x="3191" y="4463"/>
                    <a:pt x="3108" y="4343"/>
                  </a:cubicBezTo>
                  <a:cubicBezTo>
                    <a:pt x="2894" y="4034"/>
                    <a:pt x="2668" y="3724"/>
                    <a:pt x="2453" y="3415"/>
                  </a:cubicBezTo>
                  <a:cubicBezTo>
                    <a:pt x="2275" y="3153"/>
                    <a:pt x="2084" y="2891"/>
                    <a:pt x="1906" y="2641"/>
                  </a:cubicBezTo>
                  <a:cubicBezTo>
                    <a:pt x="1810" y="2510"/>
                    <a:pt x="1715" y="2379"/>
                    <a:pt x="1632" y="2248"/>
                  </a:cubicBezTo>
                  <a:cubicBezTo>
                    <a:pt x="1560" y="2141"/>
                    <a:pt x="1489" y="2046"/>
                    <a:pt x="1417" y="1938"/>
                  </a:cubicBezTo>
                  <a:cubicBezTo>
                    <a:pt x="1394" y="1903"/>
                    <a:pt x="1358" y="1867"/>
                    <a:pt x="1334" y="1819"/>
                  </a:cubicBezTo>
                  <a:cubicBezTo>
                    <a:pt x="1322" y="1807"/>
                    <a:pt x="1310" y="1796"/>
                    <a:pt x="1298" y="1772"/>
                  </a:cubicBezTo>
                  <a:cubicBezTo>
                    <a:pt x="1263" y="1724"/>
                    <a:pt x="1227" y="1665"/>
                    <a:pt x="1191" y="1617"/>
                  </a:cubicBezTo>
                  <a:cubicBezTo>
                    <a:pt x="1120" y="1510"/>
                    <a:pt x="1060" y="1403"/>
                    <a:pt x="989" y="1307"/>
                  </a:cubicBezTo>
                  <a:cubicBezTo>
                    <a:pt x="905" y="1176"/>
                    <a:pt x="822" y="1057"/>
                    <a:pt x="751" y="938"/>
                  </a:cubicBezTo>
                  <a:cubicBezTo>
                    <a:pt x="560" y="641"/>
                    <a:pt x="358" y="355"/>
                    <a:pt x="167" y="57"/>
                  </a:cubicBezTo>
                  <a:cubicBezTo>
                    <a:pt x="167" y="45"/>
                    <a:pt x="167" y="33"/>
                    <a:pt x="155" y="33"/>
                  </a:cubicBezTo>
                  <a:cubicBezTo>
                    <a:pt x="143" y="21"/>
                    <a:pt x="132" y="10"/>
                    <a:pt x="120" y="10"/>
                  </a:cubicBezTo>
                  <a:cubicBezTo>
                    <a:pt x="114" y="4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6"/>
            <p:cNvSpPr/>
            <p:nvPr/>
          </p:nvSpPr>
          <p:spPr>
            <a:xfrm>
              <a:off x="5321200" y="3062000"/>
              <a:ext cx="294700" cy="86150"/>
            </a:xfrm>
            <a:custGeom>
              <a:avLst/>
              <a:gdLst/>
              <a:ahLst/>
              <a:cxnLst/>
              <a:rect l="l" t="t" r="r" b="b"/>
              <a:pathLst>
                <a:path w="11788" h="3446" extrusionOk="0">
                  <a:moveTo>
                    <a:pt x="11706" y="1"/>
                  </a:moveTo>
                  <a:cubicBezTo>
                    <a:pt x="11698" y="1"/>
                    <a:pt x="11689" y="2"/>
                    <a:pt x="11680" y="5"/>
                  </a:cubicBezTo>
                  <a:cubicBezTo>
                    <a:pt x="11585" y="41"/>
                    <a:pt x="11490" y="88"/>
                    <a:pt x="11394" y="112"/>
                  </a:cubicBezTo>
                  <a:cubicBezTo>
                    <a:pt x="11359" y="124"/>
                    <a:pt x="11335" y="136"/>
                    <a:pt x="11299" y="148"/>
                  </a:cubicBezTo>
                  <a:cubicBezTo>
                    <a:pt x="11156" y="196"/>
                    <a:pt x="11025" y="231"/>
                    <a:pt x="10882" y="279"/>
                  </a:cubicBezTo>
                  <a:cubicBezTo>
                    <a:pt x="10668" y="350"/>
                    <a:pt x="10454" y="422"/>
                    <a:pt x="10239" y="493"/>
                  </a:cubicBezTo>
                  <a:cubicBezTo>
                    <a:pt x="9763" y="624"/>
                    <a:pt x="9287" y="755"/>
                    <a:pt x="8823" y="874"/>
                  </a:cubicBezTo>
                  <a:cubicBezTo>
                    <a:pt x="8751" y="898"/>
                    <a:pt x="8668" y="910"/>
                    <a:pt x="8596" y="934"/>
                  </a:cubicBezTo>
                  <a:cubicBezTo>
                    <a:pt x="8430" y="981"/>
                    <a:pt x="8263" y="1017"/>
                    <a:pt x="8096" y="1065"/>
                  </a:cubicBezTo>
                  <a:cubicBezTo>
                    <a:pt x="7906" y="1112"/>
                    <a:pt x="7715" y="1160"/>
                    <a:pt x="7525" y="1208"/>
                  </a:cubicBezTo>
                  <a:cubicBezTo>
                    <a:pt x="7370" y="1243"/>
                    <a:pt x="7203" y="1291"/>
                    <a:pt x="7037" y="1327"/>
                  </a:cubicBezTo>
                  <a:cubicBezTo>
                    <a:pt x="6965" y="1350"/>
                    <a:pt x="6894" y="1362"/>
                    <a:pt x="6822" y="1386"/>
                  </a:cubicBezTo>
                  <a:cubicBezTo>
                    <a:pt x="6560" y="1458"/>
                    <a:pt x="6298" y="1529"/>
                    <a:pt x="6037" y="1600"/>
                  </a:cubicBezTo>
                  <a:cubicBezTo>
                    <a:pt x="6013" y="1600"/>
                    <a:pt x="5989" y="1612"/>
                    <a:pt x="5965" y="1624"/>
                  </a:cubicBezTo>
                  <a:cubicBezTo>
                    <a:pt x="5894" y="1648"/>
                    <a:pt x="5822" y="1660"/>
                    <a:pt x="5751" y="1684"/>
                  </a:cubicBezTo>
                  <a:cubicBezTo>
                    <a:pt x="5608" y="1731"/>
                    <a:pt x="5453" y="1779"/>
                    <a:pt x="5298" y="1827"/>
                  </a:cubicBezTo>
                  <a:cubicBezTo>
                    <a:pt x="5072" y="1898"/>
                    <a:pt x="4846" y="1970"/>
                    <a:pt x="4620" y="2041"/>
                  </a:cubicBezTo>
                  <a:cubicBezTo>
                    <a:pt x="4179" y="2172"/>
                    <a:pt x="3739" y="2315"/>
                    <a:pt x="3298" y="2446"/>
                  </a:cubicBezTo>
                  <a:cubicBezTo>
                    <a:pt x="3012" y="2541"/>
                    <a:pt x="2727" y="2636"/>
                    <a:pt x="2441" y="2720"/>
                  </a:cubicBezTo>
                  <a:cubicBezTo>
                    <a:pt x="2310" y="2755"/>
                    <a:pt x="2191" y="2791"/>
                    <a:pt x="2072" y="2839"/>
                  </a:cubicBezTo>
                  <a:cubicBezTo>
                    <a:pt x="2012" y="2851"/>
                    <a:pt x="1965" y="2863"/>
                    <a:pt x="1917" y="2874"/>
                  </a:cubicBezTo>
                  <a:cubicBezTo>
                    <a:pt x="1869" y="2886"/>
                    <a:pt x="1834" y="2898"/>
                    <a:pt x="1786" y="2910"/>
                  </a:cubicBezTo>
                  <a:cubicBezTo>
                    <a:pt x="1679" y="2946"/>
                    <a:pt x="1560" y="2970"/>
                    <a:pt x="1441" y="3005"/>
                  </a:cubicBezTo>
                  <a:cubicBezTo>
                    <a:pt x="1322" y="3029"/>
                    <a:pt x="1203" y="3065"/>
                    <a:pt x="1084" y="3089"/>
                  </a:cubicBezTo>
                  <a:cubicBezTo>
                    <a:pt x="929" y="3124"/>
                    <a:pt x="762" y="3172"/>
                    <a:pt x="607" y="3208"/>
                  </a:cubicBezTo>
                  <a:cubicBezTo>
                    <a:pt x="429" y="3244"/>
                    <a:pt x="250" y="3279"/>
                    <a:pt x="71" y="3315"/>
                  </a:cubicBezTo>
                  <a:cubicBezTo>
                    <a:pt x="36" y="3315"/>
                    <a:pt x="0" y="3351"/>
                    <a:pt x="12" y="3386"/>
                  </a:cubicBezTo>
                  <a:cubicBezTo>
                    <a:pt x="12" y="3410"/>
                    <a:pt x="36" y="3434"/>
                    <a:pt x="60" y="3446"/>
                  </a:cubicBezTo>
                  <a:lnTo>
                    <a:pt x="83" y="3446"/>
                  </a:lnTo>
                  <a:cubicBezTo>
                    <a:pt x="214" y="3422"/>
                    <a:pt x="345" y="3398"/>
                    <a:pt x="476" y="3374"/>
                  </a:cubicBezTo>
                  <a:cubicBezTo>
                    <a:pt x="595" y="3351"/>
                    <a:pt x="714" y="3315"/>
                    <a:pt x="833" y="3291"/>
                  </a:cubicBezTo>
                  <a:cubicBezTo>
                    <a:pt x="941" y="3267"/>
                    <a:pt x="1036" y="3244"/>
                    <a:pt x="1143" y="3220"/>
                  </a:cubicBezTo>
                  <a:cubicBezTo>
                    <a:pt x="1214" y="3208"/>
                    <a:pt x="1286" y="3184"/>
                    <a:pt x="1357" y="3172"/>
                  </a:cubicBezTo>
                  <a:cubicBezTo>
                    <a:pt x="1393" y="3160"/>
                    <a:pt x="1441" y="3148"/>
                    <a:pt x="1488" y="3136"/>
                  </a:cubicBezTo>
                  <a:cubicBezTo>
                    <a:pt x="1631" y="3101"/>
                    <a:pt x="1762" y="3065"/>
                    <a:pt x="1893" y="3029"/>
                  </a:cubicBezTo>
                  <a:cubicBezTo>
                    <a:pt x="2000" y="2993"/>
                    <a:pt x="2096" y="2970"/>
                    <a:pt x="2203" y="2934"/>
                  </a:cubicBezTo>
                  <a:cubicBezTo>
                    <a:pt x="2298" y="2910"/>
                    <a:pt x="2405" y="2874"/>
                    <a:pt x="2512" y="2839"/>
                  </a:cubicBezTo>
                  <a:cubicBezTo>
                    <a:pt x="2655" y="2803"/>
                    <a:pt x="2798" y="2755"/>
                    <a:pt x="2941" y="2708"/>
                  </a:cubicBezTo>
                  <a:cubicBezTo>
                    <a:pt x="3405" y="2565"/>
                    <a:pt x="3870" y="2410"/>
                    <a:pt x="4322" y="2267"/>
                  </a:cubicBezTo>
                  <a:cubicBezTo>
                    <a:pt x="4548" y="2208"/>
                    <a:pt x="4763" y="2136"/>
                    <a:pt x="4977" y="2065"/>
                  </a:cubicBezTo>
                  <a:cubicBezTo>
                    <a:pt x="5191" y="1993"/>
                    <a:pt x="5394" y="1934"/>
                    <a:pt x="5608" y="1874"/>
                  </a:cubicBezTo>
                  <a:cubicBezTo>
                    <a:pt x="5763" y="1827"/>
                    <a:pt x="5917" y="1779"/>
                    <a:pt x="6060" y="1731"/>
                  </a:cubicBezTo>
                  <a:cubicBezTo>
                    <a:pt x="6322" y="1660"/>
                    <a:pt x="6572" y="1589"/>
                    <a:pt x="6822" y="1517"/>
                  </a:cubicBezTo>
                  <a:cubicBezTo>
                    <a:pt x="6894" y="1505"/>
                    <a:pt x="6953" y="1481"/>
                    <a:pt x="7025" y="1469"/>
                  </a:cubicBezTo>
                  <a:cubicBezTo>
                    <a:pt x="7191" y="1422"/>
                    <a:pt x="7346" y="1386"/>
                    <a:pt x="7513" y="1339"/>
                  </a:cubicBezTo>
                  <a:cubicBezTo>
                    <a:pt x="7703" y="1291"/>
                    <a:pt x="7894" y="1243"/>
                    <a:pt x="8084" y="1196"/>
                  </a:cubicBezTo>
                  <a:cubicBezTo>
                    <a:pt x="8251" y="1160"/>
                    <a:pt x="8418" y="1112"/>
                    <a:pt x="8584" y="1077"/>
                  </a:cubicBezTo>
                  <a:cubicBezTo>
                    <a:pt x="8668" y="1053"/>
                    <a:pt x="8751" y="1029"/>
                    <a:pt x="8834" y="1005"/>
                  </a:cubicBezTo>
                  <a:cubicBezTo>
                    <a:pt x="9311" y="874"/>
                    <a:pt x="9787" y="755"/>
                    <a:pt x="10263" y="624"/>
                  </a:cubicBezTo>
                  <a:cubicBezTo>
                    <a:pt x="10287" y="612"/>
                    <a:pt x="10299" y="612"/>
                    <a:pt x="10323" y="600"/>
                  </a:cubicBezTo>
                  <a:cubicBezTo>
                    <a:pt x="10358" y="588"/>
                    <a:pt x="10406" y="577"/>
                    <a:pt x="10454" y="553"/>
                  </a:cubicBezTo>
                  <a:cubicBezTo>
                    <a:pt x="10609" y="505"/>
                    <a:pt x="10763" y="457"/>
                    <a:pt x="10906" y="410"/>
                  </a:cubicBezTo>
                  <a:cubicBezTo>
                    <a:pt x="11049" y="362"/>
                    <a:pt x="11192" y="315"/>
                    <a:pt x="11335" y="267"/>
                  </a:cubicBezTo>
                  <a:cubicBezTo>
                    <a:pt x="11371" y="255"/>
                    <a:pt x="11406" y="243"/>
                    <a:pt x="11442" y="231"/>
                  </a:cubicBezTo>
                  <a:cubicBezTo>
                    <a:pt x="11549" y="207"/>
                    <a:pt x="11644" y="160"/>
                    <a:pt x="11740" y="124"/>
                  </a:cubicBezTo>
                  <a:cubicBezTo>
                    <a:pt x="11763" y="112"/>
                    <a:pt x="11787" y="76"/>
                    <a:pt x="11763" y="41"/>
                  </a:cubicBezTo>
                  <a:cubicBezTo>
                    <a:pt x="11754" y="14"/>
                    <a:pt x="11732" y="1"/>
                    <a:pt x="11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6"/>
            <p:cNvSpPr/>
            <p:nvPr/>
          </p:nvSpPr>
          <p:spPr>
            <a:xfrm>
              <a:off x="5613200" y="3047825"/>
              <a:ext cx="232775" cy="14900"/>
            </a:xfrm>
            <a:custGeom>
              <a:avLst/>
              <a:gdLst/>
              <a:ahLst/>
              <a:cxnLst/>
              <a:rect l="l" t="t" r="r" b="b"/>
              <a:pathLst>
                <a:path w="9311" h="596" extrusionOk="0">
                  <a:moveTo>
                    <a:pt x="9239" y="1"/>
                  </a:moveTo>
                  <a:cubicBezTo>
                    <a:pt x="9192" y="1"/>
                    <a:pt x="9156" y="24"/>
                    <a:pt x="9156" y="72"/>
                  </a:cubicBezTo>
                  <a:cubicBezTo>
                    <a:pt x="9156" y="108"/>
                    <a:pt x="9144" y="155"/>
                    <a:pt x="9144" y="191"/>
                  </a:cubicBezTo>
                  <a:cubicBezTo>
                    <a:pt x="9144" y="191"/>
                    <a:pt x="9132" y="203"/>
                    <a:pt x="9132" y="203"/>
                  </a:cubicBezTo>
                  <a:cubicBezTo>
                    <a:pt x="9120" y="215"/>
                    <a:pt x="9108" y="227"/>
                    <a:pt x="9085" y="227"/>
                  </a:cubicBezTo>
                  <a:cubicBezTo>
                    <a:pt x="9013" y="251"/>
                    <a:pt x="8930" y="251"/>
                    <a:pt x="8858" y="262"/>
                  </a:cubicBezTo>
                  <a:cubicBezTo>
                    <a:pt x="8787" y="274"/>
                    <a:pt x="8715" y="286"/>
                    <a:pt x="8644" y="298"/>
                  </a:cubicBezTo>
                  <a:cubicBezTo>
                    <a:pt x="8573" y="310"/>
                    <a:pt x="8501" y="322"/>
                    <a:pt x="8430" y="334"/>
                  </a:cubicBezTo>
                  <a:cubicBezTo>
                    <a:pt x="8394" y="346"/>
                    <a:pt x="8358" y="346"/>
                    <a:pt x="8323" y="358"/>
                  </a:cubicBezTo>
                  <a:lnTo>
                    <a:pt x="7965" y="358"/>
                  </a:lnTo>
                  <a:cubicBezTo>
                    <a:pt x="7858" y="346"/>
                    <a:pt x="7763" y="346"/>
                    <a:pt x="7668" y="346"/>
                  </a:cubicBezTo>
                  <a:cubicBezTo>
                    <a:pt x="7477" y="334"/>
                    <a:pt x="7287" y="334"/>
                    <a:pt x="7096" y="334"/>
                  </a:cubicBezTo>
                  <a:cubicBezTo>
                    <a:pt x="6703" y="334"/>
                    <a:pt x="6298" y="334"/>
                    <a:pt x="5894" y="322"/>
                  </a:cubicBezTo>
                  <a:lnTo>
                    <a:pt x="4524" y="322"/>
                  </a:lnTo>
                  <a:cubicBezTo>
                    <a:pt x="4441" y="322"/>
                    <a:pt x="4358" y="322"/>
                    <a:pt x="4274" y="334"/>
                  </a:cubicBezTo>
                  <a:lnTo>
                    <a:pt x="4036" y="334"/>
                  </a:lnTo>
                  <a:cubicBezTo>
                    <a:pt x="3989" y="334"/>
                    <a:pt x="3929" y="346"/>
                    <a:pt x="3870" y="346"/>
                  </a:cubicBezTo>
                  <a:cubicBezTo>
                    <a:pt x="3834" y="346"/>
                    <a:pt x="3798" y="346"/>
                    <a:pt x="3751" y="358"/>
                  </a:cubicBezTo>
                  <a:cubicBezTo>
                    <a:pt x="3655" y="370"/>
                    <a:pt x="3560" y="382"/>
                    <a:pt x="3453" y="393"/>
                  </a:cubicBezTo>
                  <a:cubicBezTo>
                    <a:pt x="3262" y="417"/>
                    <a:pt x="3060" y="429"/>
                    <a:pt x="2869" y="441"/>
                  </a:cubicBezTo>
                  <a:lnTo>
                    <a:pt x="1988" y="441"/>
                  </a:lnTo>
                  <a:cubicBezTo>
                    <a:pt x="1957" y="445"/>
                    <a:pt x="1926" y="446"/>
                    <a:pt x="1897" y="446"/>
                  </a:cubicBezTo>
                  <a:cubicBezTo>
                    <a:pt x="1838" y="446"/>
                    <a:pt x="1782" y="441"/>
                    <a:pt x="1726" y="441"/>
                  </a:cubicBezTo>
                  <a:cubicBezTo>
                    <a:pt x="1536" y="441"/>
                    <a:pt x="1357" y="441"/>
                    <a:pt x="1167" y="429"/>
                  </a:cubicBezTo>
                  <a:cubicBezTo>
                    <a:pt x="929" y="417"/>
                    <a:pt x="691" y="405"/>
                    <a:pt x="453" y="393"/>
                  </a:cubicBezTo>
                  <a:cubicBezTo>
                    <a:pt x="322" y="393"/>
                    <a:pt x="202" y="382"/>
                    <a:pt x="83" y="382"/>
                  </a:cubicBezTo>
                  <a:cubicBezTo>
                    <a:pt x="48" y="382"/>
                    <a:pt x="12" y="405"/>
                    <a:pt x="0" y="441"/>
                  </a:cubicBezTo>
                  <a:cubicBezTo>
                    <a:pt x="0" y="477"/>
                    <a:pt x="24" y="513"/>
                    <a:pt x="60" y="524"/>
                  </a:cubicBezTo>
                  <a:lnTo>
                    <a:pt x="72" y="524"/>
                  </a:lnTo>
                  <a:cubicBezTo>
                    <a:pt x="357" y="536"/>
                    <a:pt x="643" y="548"/>
                    <a:pt x="917" y="560"/>
                  </a:cubicBezTo>
                  <a:cubicBezTo>
                    <a:pt x="1024" y="572"/>
                    <a:pt x="1119" y="572"/>
                    <a:pt x="1226" y="572"/>
                  </a:cubicBezTo>
                  <a:cubicBezTo>
                    <a:pt x="1286" y="584"/>
                    <a:pt x="1357" y="584"/>
                    <a:pt x="1429" y="584"/>
                  </a:cubicBezTo>
                  <a:cubicBezTo>
                    <a:pt x="1572" y="584"/>
                    <a:pt x="1703" y="584"/>
                    <a:pt x="1846" y="596"/>
                  </a:cubicBezTo>
                  <a:lnTo>
                    <a:pt x="2024" y="596"/>
                  </a:lnTo>
                  <a:cubicBezTo>
                    <a:pt x="2238" y="596"/>
                    <a:pt x="2453" y="596"/>
                    <a:pt x="2655" y="584"/>
                  </a:cubicBezTo>
                  <a:cubicBezTo>
                    <a:pt x="2762" y="584"/>
                    <a:pt x="2858" y="584"/>
                    <a:pt x="2965" y="572"/>
                  </a:cubicBezTo>
                  <a:cubicBezTo>
                    <a:pt x="3072" y="572"/>
                    <a:pt x="3179" y="572"/>
                    <a:pt x="3286" y="560"/>
                  </a:cubicBezTo>
                  <a:cubicBezTo>
                    <a:pt x="3370" y="548"/>
                    <a:pt x="3465" y="548"/>
                    <a:pt x="3548" y="536"/>
                  </a:cubicBezTo>
                  <a:cubicBezTo>
                    <a:pt x="3643" y="524"/>
                    <a:pt x="3739" y="501"/>
                    <a:pt x="3834" y="501"/>
                  </a:cubicBezTo>
                  <a:cubicBezTo>
                    <a:pt x="3904" y="489"/>
                    <a:pt x="3974" y="489"/>
                    <a:pt x="4043" y="478"/>
                  </a:cubicBezTo>
                  <a:lnTo>
                    <a:pt x="4043" y="478"/>
                  </a:lnTo>
                  <a:cubicBezTo>
                    <a:pt x="4036" y="480"/>
                    <a:pt x="4034" y="489"/>
                    <a:pt x="4024" y="489"/>
                  </a:cubicBezTo>
                  <a:cubicBezTo>
                    <a:pt x="4036" y="489"/>
                    <a:pt x="4048" y="477"/>
                    <a:pt x="4048" y="477"/>
                  </a:cubicBezTo>
                  <a:lnTo>
                    <a:pt x="4048" y="477"/>
                  </a:lnTo>
                  <a:cubicBezTo>
                    <a:pt x="4048" y="477"/>
                    <a:pt x="4048" y="477"/>
                    <a:pt x="4048" y="477"/>
                  </a:cubicBezTo>
                  <a:lnTo>
                    <a:pt x="4655" y="477"/>
                  </a:lnTo>
                  <a:cubicBezTo>
                    <a:pt x="4723" y="473"/>
                    <a:pt x="4789" y="471"/>
                    <a:pt x="4854" y="471"/>
                  </a:cubicBezTo>
                  <a:cubicBezTo>
                    <a:pt x="4985" y="471"/>
                    <a:pt x="5112" y="477"/>
                    <a:pt x="5239" y="477"/>
                  </a:cubicBezTo>
                  <a:lnTo>
                    <a:pt x="6429" y="477"/>
                  </a:lnTo>
                  <a:cubicBezTo>
                    <a:pt x="6822" y="477"/>
                    <a:pt x="7215" y="477"/>
                    <a:pt x="7596" y="489"/>
                  </a:cubicBezTo>
                  <a:cubicBezTo>
                    <a:pt x="7692" y="489"/>
                    <a:pt x="7787" y="501"/>
                    <a:pt x="7882" y="501"/>
                  </a:cubicBezTo>
                  <a:cubicBezTo>
                    <a:pt x="7965" y="501"/>
                    <a:pt x="8061" y="513"/>
                    <a:pt x="8156" y="513"/>
                  </a:cubicBezTo>
                  <a:cubicBezTo>
                    <a:pt x="8203" y="513"/>
                    <a:pt x="8263" y="513"/>
                    <a:pt x="8311" y="501"/>
                  </a:cubicBezTo>
                  <a:cubicBezTo>
                    <a:pt x="8358" y="501"/>
                    <a:pt x="8406" y="489"/>
                    <a:pt x="8442" y="489"/>
                  </a:cubicBezTo>
                  <a:cubicBezTo>
                    <a:pt x="8537" y="477"/>
                    <a:pt x="8632" y="453"/>
                    <a:pt x="8727" y="441"/>
                  </a:cubicBezTo>
                  <a:cubicBezTo>
                    <a:pt x="8811" y="429"/>
                    <a:pt x="8894" y="417"/>
                    <a:pt x="8977" y="405"/>
                  </a:cubicBezTo>
                  <a:cubicBezTo>
                    <a:pt x="9025" y="393"/>
                    <a:pt x="9085" y="382"/>
                    <a:pt x="9144" y="370"/>
                  </a:cubicBezTo>
                  <a:cubicBezTo>
                    <a:pt x="9192" y="358"/>
                    <a:pt x="9251" y="322"/>
                    <a:pt x="9275" y="274"/>
                  </a:cubicBezTo>
                  <a:cubicBezTo>
                    <a:pt x="9299" y="215"/>
                    <a:pt x="9299" y="143"/>
                    <a:pt x="9299" y="84"/>
                  </a:cubicBezTo>
                  <a:cubicBezTo>
                    <a:pt x="9311" y="48"/>
                    <a:pt x="9275" y="1"/>
                    <a:pt x="9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6"/>
            <p:cNvSpPr/>
            <p:nvPr/>
          </p:nvSpPr>
          <p:spPr>
            <a:xfrm>
              <a:off x="5725400" y="2877275"/>
              <a:ext cx="22350" cy="24725"/>
            </a:xfrm>
            <a:custGeom>
              <a:avLst/>
              <a:gdLst/>
              <a:ahLst/>
              <a:cxnLst/>
              <a:rect l="l" t="t" r="r" b="b"/>
              <a:pathLst>
                <a:path w="894" h="989" extrusionOk="0">
                  <a:moveTo>
                    <a:pt x="525" y="143"/>
                  </a:moveTo>
                  <a:cubicBezTo>
                    <a:pt x="548" y="143"/>
                    <a:pt x="560" y="143"/>
                    <a:pt x="584" y="155"/>
                  </a:cubicBezTo>
                  <a:cubicBezTo>
                    <a:pt x="596" y="155"/>
                    <a:pt x="620" y="167"/>
                    <a:pt x="632" y="167"/>
                  </a:cubicBezTo>
                  <a:cubicBezTo>
                    <a:pt x="644" y="179"/>
                    <a:pt x="656" y="191"/>
                    <a:pt x="679" y="203"/>
                  </a:cubicBezTo>
                  <a:cubicBezTo>
                    <a:pt x="679" y="215"/>
                    <a:pt x="691" y="226"/>
                    <a:pt x="703" y="238"/>
                  </a:cubicBezTo>
                  <a:cubicBezTo>
                    <a:pt x="715" y="250"/>
                    <a:pt x="727" y="274"/>
                    <a:pt x="727" y="298"/>
                  </a:cubicBezTo>
                  <a:cubicBezTo>
                    <a:pt x="691" y="298"/>
                    <a:pt x="656" y="322"/>
                    <a:pt x="656" y="357"/>
                  </a:cubicBezTo>
                  <a:cubicBezTo>
                    <a:pt x="656" y="405"/>
                    <a:pt x="644" y="453"/>
                    <a:pt x="644" y="488"/>
                  </a:cubicBezTo>
                  <a:cubicBezTo>
                    <a:pt x="620" y="548"/>
                    <a:pt x="608" y="596"/>
                    <a:pt x="584" y="655"/>
                  </a:cubicBezTo>
                  <a:cubicBezTo>
                    <a:pt x="560" y="679"/>
                    <a:pt x="537" y="715"/>
                    <a:pt x="513" y="738"/>
                  </a:cubicBezTo>
                  <a:cubicBezTo>
                    <a:pt x="501" y="750"/>
                    <a:pt x="477" y="762"/>
                    <a:pt x="465" y="762"/>
                  </a:cubicBezTo>
                  <a:cubicBezTo>
                    <a:pt x="429" y="774"/>
                    <a:pt x="406" y="786"/>
                    <a:pt x="370" y="798"/>
                  </a:cubicBezTo>
                  <a:lnTo>
                    <a:pt x="346" y="798"/>
                  </a:lnTo>
                  <a:cubicBezTo>
                    <a:pt x="322" y="810"/>
                    <a:pt x="310" y="810"/>
                    <a:pt x="298" y="834"/>
                  </a:cubicBezTo>
                  <a:lnTo>
                    <a:pt x="286" y="834"/>
                  </a:lnTo>
                  <a:cubicBezTo>
                    <a:pt x="275" y="822"/>
                    <a:pt x="263" y="822"/>
                    <a:pt x="263" y="822"/>
                  </a:cubicBezTo>
                  <a:cubicBezTo>
                    <a:pt x="239" y="798"/>
                    <a:pt x="215" y="762"/>
                    <a:pt x="203" y="738"/>
                  </a:cubicBezTo>
                  <a:cubicBezTo>
                    <a:pt x="191" y="715"/>
                    <a:pt x="179" y="691"/>
                    <a:pt x="167" y="655"/>
                  </a:cubicBezTo>
                  <a:cubicBezTo>
                    <a:pt x="156" y="631"/>
                    <a:pt x="156" y="607"/>
                    <a:pt x="156" y="572"/>
                  </a:cubicBezTo>
                  <a:cubicBezTo>
                    <a:pt x="156" y="536"/>
                    <a:pt x="156" y="500"/>
                    <a:pt x="167" y="465"/>
                  </a:cubicBezTo>
                  <a:cubicBezTo>
                    <a:pt x="167" y="429"/>
                    <a:pt x="179" y="405"/>
                    <a:pt x="203" y="369"/>
                  </a:cubicBezTo>
                  <a:cubicBezTo>
                    <a:pt x="215" y="346"/>
                    <a:pt x="239" y="310"/>
                    <a:pt x="263" y="286"/>
                  </a:cubicBezTo>
                  <a:cubicBezTo>
                    <a:pt x="298" y="250"/>
                    <a:pt x="334" y="226"/>
                    <a:pt x="382" y="191"/>
                  </a:cubicBezTo>
                  <a:cubicBezTo>
                    <a:pt x="406" y="179"/>
                    <a:pt x="441" y="167"/>
                    <a:pt x="465" y="155"/>
                  </a:cubicBezTo>
                  <a:cubicBezTo>
                    <a:pt x="489" y="155"/>
                    <a:pt x="501" y="143"/>
                    <a:pt x="525" y="143"/>
                  </a:cubicBezTo>
                  <a:close/>
                  <a:moveTo>
                    <a:pt x="477" y="0"/>
                  </a:moveTo>
                  <a:cubicBezTo>
                    <a:pt x="441" y="12"/>
                    <a:pt x="417" y="12"/>
                    <a:pt x="394" y="24"/>
                  </a:cubicBezTo>
                  <a:cubicBezTo>
                    <a:pt x="370" y="36"/>
                    <a:pt x="334" y="48"/>
                    <a:pt x="310" y="72"/>
                  </a:cubicBezTo>
                  <a:cubicBezTo>
                    <a:pt x="227" y="119"/>
                    <a:pt x="132" y="191"/>
                    <a:pt x="84" y="286"/>
                  </a:cubicBezTo>
                  <a:cubicBezTo>
                    <a:pt x="48" y="334"/>
                    <a:pt x="36" y="393"/>
                    <a:pt x="25" y="441"/>
                  </a:cubicBezTo>
                  <a:cubicBezTo>
                    <a:pt x="13" y="500"/>
                    <a:pt x="1" y="560"/>
                    <a:pt x="13" y="619"/>
                  </a:cubicBezTo>
                  <a:cubicBezTo>
                    <a:pt x="13" y="667"/>
                    <a:pt x="36" y="715"/>
                    <a:pt x="48" y="762"/>
                  </a:cubicBezTo>
                  <a:cubicBezTo>
                    <a:pt x="72" y="810"/>
                    <a:pt x="108" y="858"/>
                    <a:pt x="144" y="905"/>
                  </a:cubicBezTo>
                  <a:cubicBezTo>
                    <a:pt x="167" y="929"/>
                    <a:pt x="203" y="965"/>
                    <a:pt x="251" y="977"/>
                  </a:cubicBezTo>
                  <a:cubicBezTo>
                    <a:pt x="251" y="977"/>
                    <a:pt x="263" y="977"/>
                    <a:pt x="275" y="988"/>
                  </a:cubicBezTo>
                  <a:cubicBezTo>
                    <a:pt x="310" y="988"/>
                    <a:pt x="346" y="988"/>
                    <a:pt x="382" y="977"/>
                  </a:cubicBezTo>
                  <a:cubicBezTo>
                    <a:pt x="465" y="965"/>
                    <a:pt x="537" y="917"/>
                    <a:pt x="596" y="858"/>
                  </a:cubicBezTo>
                  <a:lnTo>
                    <a:pt x="608" y="858"/>
                  </a:lnTo>
                  <a:cubicBezTo>
                    <a:pt x="620" y="846"/>
                    <a:pt x="644" y="834"/>
                    <a:pt x="667" y="810"/>
                  </a:cubicBezTo>
                  <a:cubicBezTo>
                    <a:pt x="703" y="786"/>
                    <a:pt x="739" y="738"/>
                    <a:pt x="763" y="703"/>
                  </a:cubicBezTo>
                  <a:cubicBezTo>
                    <a:pt x="798" y="655"/>
                    <a:pt x="834" y="607"/>
                    <a:pt x="846" y="560"/>
                  </a:cubicBezTo>
                  <a:cubicBezTo>
                    <a:pt x="870" y="500"/>
                    <a:pt x="882" y="453"/>
                    <a:pt x="882" y="393"/>
                  </a:cubicBezTo>
                  <a:cubicBezTo>
                    <a:pt x="894" y="334"/>
                    <a:pt x="882" y="286"/>
                    <a:pt x="858" y="226"/>
                  </a:cubicBezTo>
                  <a:cubicBezTo>
                    <a:pt x="846" y="203"/>
                    <a:pt x="846" y="191"/>
                    <a:pt x="834" y="167"/>
                  </a:cubicBezTo>
                  <a:cubicBezTo>
                    <a:pt x="810" y="143"/>
                    <a:pt x="798" y="119"/>
                    <a:pt x="787" y="107"/>
                  </a:cubicBezTo>
                  <a:cubicBezTo>
                    <a:pt x="739" y="60"/>
                    <a:pt x="691" y="36"/>
                    <a:pt x="632" y="12"/>
                  </a:cubicBezTo>
                  <a:cubicBezTo>
                    <a:pt x="584" y="0"/>
                    <a:pt x="52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6"/>
            <p:cNvSpPr/>
            <p:nvPr/>
          </p:nvSpPr>
          <p:spPr>
            <a:xfrm>
              <a:off x="5728975" y="2879650"/>
              <a:ext cx="18775" cy="21075"/>
            </a:xfrm>
            <a:custGeom>
              <a:avLst/>
              <a:gdLst/>
              <a:ahLst/>
              <a:cxnLst/>
              <a:rect l="l" t="t" r="r" b="b"/>
              <a:pathLst>
                <a:path w="751" h="843" extrusionOk="0">
                  <a:moveTo>
                    <a:pt x="358" y="298"/>
                  </a:moveTo>
                  <a:cubicBezTo>
                    <a:pt x="358" y="310"/>
                    <a:pt x="358" y="310"/>
                    <a:pt x="358" y="310"/>
                  </a:cubicBezTo>
                  <a:cubicBezTo>
                    <a:pt x="346" y="322"/>
                    <a:pt x="334" y="334"/>
                    <a:pt x="322" y="346"/>
                  </a:cubicBezTo>
                  <a:cubicBezTo>
                    <a:pt x="322" y="334"/>
                    <a:pt x="322" y="322"/>
                    <a:pt x="310" y="322"/>
                  </a:cubicBezTo>
                  <a:cubicBezTo>
                    <a:pt x="322" y="310"/>
                    <a:pt x="334" y="310"/>
                    <a:pt x="346" y="298"/>
                  </a:cubicBezTo>
                  <a:close/>
                  <a:moveTo>
                    <a:pt x="524" y="1"/>
                  </a:moveTo>
                  <a:cubicBezTo>
                    <a:pt x="513" y="1"/>
                    <a:pt x="501" y="12"/>
                    <a:pt x="477" y="12"/>
                  </a:cubicBezTo>
                  <a:cubicBezTo>
                    <a:pt x="465" y="12"/>
                    <a:pt x="453" y="36"/>
                    <a:pt x="441" y="48"/>
                  </a:cubicBezTo>
                  <a:cubicBezTo>
                    <a:pt x="441" y="72"/>
                    <a:pt x="441" y="84"/>
                    <a:pt x="453" y="108"/>
                  </a:cubicBezTo>
                  <a:cubicBezTo>
                    <a:pt x="465" y="131"/>
                    <a:pt x="477" y="155"/>
                    <a:pt x="501" y="179"/>
                  </a:cubicBezTo>
                  <a:cubicBezTo>
                    <a:pt x="513" y="215"/>
                    <a:pt x="524" y="239"/>
                    <a:pt x="536" y="274"/>
                  </a:cubicBezTo>
                  <a:cubicBezTo>
                    <a:pt x="548" y="310"/>
                    <a:pt x="548" y="334"/>
                    <a:pt x="548" y="358"/>
                  </a:cubicBezTo>
                  <a:cubicBezTo>
                    <a:pt x="548" y="393"/>
                    <a:pt x="548" y="417"/>
                    <a:pt x="548" y="441"/>
                  </a:cubicBezTo>
                  <a:cubicBezTo>
                    <a:pt x="536" y="465"/>
                    <a:pt x="524" y="489"/>
                    <a:pt x="513" y="512"/>
                  </a:cubicBezTo>
                  <a:cubicBezTo>
                    <a:pt x="501" y="536"/>
                    <a:pt x="489" y="560"/>
                    <a:pt x="477" y="572"/>
                  </a:cubicBezTo>
                  <a:cubicBezTo>
                    <a:pt x="453" y="596"/>
                    <a:pt x="429" y="608"/>
                    <a:pt x="405" y="632"/>
                  </a:cubicBezTo>
                  <a:cubicBezTo>
                    <a:pt x="394" y="632"/>
                    <a:pt x="382" y="643"/>
                    <a:pt x="370" y="643"/>
                  </a:cubicBezTo>
                  <a:lnTo>
                    <a:pt x="322" y="643"/>
                  </a:lnTo>
                  <a:cubicBezTo>
                    <a:pt x="298" y="632"/>
                    <a:pt x="286" y="632"/>
                    <a:pt x="263" y="620"/>
                  </a:cubicBezTo>
                  <a:cubicBezTo>
                    <a:pt x="251" y="620"/>
                    <a:pt x="251" y="608"/>
                    <a:pt x="251" y="608"/>
                  </a:cubicBezTo>
                  <a:cubicBezTo>
                    <a:pt x="263" y="596"/>
                    <a:pt x="274" y="596"/>
                    <a:pt x="298" y="584"/>
                  </a:cubicBezTo>
                  <a:cubicBezTo>
                    <a:pt x="334" y="548"/>
                    <a:pt x="382" y="512"/>
                    <a:pt x="417" y="477"/>
                  </a:cubicBezTo>
                  <a:cubicBezTo>
                    <a:pt x="453" y="441"/>
                    <a:pt x="477" y="393"/>
                    <a:pt x="501" y="346"/>
                  </a:cubicBezTo>
                  <a:cubicBezTo>
                    <a:pt x="513" y="322"/>
                    <a:pt x="513" y="298"/>
                    <a:pt x="513" y="262"/>
                  </a:cubicBezTo>
                  <a:cubicBezTo>
                    <a:pt x="513" y="239"/>
                    <a:pt x="489" y="203"/>
                    <a:pt x="465" y="191"/>
                  </a:cubicBezTo>
                  <a:cubicBezTo>
                    <a:pt x="429" y="155"/>
                    <a:pt x="370" y="155"/>
                    <a:pt x="322" y="155"/>
                  </a:cubicBezTo>
                  <a:cubicBezTo>
                    <a:pt x="274" y="167"/>
                    <a:pt x="227" y="203"/>
                    <a:pt x="179" y="227"/>
                  </a:cubicBezTo>
                  <a:cubicBezTo>
                    <a:pt x="167" y="239"/>
                    <a:pt x="155" y="251"/>
                    <a:pt x="143" y="262"/>
                  </a:cubicBezTo>
                  <a:cubicBezTo>
                    <a:pt x="120" y="274"/>
                    <a:pt x="96" y="298"/>
                    <a:pt x="72" y="334"/>
                  </a:cubicBezTo>
                  <a:cubicBezTo>
                    <a:pt x="72" y="334"/>
                    <a:pt x="72" y="334"/>
                    <a:pt x="72" y="346"/>
                  </a:cubicBezTo>
                  <a:cubicBezTo>
                    <a:pt x="60" y="358"/>
                    <a:pt x="48" y="370"/>
                    <a:pt x="48" y="382"/>
                  </a:cubicBezTo>
                  <a:cubicBezTo>
                    <a:pt x="36" y="393"/>
                    <a:pt x="36" y="405"/>
                    <a:pt x="36" y="417"/>
                  </a:cubicBezTo>
                  <a:cubicBezTo>
                    <a:pt x="24" y="429"/>
                    <a:pt x="24" y="441"/>
                    <a:pt x="24" y="453"/>
                  </a:cubicBezTo>
                  <a:cubicBezTo>
                    <a:pt x="13" y="465"/>
                    <a:pt x="13" y="477"/>
                    <a:pt x="13" y="489"/>
                  </a:cubicBezTo>
                  <a:cubicBezTo>
                    <a:pt x="1" y="536"/>
                    <a:pt x="13" y="584"/>
                    <a:pt x="48" y="620"/>
                  </a:cubicBezTo>
                  <a:cubicBezTo>
                    <a:pt x="48" y="632"/>
                    <a:pt x="60" y="632"/>
                    <a:pt x="60" y="632"/>
                  </a:cubicBezTo>
                  <a:cubicBezTo>
                    <a:pt x="60" y="643"/>
                    <a:pt x="60" y="655"/>
                    <a:pt x="72" y="667"/>
                  </a:cubicBezTo>
                  <a:cubicBezTo>
                    <a:pt x="84" y="703"/>
                    <a:pt x="96" y="739"/>
                    <a:pt x="120" y="763"/>
                  </a:cubicBezTo>
                  <a:cubicBezTo>
                    <a:pt x="132" y="774"/>
                    <a:pt x="143" y="786"/>
                    <a:pt x="155" y="798"/>
                  </a:cubicBezTo>
                  <a:cubicBezTo>
                    <a:pt x="167" y="822"/>
                    <a:pt x="191" y="822"/>
                    <a:pt x="215" y="834"/>
                  </a:cubicBezTo>
                  <a:lnTo>
                    <a:pt x="227" y="834"/>
                  </a:lnTo>
                  <a:cubicBezTo>
                    <a:pt x="245" y="840"/>
                    <a:pt x="263" y="843"/>
                    <a:pt x="280" y="843"/>
                  </a:cubicBezTo>
                  <a:cubicBezTo>
                    <a:pt x="298" y="843"/>
                    <a:pt x="316" y="840"/>
                    <a:pt x="334" y="834"/>
                  </a:cubicBezTo>
                  <a:cubicBezTo>
                    <a:pt x="405" y="810"/>
                    <a:pt x="477" y="774"/>
                    <a:pt x="548" y="739"/>
                  </a:cubicBezTo>
                  <a:cubicBezTo>
                    <a:pt x="572" y="715"/>
                    <a:pt x="608" y="691"/>
                    <a:pt x="632" y="667"/>
                  </a:cubicBezTo>
                  <a:cubicBezTo>
                    <a:pt x="655" y="632"/>
                    <a:pt x="679" y="608"/>
                    <a:pt x="691" y="572"/>
                  </a:cubicBezTo>
                  <a:cubicBezTo>
                    <a:pt x="715" y="536"/>
                    <a:pt x="727" y="501"/>
                    <a:pt x="739" y="465"/>
                  </a:cubicBezTo>
                  <a:cubicBezTo>
                    <a:pt x="739" y="441"/>
                    <a:pt x="751" y="417"/>
                    <a:pt x="751" y="393"/>
                  </a:cubicBezTo>
                  <a:cubicBezTo>
                    <a:pt x="751" y="370"/>
                    <a:pt x="751" y="358"/>
                    <a:pt x="751" y="334"/>
                  </a:cubicBezTo>
                  <a:cubicBezTo>
                    <a:pt x="751" y="298"/>
                    <a:pt x="739" y="262"/>
                    <a:pt x="727" y="227"/>
                  </a:cubicBezTo>
                  <a:cubicBezTo>
                    <a:pt x="715" y="191"/>
                    <a:pt x="691" y="155"/>
                    <a:pt x="679" y="131"/>
                  </a:cubicBezTo>
                  <a:cubicBezTo>
                    <a:pt x="655" y="96"/>
                    <a:pt x="632" y="72"/>
                    <a:pt x="596" y="48"/>
                  </a:cubicBezTo>
                  <a:cubicBezTo>
                    <a:pt x="596" y="36"/>
                    <a:pt x="584" y="36"/>
                    <a:pt x="584" y="24"/>
                  </a:cubicBezTo>
                  <a:cubicBezTo>
                    <a:pt x="572" y="24"/>
                    <a:pt x="560" y="12"/>
                    <a:pt x="548" y="12"/>
                  </a:cubicBezTo>
                  <a:cubicBezTo>
                    <a:pt x="548" y="12"/>
                    <a:pt x="536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6"/>
            <p:cNvSpPr/>
            <p:nvPr/>
          </p:nvSpPr>
          <p:spPr>
            <a:xfrm>
              <a:off x="5474175" y="2783800"/>
              <a:ext cx="21750" cy="22950"/>
            </a:xfrm>
            <a:custGeom>
              <a:avLst/>
              <a:gdLst/>
              <a:ahLst/>
              <a:cxnLst/>
              <a:rect l="l" t="t" r="r" b="b"/>
              <a:pathLst>
                <a:path w="870" h="918" extrusionOk="0">
                  <a:moveTo>
                    <a:pt x="489" y="346"/>
                  </a:moveTo>
                  <a:cubicBezTo>
                    <a:pt x="489" y="358"/>
                    <a:pt x="489" y="370"/>
                    <a:pt x="489" y="382"/>
                  </a:cubicBezTo>
                  <a:cubicBezTo>
                    <a:pt x="489" y="382"/>
                    <a:pt x="489" y="382"/>
                    <a:pt x="489" y="394"/>
                  </a:cubicBezTo>
                  <a:cubicBezTo>
                    <a:pt x="489" y="394"/>
                    <a:pt x="489" y="406"/>
                    <a:pt x="477" y="417"/>
                  </a:cubicBezTo>
                  <a:cubicBezTo>
                    <a:pt x="477" y="429"/>
                    <a:pt x="465" y="429"/>
                    <a:pt x="465" y="441"/>
                  </a:cubicBezTo>
                  <a:cubicBezTo>
                    <a:pt x="453" y="453"/>
                    <a:pt x="441" y="465"/>
                    <a:pt x="429" y="477"/>
                  </a:cubicBezTo>
                  <a:lnTo>
                    <a:pt x="418" y="477"/>
                  </a:lnTo>
                  <a:cubicBezTo>
                    <a:pt x="418" y="465"/>
                    <a:pt x="429" y="441"/>
                    <a:pt x="429" y="429"/>
                  </a:cubicBezTo>
                  <a:cubicBezTo>
                    <a:pt x="429" y="417"/>
                    <a:pt x="441" y="406"/>
                    <a:pt x="441" y="394"/>
                  </a:cubicBezTo>
                  <a:cubicBezTo>
                    <a:pt x="441" y="382"/>
                    <a:pt x="453" y="382"/>
                    <a:pt x="453" y="370"/>
                  </a:cubicBezTo>
                  <a:cubicBezTo>
                    <a:pt x="465" y="370"/>
                    <a:pt x="465" y="358"/>
                    <a:pt x="477" y="358"/>
                  </a:cubicBezTo>
                  <a:cubicBezTo>
                    <a:pt x="477" y="358"/>
                    <a:pt x="489" y="346"/>
                    <a:pt x="489" y="346"/>
                  </a:cubicBezTo>
                  <a:close/>
                  <a:moveTo>
                    <a:pt x="239" y="251"/>
                  </a:moveTo>
                  <a:cubicBezTo>
                    <a:pt x="227" y="275"/>
                    <a:pt x="215" y="286"/>
                    <a:pt x="215" y="322"/>
                  </a:cubicBezTo>
                  <a:cubicBezTo>
                    <a:pt x="203" y="346"/>
                    <a:pt x="203" y="370"/>
                    <a:pt x="203" y="406"/>
                  </a:cubicBezTo>
                  <a:cubicBezTo>
                    <a:pt x="203" y="441"/>
                    <a:pt x="215" y="465"/>
                    <a:pt x="227" y="501"/>
                  </a:cubicBezTo>
                  <a:cubicBezTo>
                    <a:pt x="239" y="536"/>
                    <a:pt x="275" y="584"/>
                    <a:pt x="322" y="608"/>
                  </a:cubicBezTo>
                  <a:cubicBezTo>
                    <a:pt x="322" y="608"/>
                    <a:pt x="322" y="608"/>
                    <a:pt x="334" y="620"/>
                  </a:cubicBezTo>
                  <a:cubicBezTo>
                    <a:pt x="346" y="620"/>
                    <a:pt x="358" y="632"/>
                    <a:pt x="382" y="632"/>
                  </a:cubicBezTo>
                  <a:cubicBezTo>
                    <a:pt x="407" y="640"/>
                    <a:pt x="432" y="649"/>
                    <a:pt x="458" y="649"/>
                  </a:cubicBezTo>
                  <a:cubicBezTo>
                    <a:pt x="468" y="649"/>
                    <a:pt x="479" y="647"/>
                    <a:pt x="489" y="644"/>
                  </a:cubicBezTo>
                  <a:cubicBezTo>
                    <a:pt x="489" y="667"/>
                    <a:pt x="489" y="691"/>
                    <a:pt x="501" y="703"/>
                  </a:cubicBezTo>
                  <a:cubicBezTo>
                    <a:pt x="513" y="715"/>
                    <a:pt x="537" y="727"/>
                    <a:pt x="549" y="727"/>
                  </a:cubicBezTo>
                  <a:cubicBezTo>
                    <a:pt x="537" y="739"/>
                    <a:pt x="525" y="739"/>
                    <a:pt x="513" y="751"/>
                  </a:cubicBezTo>
                  <a:lnTo>
                    <a:pt x="406" y="751"/>
                  </a:lnTo>
                  <a:cubicBezTo>
                    <a:pt x="382" y="739"/>
                    <a:pt x="358" y="739"/>
                    <a:pt x="346" y="727"/>
                  </a:cubicBezTo>
                  <a:cubicBezTo>
                    <a:pt x="322" y="703"/>
                    <a:pt x="299" y="691"/>
                    <a:pt x="275" y="667"/>
                  </a:cubicBezTo>
                  <a:cubicBezTo>
                    <a:pt x="251" y="644"/>
                    <a:pt x="227" y="620"/>
                    <a:pt x="215" y="596"/>
                  </a:cubicBezTo>
                  <a:cubicBezTo>
                    <a:pt x="203" y="572"/>
                    <a:pt x="191" y="548"/>
                    <a:pt x="179" y="513"/>
                  </a:cubicBezTo>
                  <a:cubicBezTo>
                    <a:pt x="168" y="489"/>
                    <a:pt x="168" y="453"/>
                    <a:pt x="156" y="417"/>
                  </a:cubicBezTo>
                  <a:cubicBezTo>
                    <a:pt x="156" y="394"/>
                    <a:pt x="168" y="382"/>
                    <a:pt x="168" y="358"/>
                  </a:cubicBezTo>
                  <a:cubicBezTo>
                    <a:pt x="168" y="334"/>
                    <a:pt x="179" y="322"/>
                    <a:pt x="179" y="310"/>
                  </a:cubicBezTo>
                  <a:cubicBezTo>
                    <a:pt x="191" y="298"/>
                    <a:pt x="203" y="286"/>
                    <a:pt x="215" y="275"/>
                  </a:cubicBezTo>
                  <a:cubicBezTo>
                    <a:pt x="215" y="263"/>
                    <a:pt x="227" y="251"/>
                    <a:pt x="239" y="251"/>
                  </a:cubicBezTo>
                  <a:close/>
                  <a:moveTo>
                    <a:pt x="465" y="1"/>
                  </a:moveTo>
                  <a:cubicBezTo>
                    <a:pt x="418" y="13"/>
                    <a:pt x="358" y="25"/>
                    <a:pt x="310" y="36"/>
                  </a:cubicBezTo>
                  <a:cubicBezTo>
                    <a:pt x="251" y="60"/>
                    <a:pt x="191" y="84"/>
                    <a:pt x="144" y="120"/>
                  </a:cubicBezTo>
                  <a:cubicBezTo>
                    <a:pt x="120" y="132"/>
                    <a:pt x="96" y="155"/>
                    <a:pt x="84" y="179"/>
                  </a:cubicBezTo>
                  <a:cubicBezTo>
                    <a:pt x="60" y="203"/>
                    <a:pt x="48" y="227"/>
                    <a:pt x="37" y="251"/>
                  </a:cubicBezTo>
                  <a:cubicBezTo>
                    <a:pt x="13" y="275"/>
                    <a:pt x="13" y="310"/>
                    <a:pt x="1" y="334"/>
                  </a:cubicBezTo>
                  <a:cubicBezTo>
                    <a:pt x="1" y="370"/>
                    <a:pt x="1" y="417"/>
                    <a:pt x="1" y="453"/>
                  </a:cubicBezTo>
                  <a:cubicBezTo>
                    <a:pt x="1" y="501"/>
                    <a:pt x="25" y="560"/>
                    <a:pt x="37" y="620"/>
                  </a:cubicBezTo>
                  <a:cubicBezTo>
                    <a:pt x="60" y="667"/>
                    <a:pt x="96" y="727"/>
                    <a:pt x="144" y="775"/>
                  </a:cubicBezTo>
                  <a:cubicBezTo>
                    <a:pt x="215" y="834"/>
                    <a:pt x="299" y="894"/>
                    <a:pt x="394" y="906"/>
                  </a:cubicBezTo>
                  <a:cubicBezTo>
                    <a:pt x="418" y="917"/>
                    <a:pt x="441" y="917"/>
                    <a:pt x="465" y="917"/>
                  </a:cubicBezTo>
                  <a:cubicBezTo>
                    <a:pt x="525" y="917"/>
                    <a:pt x="572" y="906"/>
                    <a:pt x="632" y="870"/>
                  </a:cubicBezTo>
                  <a:cubicBezTo>
                    <a:pt x="680" y="846"/>
                    <a:pt x="727" y="798"/>
                    <a:pt x="763" y="751"/>
                  </a:cubicBezTo>
                  <a:cubicBezTo>
                    <a:pt x="799" y="703"/>
                    <a:pt x="822" y="644"/>
                    <a:pt x="846" y="596"/>
                  </a:cubicBezTo>
                  <a:cubicBezTo>
                    <a:pt x="858" y="536"/>
                    <a:pt x="870" y="465"/>
                    <a:pt x="858" y="406"/>
                  </a:cubicBezTo>
                  <a:cubicBezTo>
                    <a:pt x="858" y="394"/>
                    <a:pt x="858" y="394"/>
                    <a:pt x="858" y="382"/>
                  </a:cubicBezTo>
                  <a:cubicBezTo>
                    <a:pt x="870" y="346"/>
                    <a:pt x="870" y="322"/>
                    <a:pt x="870" y="286"/>
                  </a:cubicBezTo>
                  <a:cubicBezTo>
                    <a:pt x="870" y="227"/>
                    <a:pt x="834" y="179"/>
                    <a:pt x="799" y="132"/>
                  </a:cubicBezTo>
                  <a:cubicBezTo>
                    <a:pt x="763" y="84"/>
                    <a:pt x="715" y="60"/>
                    <a:pt x="656" y="36"/>
                  </a:cubicBezTo>
                  <a:cubicBezTo>
                    <a:pt x="596" y="13"/>
                    <a:pt x="537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6"/>
            <p:cNvSpPr/>
            <p:nvPr/>
          </p:nvSpPr>
          <p:spPr>
            <a:xfrm>
              <a:off x="5313450" y="3131650"/>
              <a:ext cx="23250" cy="24475"/>
            </a:xfrm>
            <a:custGeom>
              <a:avLst/>
              <a:gdLst/>
              <a:ahLst/>
              <a:cxnLst/>
              <a:rect l="l" t="t" r="r" b="b"/>
              <a:pathLst>
                <a:path w="930" h="979" extrusionOk="0">
                  <a:moveTo>
                    <a:pt x="710" y="317"/>
                  </a:moveTo>
                  <a:cubicBezTo>
                    <a:pt x="716" y="320"/>
                    <a:pt x="718" y="329"/>
                    <a:pt x="727" y="338"/>
                  </a:cubicBezTo>
                  <a:cubicBezTo>
                    <a:pt x="727" y="350"/>
                    <a:pt x="727" y="362"/>
                    <a:pt x="727" y="374"/>
                  </a:cubicBezTo>
                  <a:cubicBezTo>
                    <a:pt x="727" y="355"/>
                    <a:pt x="719" y="336"/>
                    <a:pt x="710" y="317"/>
                  </a:cubicBezTo>
                  <a:close/>
                  <a:moveTo>
                    <a:pt x="524" y="386"/>
                  </a:moveTo>
                  <a:cubicBezTo>
                    <a:pt x="524" y="386"/>
                    <a:pt x="524" y="398"/>
                    <a:pt x="524" y="398"/>
                  </a:cubicBezTo>
                  <a:cubicBezTo>
                    <a:pt x="512" y="410"/>
                    <a:pt x="512" y="422"/>
                    <a:pt x="512" y="434"/>
                  </a:cubicBezTo>
                  <a:lnTo>
                    <a:pt x="501" y="434"/>
                  </a:lnTo>
                  <a:cubicBezTo>
                    <a:pt x="501" y="434"/>
                    <a:pt x="501" y="422"/>
                    <a:pt x="501" y="422"/>
                  </a:cubicBezTo>
                  <a:cubicBezTo>
                    <a:pt x="501" y="422"/>
                    <a:pt x="501" y="410"/>
                    <a:pt x="501" y="398"/>
                  </a:cubicBezTo>
                  <a:lnTo>
                    <a:pt x="512" y="398"/>
                  </a:lnTo>
                  <a:cubicBezTo>
                    <a:pt x="512" y="386"/>
                    <a:pt x="512" y="386"/>
                    <a:pt x="524" y="386"/>
                  </a:cubicBezTo>
                  <a:close/>
                  <a:moveTo>
                    <a:pt x="251" y="231"/>
                  </a:moveTo>
                  <a:cubicBezTo>
                    <a:pt x="203" y="303"/>
                    <a:pt x="179" y="386"/>
                    <a:pt x="179" y="469"/>
                  </a:cubicBezTo>
                  <a:cubicBezTo>
                    <a:pt x="179" y="517"/>
                    <a:pt x="191" y="565"/>
                    <a:pt x="215" y="600"/>
                  </a:cubicBezTo>
                  <a:cubicBezTo>
                    <a:pt x="227" y="624"/>
                    <a:pt x="251" y="648"/>
                    <a:pt x="262" y="672"/>
                  </a:cubicBezTo>
                  <a:cubicBezTo>
                    <a:pt x="274" y="684"/>
                    <a:pt x="286" y="696"/>
                    <a:pt x="298" y="696"/>
                  </a:cubicBezTo>
                  <a:cubicBezTo>
                    <a:pt x="310" y="708"/>
                    <a:pt x="334" y="719"/>
                    <a:pt x="346" y="731"/>
                  </a:cubicBezTo>
                  <a:cubicBezTo>
                    <a:pt x="370" y="743"/>
                    <a:pt x="393" y="743"/>
                    <a:pt x="405" y="743"/>
                  </a:cubicBezTo>
                  <a:cubicBezTo>
                    <a:pt x="405" y="755"/>
                    <a:pt x="405" y="767"/>
                    <a:pt x="405" y="779"/>
                  </a:cubicBezTo>
                  <a:cubicBezTo>
                    <a:pt x="405" y="779"/>
                    <a:pt x="405" y="791"/>
                    <a:pt x="405" y="791"/>
                  </a:cubicBezTo>
                  <a:cubicBezTo>
                    <a:pt x="381" y="779"/>
                    <a:pt x="358" y="755"/>
                    <a:pt x="334" y="743"/>
                  </a:cubicBezTo>
                  <a:cubicBezTo>
                    <a:pt x="298" y="719"/>
                    <a:pt x="274" y="696"/>
                    <a:pt x="239" y="660"/>
                  </a:cubicBezTo>
                  <a:cubicBezTo>
                    <a:pt x="227" y="648"/>
                    <a:pt x="203" y="624"/>
                    <a:pt x="191" y="600"/>
                  </a:cubicBezTo>
                  <a:cubicBezTo>
                    <a:pt x="179" y="577"/>
                    <a:pt x="167" y="565"/>
                    <a:pt x="155" y="541"/>
                  </a:cubicBezTo>
                  <a:cubicBezTo>
                    <a:pt x="155" y="517"/>
                    <a:pt x="143" y="493"/>
                    <a:pt x="143" y="469"/>
                  </a:cubicBezTo>
                  <a:cubicBezTo>
                    <a:pt x="143" y="446"/>
                    <a:pt x="155" y="422"/>
                    <a:pt x="155" y="398"/>
                  </a:cubicBezTo>
                  <a:cubicBezTo>
                    <a:pt x="167" y="362"/>
                    <a:pt x="179" y="338"/>
                    <a:pt x="191" y="315"/>
                  </a:cubicBezTo>
                  <a:cubicBezTo>
                    <a:pt x="203" y="279"/>
                    <a:pt x="227" y="255"/>
                    <a:pt x="239" y="231"/>
                  </a:cubicBezTo>
                  <a:close/>
                  <a:moveTo>
                    <a:pt x="715" y="708"/>
                  </a:moveTo>
                  <a:lnTo>
                    <a:pt x="715" y="708"/>
                  </a:lnTo>
                  <a:cubicBezTo>
                    <a:pt x="703" y="731"/>
                    <a:pt x="691" y="743"/>
                    <a:pt x="679" y="767"/>
                  </a:cubicBezTo>
                  <a:cubicBezTo>
                    <a:pt x="667" y="779"/>
                    <a:pt x="655" y="791"/>
                    <a:pt x="632" y="803"/>
                  </a:cubicBezTo>
                  <a:cubicBezTo>
                    <a:pt x="620" y="815"/>
                    <a:pt x="596" y="815"/>
                    <a:pt x="584" y="827"/>
                  </a:cubicBezTo>
                  <a:lnTo>
                    <a:pt x="524" y="827"/>
                  </a:lnTo>
                  <a:cubicBezTo>
                    <a:pt x="560" y="815"/>
                    <a:pt x="596" y="803"/>
                    <a:pt x="632" y="779"/>
                  </a:cubicBezTo>
                  <a:cubicBezTo>
                    <a:pt x="667" y="767"/>
                    <a:pt x="691" y="743"/>
                    <a:pt x="715" y="708"/>
                  </a:cubicBezTo>
                  <a:close/>
                  <a:moveTo>
                    <a:pt x="448" y="0"/>
                  </a:moveTo>
                  <a:cubicBezTo>
                    <a:pt x="429" y="0"/>
                    <a:pt x="411" y="2"/>
                    <a:pt x="393" y="5"/>
                  </a:cubicBezTo>
                  <a:cubicBezTo>
                    <a:pt x="346" y="17"/>
                    <a:pt x="298" y="29"/>
                    <a:pt x="251" y="53"/>
                  </a:cubicBezTo>
                  <a:cubicBezTo>
                    <a:pt x="191" y="88"/>
                    <a:pt x="143" y="124"/>
                    <a:pt x="108" y="172"/>
                  </a:cubicBezTo>
                  <a:cubicBezTo>
                    <a:pt x="72" y="207"/>
                    <a:pt x="48" y="255"/>
                    <a:pt x="36" y="303"/>
                  </a:cubicBezTo>
                  <a:cubicBezTo>
                    <a:pt x="12" y="362"/>
                    <a:pt x="0" y="422"/>
                    <a:pt x="0" y="481"/>
                  </a:cubicBezTo>
                  <a:cubicBezTo>
                    <a:pt x="0" y="541"/>
                    <a:pt x="24" y="588"/>
                    <a:pt x="48" y="636"/>
                  </a:cubicBezTo>
                  <a:cubicBezTo>
                    <a:pt x="72" y="696"/>
                    <a:pt x="108" y="731"/>
                    <a:pt x="143" y="779"/>
                  </a:cubicBezTo>
                  <a:cubicBezTo>
                    <a:pt x="191" y="815"/>
                    <a:pt x="227" y="839"/>
                    <a:pt x="262" y="874"/>
                  </a:cubicBezTo>
                  <a:cubicBezTo>
                    <a:pt x="322" y="910"/>
                    <a:pt x="370" y="934"/>
                    <a:pt x="429" y="958"/>
                  </a:cubicBezTo>
                  <a:cubicBezTo>
                    <a:pt x="441" y="958"/>
                    <a:pt x="465" y="969"/>
                    <a:pt x="477" y="969"/>
                  </a:cubicBezTo>
                  <a:cubicBezTo>
                    <a:pt x="495" y="975"/>
                    <a:pt x="515" y="978"/>
                    <a:pt x="536" y="978"/>
                  </a:cubicBezTo>
                  <a:cubicBezTo>
                    <a:pt x="557" y="978"/>
                    <a:pt x="578" y="975"/>
                    <a:pt x="596" y="969"/>
                  </a:cubicBezTo>
                  <a:cubicBezTo>
                    <a:pt x="655" y="958"/>
                    <a:pt x="703" y="934"/>
                    <a:pt x="751" y="898"/>
                  </a:cubicBezTo>
                  <a:cubicBezTo>
                    <a:pt x="786" y="874"/>
                    <a:pt x="822" y="827"/>
                    <a:pt x="846" y="779"/>
                  </a:cubicBezTo>
                  <a:cubicBezTo>
                    <a:pt x="882" y="731"/>
                    <a:pt x="893" y="684"/>
                    <a:pt x="917" y="624"/>
                  </a:cubicBezTo>
                  <a:cubicBezTo>
                    <a:pt x="917" y="588"/>
                    <a:pt x="929" y="565"/>
                    <a:pt x="929" y="541"/>
                  </a:cubicBezTo>
                  <a:cubicBezTo>
                    <a:pt x="929" y="517"/>
                    <a:pt x="929" y="481"/>
                    <a:pt x="929" y="458"/>
                  </a:cubicBezTo>
                  <a:cubicBezTo>
                    <a:pt x="929" y="398"/>
                    <a:pt x="917" y="350"/>
                    <a:pt x="893" y="303"/>
                  </a:cubicBezTo>
                  <a:cubicBezTo>
                    <a:pt x="870" y="279"/>
                    <a:pt x="858" y="255"/>
                    <a:pt x="846" y="243"/>
                  </a:cubicBezTo>
                  <a:cubicBezTo>
                    <a:pt x="834" y="231"/>
                    <a:pt x="834" y="219"/>
                    <a:pt x="834" y="219"/>
                  </a:cubicBezTo>
                  <a:cubicBezTo>
                    <a:pt x="810" y="160"/>
                    <a:pt x="762" y="124"/>
                    <a:pt x="715" y="88"/>
                  </a:cubicBezTo>
                  <a:cubicBezTo>
                    <a:pt x="679" y="53"/>
                    <a:pt x="632" y="29"/>
                    <a:pt x="584" y="17"/>
                  </a:cubicBezTo>
                  <a:cubicBezTo>
                    <a:pt x="542" y="9"/>
                    <a:pt x="494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6"/>
            <p:cNvSpPr/>
            <p:nvPr/>
          </p:nvSpPr>
          <p:spPr>
            <a:xfrm>
              <a:off x="5302150" y="3187725"/>
              <a:ext cx="19075" cy="21150"/>
            </a:xfrm>
            <a:custGeom>
              <a:avLst/>
              <a:gdLst/>
              <a:ahLst/>
              <a:cxnLst/>
              <a:rect l="l" t="t" r="r" b="b"/>
              <a:pathLst>
                <a:path w="763" h="846" extrusionOk="0">
                  <a:moveTo>
                    <a:pt x="274" y="286"/>
                  </a:moveTo>
                  <a:cubicBezTo>
                    <a:pt x="238" y="322"/>
                    <a:pt x="214" y="370"/>
                    <a:pt x="202" y="417"/>
                  </a:cubicBezTo>
                  <a:cubicBezTo>
                    <a:pt x="202" y="441"/>
                    <a:pt x="202" y="477"/>
                    <a:pt x="214" y="501"/>
                  </a:cubicBezTo>
                  <a:cubicBezTo>
                    <a:pt x="226" y="524"/>
                    <a:pt x="250" y="560"/>
                    <a:pt x="286" y="560"/>
                  </a:cubicBezTo>
                  <a:cubicBezTo>
                    <a:pt x="295" y="563"/>
                    <a:pt x="305" y="565"/>
                    <a:pt x="314" y="565"/>
                  </a:cubicBezTo>
                  <a:cubicBezTo>
                    <a:pt x="340" y="565"/>
                    <a:pt x="364" y="554"/>
                    <a:pt x="381" y="536"/>
                  </a:cubicBezTo>
                  <a:lnTo>
                    <a:pt x="381" y="536"/>
                  </a:lnTo>
                  <a:cubicBezTo>
                    <a:pt x="381" y="548"/>
                    <a:pt x="369" y="548"/>
                    <a:pt x="357" y="560"/>
                  </a:cubicBezTo>
                  <a:cubicBezTo>
                    <a:pt x="357" y="572"/>
                    <a:pt x="345" y="572"/>
                    <a:pt x="333" y="584"/>
                  </a:cubicBezTo>
                  <a:cubicBezTo>
                    <a:pt x="322" y="584"/>
                    <a:pt x="322" y="596"/>
                    <a:pt x="310" y="596"/>
                  </a:cubicBezTo>
                  <a:lnTo>
                    <a:pt x="274" y="596"/>
                  </a:lnTo>
                  <a:cubicBezTo>
                    <a:pt x="262" y="596"/>
                    <a:pt x="250" y="596"/>
                    <a:pt x="250" y="584"/>
                  </a:cubicBezTo>
                  <a:cubicBezTo>
                    <a:pt x="238" y="584"/>
                    <a:pt x="226" y="572"/>
                    <a:pt x="226" y="572"/>
                  </a:cubicBezTo>
                  <a:cubicBezTo>
                    <a:pt x="214" y="560"/>
                    <a:pt x="214" y="560"/>
                    <a:pt x="202" y="548"/>
                  </a:cubicBezTo>
                  <a:cubicBezTo>
                    <a:pt x="202" y="536"/>
                    <a:pt x="191" y="524"/>
                    <a:pt x="191" y="501"/>
                  </a:cubicBezTo>
                  <a:cubicBezTo>
                    <a:pt x="179" y="489"/>
                    <a:pt x="179" y="465"/>
                    <a:pt x="179" y="453"/>
                  </a:cubicBezTo>
                  <a:cubicBezTo>
                    <a:pt x="179" y="429"/>
                    <a:pt x="179" y="417"/>
                    <a:pt x="191" y="393"/>
                  </a:cubicBezTo>
                  <a:cubicBezTo>
                    <a:pt x="191" y="381"/>
                    <a:pt x="202" y="358"/>
                    <a:pt x="214" y="334"/>
                  </a:cubicBezTo>
                  <a:cubicBezTo>
                    <a:pt x="214" y="322"/>
                    <a:pt x="226" y="310"/>
                    <a:pt x="226" y="310"/>
                  </a:cubicBezTo>
                  <a:cubicBezTo>
                    <a:pt x="238" y="298"/>
                    <a:pt x="238" y="298"/>
                    <a:pt x="238" y="298"/>
                  </a:cubicBezTo>
                  <a:cubicBezTo>
                    <a:pt x="250" y="286"/>
                    <a:pt x="262" y="286"/>
                    <a:pt x="274" y="286"/>
                  </a:cubicBezTo>
                  <a:close/>
                  <a:moveTo>
                    <a:pt x="369" y="0"/>
                  </a:moveTo>
                  <a:cubicBezTo>
                    <a:pt x="333" y="0"/>
                    <a:pt x="310" y="12"/>
                    <a:pt x="286" y="24"/>
                  </a:cubicBezTo>
                  <a:cubicBezTo>
                    <a:pt x="262" y="36"/>
                    <a:pt x="238" y="48"/>
                    <a:pt x="202" y="60"/>
                  </a:cubicBezTo>
                  <a:cubicBezTo>
                    <a:pt x="167" y="96"/>
                    <a:pt x="131" y="131"/>
                    <a:pt x="95" y="167"/>
                  </a:cubicBezTo>
                  <a:cubicBezTo>
                    <a:pt x="71" y="191"/>
                    <a:pt x="60" y="215"/>
                    <a:pt x="48" y="239"/>
                  </a:cubicBezTo>
                  <a:cubicBezTo>
                    <a:pt x="36" y="262"/>
                    <a:pt x="24" y="298"/>
                    <a:pt x="12" y="322"/>
                  </a:cubicBezTo>
                  <a:cubicBezTo>
                    <a:pt x="12" y="346"/>
                    <a:pt x="0" y="381"/>
                    <a:pt x="0" y="405"/>
                  </a:cubicBezTo>
                  <a:cubicBezTo>
                    <a:pt x="0" y="429"/>
                    <a:pt x="0" y="465"/>
                    <a:pt x="0" y="489"/>
                  </a:cubicBezTo>
                  <a:cubicBezTo>
                    <a:pt x="0" y="512"/>
                    <a:pt x="12" y="548"/>
                    <a:pt x="12" y="572"/>
                  </a:cubicBezTo>
                  <a:cubicBezTo>
                    <a:pt x="24" y="596"/>
                    <a:pt x="36" y="631"/>
                    <a:pt x="48" y="655"/>
                  </a:cubicBezTo>
                  <a:cubicBezTo>
                    <a:pt x="83" y="703"/>
                    <a:pt x="107" y="751"/>
                    <a:pt x="155" y="774"/>
                  </a:cubicBezTo>
                  <a:cubicBezTo>
                    <a:pt x="191" y="810"/>
                    <a:pt x="238" y="834"/>
                    <a:pt x="286" y="846"/>
                  </a:cubicBezTo>
                  <a:lnTo>
                    <a:pt x="310" y="846"/>
                  </a:lnTo>
                  <a:cubicBezTo>
                    <a:pt x="357" y="846"/>
                    <a:pt x="417" y="834"/>
                    <a:pt x="464" y="822"/>
                  </a:cubicBezTo>
                  <a:cubicBezTo>
                    <a:pt x="524" y="798"/>
                    <a:pt x="560" y="762"/>
                    <a:pt x="595" y="715"/>
                  </a:cubicBezTo>
                  <a:cubicBezTo>
                    <a:pt x="631" y="667"/>
                    <a:pt x="655" y="608"/>
                    <a:pt x="667" y="548"/>
                  </a:cubicBezTo>
                  <a:cubicBezTo>
                    <a:pt x="691" y="512"/>
                    <a:pt x="703" y="465"/>
                    <a:pt x="726" y="417"/>
                  </a:cubicBezTo>
                  <a:cubicBezTo>
                    <a:pt x="738" y="405"/>
                    <a:pt x="738" y="393"/>
                    <a:pt x="738" y="381"/>
                  </a:cubicBezTo>
                  <a:cubicBezTo>
                    <a:pt x="750" y="370"/>
                    <a:pt x="750" y="358"/>
                    <a:pt x="750" y="334"/>
                  </a:cubicBezTo>
                  <a:cubicBezTo>
                    <a:pt x="762" y="322"/>
                    <a:pt x="750" y="310"/>
                    <a:pt x="750" y="298"/>
                  </a:cubicBezTo>
                  <a:cubicBezTo>
                    <a:pt x="750" y="286"/>
                    <a:pt x="750" y="262"/>
                    <a:pt x="750" y="250"/>
                  </a:cubicBezTo>
                  <a:cubicBezTo>
                    <a:pt x="738" y="191"/>
                    <a:pt x="714" y="143"/>
                    <a:pt x="679" y="108"/>
                  </a:cubicBezTo>
                  <a:cubicBezTo>
                    <a:pt x="631" y="72"/>
                    <a:pt x="583" y="36"/>
                    <a:pt x="536" y="12"/>
                  </a:cubicBezTo>
                  <a:cubicBezTo>
                    <a:pt x="476" y="0"/>
                    <a:pt x="417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6"/>
            <p:cNvSpPr/>
            <p:nvPr/>
          </p:nvSpPr>
          <p:spPr>
            <a:xfrm>
              <a:off x="5307200" y="3150400"/>
              <a:ext cx="18775" cy="45675"/>
            </a:xfrm>
            <a:custGeom>
              <a:avLst/>
              <a:gdLst/>
              <a:ahLst/>
              <a:cxnLst/>
              <a:rect l="l" t="t" r="r" b="b"/>
              <a:pathLst>
                <a:path w="751" h="1827" extrusionOk="0">
                  <a:moveTo>
                    <a:pt x="676" y="0"/>
                  </a:moveTo>
                  <a:cubicBezTo>
                    <a:pt x="669" y="0"/>
                    <a:pt x="662" y="2"/>
                    <a:pt x="655" y="5"/>
                  </a:cubicBezTo>
                  <a:cubicBezTo>
                    <a:pt x="643" y="5"/>
                    <a:pt x="631" y="17"/>
                    <a:pt x="620" y="29"/>
                  </a:cubicBezTo>
                  <a:cubicBezTo>
                    <a:pt x="596" y="53"/>
                    <a:pt x="584" y="77"/>
                    <a:pt x="572" y="100"/>
                  </a:cubicBezTo>
                  <a:cubicBezTo>
                    <a:pt x="560" y="112"/>
                    <a:pt x="560" y="136"/>
                    <a:pt x="548" y="148"/>
                  </a:cubicBezTo>
                  <a:cubicBezTo>
                    <a:pt x="524" y="184"/>
                    <a:pt x="512" y="219"/>
                    <a:pt x="501" y="255"/>
                  </a:cubicBezTo>
                  <a:cubicBezTo>
                    <a:pt x="465" y="315"/>
                    <a:pt x="441" y="386"/>
                    <a:pt x="417" y="458"/>
                  </a:cubicBezTo>
                  <a:cubicBezTo>
                    <a:pt x="393" y="541"/>
                    <a:pt x="358" y="612"/>
                    <a:pt x="334" y="696"/>
                  </a:cubicBezTo>
                  <a:cubicBezTo>
                    <a:pt x="310" y="767"/>
                    <a:pt x="286" y="839"/>
                    <a:pt x="262" y="910"/>
                  </a:cubicBezTo>
                  <a:cubicBezTo>
                    <a:pt x="179" y="1184"/>
                    <a:pt x="96" y="1458"/>
                    <a:pt x="12" y="1720"/>
                  </a:cubicBezTo>
                  <a:cubicBezTo>
                    <a:pt x="12" y="1743"/>
                    <a:pt x="0" y="1767"/>
                    <a:pt x="12" y="1779"/>
                  </a:cubicBezTo>
                  <a:cubicBezTo>
                    <a:pt x="24" y="1803"/>
                    <a:pt x="36" y="1815"/>
                    <a:pt x="48" y="1815"/>
                  </a:cubicBezTo>
                  <a:cubicBezTo>
                    <a:pt x="60" y="1815"/>
                    <a:pt x="60" y="1827"/>
                    <a:pt x="60" y="1827"/>
                  </a:cubicBezTo>
                  <a:cubicBezTo>
                    <a:pt x="96" y="1827"/>
                    <a:pt x="131" y="1815"/>
                    <a:pt x="143" y="1779"/>
                  </a:cubicBezTo>
                  <a:cubicBezTo>
                    <a:pt x="215" y="1565"/>
                    <a:pt x="274" y="1339"/>
                    <a:pt x="346" y="1124"/>
                  </a:cubicBezTo>
                  <a:cubicBezTo>
                    <a:pt x="370" y="1065"/>
                    <a:pt x="381" y="1005"/>
                    <a:pt x="405" y="946"/>
                  </a:cubicBezTo>
                  <a:cubicBezTo>
                    <a:pt x="429" y="874"/>
                    <a:pt x="453" y="803"/>
                    <a:pt x="477" y="731"/>
                  </a:cubicBezTo>
                  <a:cubicBezTo>
                    <a:pt x="512" y="636"/>
                    <a:pt x="548" y="529"/>
                    <a:pt x="584" y="422"/>
                  </a:cubicBezTo>
                  <a:cubicBezTo>
                    <a:pt x="620" y="327"/>
                    <a:pt x="655" y="243"/>
                    <a:pt x="703" y="148"/>
                  </a:cubicBezTo>
                  <a:cubicBezTo>
                    <a:pt x="715" y="136"/>
                    <a:pt x="715" y="124"/>
                    <a:pt x="727" y="112"/>
                  </a:cubicBezTo>
                  <a:cubicBezTo>
                    <a:pt x="751" y="77"/>
                    <a:pt x="739" y="41"/>
                    <a:pt x="715" y="17"/>
                  </a:cubicBezTo>
                  <a:cubicBezTo>
                    <a:pt x="706" y="9"/>
                    <a:pt x="692" y="0"/>
                    <a:pt x="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6"/>
            <p:cNvSpPr/>
            <p:nvPr/>
          </p:nvSpPr>
          <p:spPr>
            <a:xfrm>
              <a:off x="5829000" y="3029475"/>
              <a:ext cx="25900" cy="32600"/>
            </a:xfrm>
            <a:custGeom>
              <a:avLst/>
              <a:gdLst/>
              <a:ahLst/>
              <a:cxnLst/>
              <a:rect l="l" t="t" r="r" b="b"/>
              <a:pathLst>
                <a:path w="1036" h="1304" extrusionOk="0">
                  <a:moveTo>
                    <a:pt x="453" y="485"/>
                  </a:moveTo>
                  <a:cubicBezTo>
                    <a:pt x="464" y="532"/>
                    <a:pt x="464" y="580"/>
                    <a:pt x="476" y="627"/>
                  </a:cubicBezTo>
                  <a:cubicBezTo>
                    <a:pt x="476" y="627"/>
                    <a:pt x="476" y="639"/>
                    <a:pt x="476" y="651"/>
                  </a:cubicBezTo>
                  <a:cubicBezTo>
                    <a:pt x="464" y="627"/>
                    <a:pt x="453" y="604"/>
                    <a:pt x="441" y="592"/>
                  </a:cubicBezTo>
                  <a:cubicBezTo>
                    <a:pt x="441" y="568"/>
                    <a:pt x="441" y="544"/>
                    <a:pt x="429" y="520"/>
                  </a:cubicBezTo>
                  <a:lnTo>
                    <a:pt x="429" y="508"/>
                  </a:lnTo>
                  <a:lnTo>
                    <a:pt x="441" y="508"/>
                  </a:lnTo>
                  <a:cubicBezTo>
                    <a:pt x="441" y="496"/>
                    <a:pt x="453" y="496"/>
                    <a:pt x="453" y="485"/>
                  </a:cubicBezTo>
                  <a:close/>
                  <a:moveTo>
                    <a:pt x="560" y="151"/>
                  </a:moveTo>
                  <a:cubicBezTo>
                    <a:pt x="584" y="163"/>
                    <a:pt x="595" y="163"/>
                    <a:pt x="619" y="175"/>
                  </a:cubicBezTo>
                  <a:cubicBezTo>
                    <a:pt x="631" y="187"/>
                    <a:pt x="655" y="199"/>
                    <a:pt x="667" y="211"/>
                  </a:cubicBezTo>
                  <a:cubicBezTo>
                    <a:pt x="679" y="211"/>
                    <a:pt x="679" y="223"/>
                    <a:pt x="679" y="223"/>
                  </a:cubicBezTo>
                  <a:cubicBezTo>
                    <a:pt x="667" y="223"/>
                    <a:pt x="667" y="211"/>
                    <a:pt x="655" y="211"/>
                  </a:cubicBezTo>
                  <a:cubicBezTo>
                    <a:pt x="631" y="199"/>
                    <a:pt x="595" y="187"/>
                    <a:pt x="572" y="187"/>
                  </a:cubicBezTo>
                  <a:lnTo>
                    <a:pt x="488" y="187"/>
                  </a:lnTo>
                  <a:cubicBezTo>
                    <a:pt x="464" y="199"/>
                    <a:pt x="429" y="211"/>
                    <a:pt x="405" y="234"/>
                  </a:cubicBezTo>
                  <a:cubicBezTo>
                    <a:pt x="381" y="246"/>
                    <a:pt x="369" y="258"/>
                    <a:pt x="357" y="282"/>
                  </a:cubicBezTo>
                  <a:cubicBezTo>
                    <a:pt x="333" y="294"/>
                    <a:pt x="322" y="306"/>
                    <a:pt x="298" y="318"/>
                  </a:cubicBezTo>
                  <a:cubicBezTo>
                    <a:pt x="286" y="330"/>
                    <a:pt x="262" y="354"/>
                    <a:pt x="250" y="377"/>
                  </a:cubicBezTo>
                  <a:cubicBezTo>
                    <a:pt x="226" y="389"/>
                    <a:pt x="214" y="413"/>
                    <a:pt x="203" y="437"/>
                  </a:cubicBezTo>
                  <a:cubicBezTo>
                    <a:pt x="179" y="496"/>
                    <a:pt x="179" y="556"/>
                    <a:pt x="179" y="615"/>
                  </a:cubicBezTo>
                  <a:cubicBezTo>
                    <a:pt x="179" y="663"/>
                    <a:pt x="191" y="723"/>
                    <a:pt x="214" y="770"/>
                  </a:cubicBezTo>
                  <a:cubicBezTo>
                    <a:pt x="214" y="782"/>
                    <a:pt x="214" y="782"/>
                    <a:pt x="214" y="782"/>
                  </a:cubicBezTo>
                  <a:cubicBezTo>
                    <a:pt x="226" y="842"/>
                    <a:pt x="250" y="901"/>
                    <a:pt x="286" y="949"/>
                  </a:cubicBezTo>
                  <a:cubicBezTo>
                    <a:pt x="322" y="996"/>
                    <a:pt x="357" y="1032"/>
                    <a:pt x="405" y="1056"/>
                  </a:cubicBezTo>
                  <a:cubicBezTo>
                    <a:pt x="429" y="1068"/>
                    <a:pt x="464" y="1068"/>
                    <a:pt x="488" y="1080"/>
                  </a:cubicBezTo>
                  <a:cubicBezTo>
                    <a:pt x="524" y="1080"/>
                    <a:pt x="548" y="1080"/>
                    <a:pt x="584" y="1068"/>
                  </a:cubicBezTo>
                  <a:cubicBezTo>
                    <a:pt x="631" y="1056"/>
                    <a:pt x="679" y="1032"/>
                    <a:pt x="726" y="996"/>
                  </a:cubicBezTo>
                  <a:cubicBezTo>
                    <a:pt x="774" y="961"/>
                    <a:pt x="810" y="913"/>
                    <a:pt x="834" y="866"/>
                  </a:cubicBezTo>
                  <a:cubicBezTo>
                    <a:pt x="834" y="854"/>
                    <a:pt x="845" y="842"/>
                    <a:pt x="845" y="830"/>
                  </a:cubicBezTo>
                  <a:lnTo>
                    <a:pt x="845" y="830"/>
                  </a:lnTo>
                  <a:cubicBezTo>
                    <a:pt x="845" y="866"/>
                    <a:pt x="845" y="901"/>
                    <a:pt x="834" y="949"/>
                  </a:cubicBezTo>
                  <a:cubicBezTo>
                    <a:pt x="822" y="973"/>
                    <a:pt x="822" y="985"/>
                    <a:pt x="810" y="1008"/>
                  </a:cubicBezTo>
                  <a:cubicBezTo>
                    <a:pt x="810" y="1008"/>
                    <a:pt x="810" y="1008"/>
                    <a:pt x="798" y="1020"/>
                  </a:cubicBezTo>
                  <a:cubicBezTo>
                    <a:pt x="786" y="1032"/>
                    <a:pt x="786" y="1044"/>
                    <a:pt x="774" y="1044"/>
                  </a:cubicBezTo>
                  <a:cubicBezTo>
                    <a:pt x="762" y="1056"/>
                    <a:pt x="750" y="1080"/>
                    <a:pt x="750" y="1092"/>
                  </a:cubicBezTo>
                  <a:cubicBezTo>
                    <a:pt x="750" y="1104"/>
                    <a:pt x="750" y="1116"/>
                    <a:pt x="750" y="1116"/>
                  </a:cubicBezTo>
                  <a:cubicBezTo>
                    <a:pt x="738" y="1127"/>
                    <a:pt x="726" y="1127"/>
                    <a:pt x="703" y="1139"/>
                  </a:cubicBezTo>
                  <a:cubicBezTo>
                    <a:pt x="679" y="1139"/>
                    <a:pt x="655" y="1139"/>
                    <a:pt x="631" y="1151"/>
                  </a:cubicBezTo>
                  <a:cubicBezTo>
                    <a:pt x="595" y="1151"/>
                    <a:pt x="572" y="1139"/>
                    <a:pt x="536" y="1139"/>
                  </a:cubicBezTo>
                  <a:cubicBezTo>
                    <a:pt x="488" y="1127"/>
                    <a:pt x="453" y="1116"/>
                    <a:pt x="417" y="1092"/>
                  </a:cubicBezTo>
                  <a:cubicBezTo>
                    <a:pt x="381" y="1068"/>
                    <a:pt x="357" y="1044"/>
                    <a:pt x="322" y="1020"/>
                  </a:cubicBezTo>
                  <a:cubicBezTo>
                    <a:pt x="298" y="985"/>
                    <a:pt x="262" y="961"/>
                    <a:pt x="250" y="925"/>
                  </a:cubicBezTo>
                  <a:cubicBezTo>
                    <a:pt x="214" y="877"/>
                    <a:pt x="191" y="818"/>
                    <a:pt x="179" y="770"/>
                  </a:cubicBezTo>
                  <a:cubicBezTo>
                    <a:pt x="167" y="711"/>
                    <a:pt x="155" y="663"/>
                    <a:pt x="155" y="615"/>
                  </a:cubicBezTo>
                  <a:cubicBezTo>
                    <a:pt x="155" y="580"/>
                    <a:pt x="155" y="532"/>
                    <a:pt x="167" y="496"/>
                  </a:cubicBezTo>
                  <a:cubicBezTo>
                    <a:pt x="179" y="461"/>
                    <a:pt x="191" y="413"/>
                    <a:pt x="214" y="377"/>
                  </a:cubicBezTo>
                  <a:cubicBezTo>
                    <a:pt x="238" y="330"/>
                    <a:pt x="262" y="294"/>
                    <a:pt x="298" y="258"/>
                  </a:cubicBezTo>
                  <a:cubicBezTo>
                    <a:pt x="322" y="234"/>
                    <a:pt x="357" y="211"/>
                    <a:pt x="381" y="187"/>
                  </a:cubicBezTo>
                  <a:cubicBezTo>
                    <a:pt x="405" y="175"/>
                    <a:pt x="429" y="163"/>
                    <a:pt x="453" y="163"/>
                  </a:cubicBezTo>
                  <a:cubicBezTo>
                    <a:pt x="476" y="151"/>
                    <a:pt x="500" y="151"/>
                    <a:pt x="512" y="151"/>
                  </a:cubicBezTo>
                  <a:close/>
                  <a:moveTo>
                    <a:pt x="510" y="0"/>
                  </a:moveTo>
                  <a:cubicBezTo>
                    <a:pt x="488" y="0"/>
                    <a:pt x="465" y="3"/>
                    <a:pt x="441" y="8"/>
                  </a:cubicBezTo>
                  <a:cubicBezTo>
                    <a:pt x="393" y="20"/>
                    <a:pt x="333" y="44"/>
                    <a:pt x="286" y="80"/>
                  </a:cubicBezTo>
                  <a:cubicBezTo>
                    <a:pt x="203" y="139"/>
                    <a:pt x="131" y="223"/>
                    <a:pt x="72" y="330"/>
                  </a:cubicBezTo>
                  <a:cubicBezTo>
                    <a:pt x="60" y="354"/>
                    <a:pt x="48" y="377"/>
                    <a:pt x="36" y="401"/>
                  </a:cubicBezTo>
                  <a:cubicBezTo>
                    <a:pt x="24" y="425"/>
                    <a:pt x="24" y="461"/>
                    <a:pt x="12" y="485"/>
                  </a:cubicBezTo>
                  <a:cubicBezTo>
                    <a:pt x="0" y="544"/>
                    <a:pt x="0" y="604"/>
                    <a:pt x="0" y="663"/>
                  </a:cubicBezTo>
                  <a:cubicBezTo>
                    <a:pt x="12" y="723"/>
                    <a:pt x="24" y="770"/>
                    <a:pt x="36" y="830"/>
                  </a:cubicBezTo>
                  <a:cubicBezTo>
                    <a:pt x="60" y="877"/>
                    <a:pt x="83" y="937"/>
                    <a:pt x="107" y="985"/>
                  </a:cubicBezTo>
                  <a:cubicBezTo>
                    <a:pt x="131" y="1032"/>
                    <a:pt x="167" y="1068"/>
                    <a:pt x="203" y="1116"/>
                  </a:cubicBezTo>
                  <a:cubicBezTo>
                    <a:pt x="238" y="1151"/>
                    <a:pt x="286" y="1187"/>
                    <a:pt x="333" y="1223"/>
                  </a:cubicBezTo>
                  <a:cubicBezTo>
                    <a:pt x="381" y="1247"/>
                    <a:pt x="429" y="1270"/>
                    <a:pt x="488" y="1282"/>
                  </a:cubicBezTo>
                  <a:cubicBezTo>
                    <a:pt x="500" y="1282"/>
                    <a:pt x="524" y="1294"/>
                    <a:pt x="536" y="1294"/>
                  </a:cubicBezTo>
                  <a:lnTo>
                    <a:pt x="572" y="1294"/>
                  </a:lnTo>
                  <a:cubicBezTo>
                    <a:pt x="589" y="1300"/>
                    <a:pt x="604" y="1303"/>
                    <a:pt x="619" y="1303"/>
                  </a:cubicBezTo>
                  <a:cubicBezTo>
                    <a:pt x="634" y="1303"/>
                    <a:pt x="649" y="1300"/>
                    <a:pt x="667" y="1294"/>
                  </a:cubicBezTo>
                  <a:cubicBezTo>
                    <a:pt x="714" y="1294"/>
                    <a:pt x="762" y="1282"/>
                    <a:pt x="810" y="1258"/>
                  </a:cubicBezTo>
                  <a:cubicBezTo>
                    <a:pt x="869" y="1235"/>
                    <a:pt x="905" y="1199"/>
                    <a:pt x="953" y="1151"/>
                  </a:cubicBezTo>
                  <a:cubicBezTo>
                    <a:pt x="976" y="1116"/>
                    <a:pt x="1000" y="1068"/>
                    <a:pt x="1012" y="1008"/>
                  </a:cubicBezTo>
                  <a:cubicBezTo>
                    <a:pt x="1036" y="961"/>
                    <a:pt x="1036" y="889"/>
                    <a:pt x="1036" y="830"/>
                  </a:cubicBezTo>
                  <a:cubicBezTo>
                    <a:pt x="1036" y="735"/>
                    <a:pt x="1012" y="627"/>
                    <a:pt x="965" y="532"/>
                  </a:cubicBezTo>
                  <a:cubicBezTo>
                    <a:pt x="965" y="532"/>
                    <a:pt x="965" y="520"/>
                    <a:pt x="965" y="520"/>
                  </a:cubicBezTo>
                  <a:cubicBezTo>
                    <a:pt x="941" y="413"/>
                    <a:pt x="905" y="306"/>
                    <a:pt x="845" y="211"/>
                  </a:cubicBezTo>
                  <a:cubicBezTo>
                    <a:pt x="786" y="115"/>
                    <a:pt x="703" y="44"/>
                    <a:pt x="607" y="20"/>
                  </a:cubicBezTo>
                  <a:cubicBezTo>
                    <a:pt x="572" y="6"/>
                    <a:pt x="542" y="0"/>
                    <a:pt x="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6"/>
            <p:cNvSpPr/>
            <p:nvPr/>
          </p:nvSpPr>
          <p:spPr>
            <a:xfrm>
              <a:off x="5803400" y="3050800"/>
              <a:ext cx="14000" cy="16225"/>
            </a:xfrm>
            <a:custGeom>
              <a:avLst/>
              <a:gdLst/>
              <a:ahLst/>
              <a:cxnLst/>
              <a:rect l="l" t="t" r="r" b="b"/>
              <a:pathLst>
                <a:path w="560" h="649" extrusionOk="0">
                  <a:moveTo>
                    <a:pt x="322" y="215"/>
                  </a:moveTo>
                  <a:cubicBezTo>
                    <a:pt x="322" y="215"/>
                    <a:pt x="334" y="215"/>
                    <a:pt x="334" y="227"/>
                  </a:cubicBezTo>
                  <a:cubicBezTo>
                    <a:pt x="334" y="227"/>
                    <a:pt x="334" y="227"/>
                    <a:pt x="345" y="239"/>
                  </a:cubicBezTo>
                  <a:cubicBezTo>
                    <a:pt x="345" y="251"/>
                    <a:pt x="345" y="263"/>
                    <a:pt x="345" y="263"/>
                  </a:cubicBezTo>
                  <a:cubicBezTo>
                    <a:pt x="345" y="274"/>
                    <a:pt x="345" y="274"/>
                    <a:pt x="345" y="286"/>
                  </a:cubicBezTo>
                  <a:cubicBezTo>
                    <a:pt x="345" y="298"/>
                    <a:pt x="334" y="310"/>
                    <a:pt x="334" y="322"/>
                  </a:cubicBezTo>
                  <a:cubicBezTo>
                    <a:pt x="334" y="298"/>
                    <a:pt x="322" y="286"/>
                    <a:pt x="310" y="274"/>
                  </a:cubicBezTo>
                  <a:cubicBezTo>
                    <a:pt x="301" y="257"/>
                    <a:pt x="286" y="246"/>
                    <a:pt x="269" y="246"/>
                  </a:cubicBezTo>
                  <a:cubicBezTo>
                    <a:pt x="263" y="246"/>
                    <a:pt x="257" y="247"/>
                    <a:pt x="250" y="251"/>
                  </a:cubicBezTo>
                  <a:cubicBezTo>
                    <a:pt x="250" y="239"/>
                    <a:pt x="250" y="227"/>
                    <a:pt x="262" y="227"/>
                  </a:cubicBezTo>
                  <a:cubicBezTo>
                    <a:pt x="262" y="215"/>
                    <a:pt x="274" y="215"/>
                    <a:pt x="274" y="215"/>
                  </a:cubicBezTo>
                  <a:close/>
                  <a:moveTo>
                    <a:pt x="286" y="394"/>
                  </a:moveTo>
                  <a:cubicBezTo>
                    <a:pt x="286" y="394"/>
                    <a:pt x="274" y="394"/>
                    <a:pt x="274" y="405"/>
                  </a:cubicBezTo>
                  <a:cubicBezTo>
                    <a:pt x="274" y="405"/>
                    <a:pt x="274" y="394"/>
                    <a:pt x="274" y="394"/>
                  </a:cubicBezTo>
                  <a:close/>
                  <a:moveTo>
                    <a:pt x="357" y="1"/>
                  </a:moveTo>
                  <a:cubicBezTo>
                    <a:pt x="334" y="1"/>
                    <a:pt x="310" y="1"/>
                    <a:pt x="286" y="13"/>
                  </a:cubicBezTo>
                  <a:lnTo>
                    <a:pt x="262" y="13"/>
                  </a:lnTo>
                  <a:cubicBezTo>
                    <a:pt x="143" y="36"/>
                    <a:pt x="60" y="132"/>
                    <a:pt x="24" y="239"/>
                  </a:cubicBezTo>
                  <a:cubicBezTo>
                    <a:pt x="0" y="286"/>
                    <a:pt x="0" y="346"/>
                    <a:pt x="12" y="405"/>
                  </a:cubicBezTo>
                  <a:cubicBezTo>
                    <a:pt x="12" y="429"/>
                    <a:pt x="24" y="465"/>
                    <a:pt x="36" y="489"/>
                  </a:cubicBezTo>
                  <a:cubicBezTo>
                    <a:pt x="48" y="513"/>
                    <a:pt x="60" y="536"/>
                    <a:pt x="84" y="560"/>
                  </a:cubicBezTo>
                  <a:cubicBezTo>
                    <a:pt x="107" y="584"/>
                    <a:pt x="131" y="608"/>
                    <a:pt x="155" y="620"/>
                  </a:cubicBezTo>
                  <a:cubicBezTo>
                    <a:pt x="179" y="632"/>
                    <a:pt x="214" y="644"/>
                    <a:pt x="238" y="644"/>
                  </a:cubicBezTo>
                  <a:cubicBezTo>
                    <a:pt x="246" y="648"/>
                    <a:pt x="254" y="649"/>
                    <a:pt x="262" y="649"/>
                  </a:cubicBezTo>
                  <a:cubicBezTo>
                    <a:pt x="278" y="649"/>
                    <a:pt x="294" y="644"/>
                    <a:pt x="310" y="644"/>
                  </a:cubicBezTo>
                  <a:cubicBezTo>
                    <a:pt x="345" y="644"/>
                    <a:pt x="369" y="620"/>
                    <a:pt x="393" y="608"/>
                  </a:cubicBezTo>
                  <a:cubicBezTo>
                    <a:pt x="488" y="548"/>
                    <a:pt x="536" y="441"/>
                    <a:pt x="548" y="334"/>
                  </a:cubicBezTo>
                  <a:cubicBezTo>
                    <a:pt x="560" y="298"/>
                    <a:pt x="548" y="274"/>
                    <a:pt x="548" y="251"/>
                  </a:cubicBezTo>
                  <a:cubicBezTo>
                    <a:pt x="548" y="215"/>
                    <a:pt x="548" y="191"/>
                    <a:pt x="536" y="167"/>
                  </a:cubicBezTo>
                  <a:cubicBezTo>
                    <a:pt x="536" y="143"/>
                    <a:pt x="524" y="120"/>
                    <a:pt x="512" y="96"/>
                  </a:cubicBezTo>
                  <a:cubicBezTo>
                    <a:pt x="500" y="60"/>
                    <a:pt x="476" y="36"/>
                    <a:pt x="441" y="13"/>
                  </a:cubicBezTo>
                  <a:cubicBezTo>
                    <a:pt x="417" y="1"/>
                    <a:pt x="39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6"/>
            <p:cNvSpPr/>
            <p:nvPr/>
          </p:nvSpPr>
          <p:spPr>
            <a:xfrm>
              <a:off x="5834650" y="3028175"/>
              <a:ext cx="24725" cy="29500"/>
            </a:xfrm>
            <a:custGeom>
              <a:avLst/>
              <a:gdLst/>
              <a:ahLst/>
              <a:cxnLst/>
              <a:rect l="l" t="t" r="r" b="b"/>
              <a:pathLst>
                <a:path w="989" h="1180" extrusionOk="0">
                  <a:moveTo>
                    <a:pt x="631" y="382"/>
                  </a:moveTo>
                  <a:lnTo>
                    <a:pt x="631" y="382"/>
                  </a:lnTo>
                  <a:cubicBezTo>
                    <a:pt x="667" y="406"/>
                    <a:pt x="679" y="441"/>
                    <a:pt x="703" y="477"/>
                  </a:cubicBezTo>
                  <a:cubicBezTo>
                    <a:pt x="727" y="513"/>
                    <a:pt x="750" y="548"/>
                    <a:pt x="762" y="584"/>
                  </a:cubicBezTo>
                  <a:cubicBezTo>
                    <a:pt x="762" y="620"/>
                    <a:pt x="774" y="644"/>
                    <a:pt x="774" y="679"/>
                  </a:cubicBezTo>
                  <a:cubicBezTo>
                    <a:pt x="774" y="715"/>
                    <a:pt x="774" y="751"/>
                    <a:pt x="762" y="798"/>
                  </a:cubicBezTo>
                  <a:cubicBezTo>
                    <a:pt x="750" y="822"/>
                    <a:pt x="739" y="846"/>
                    <a:pt x="727" y="870"/>
                  </a:cubicBezTo>
                  <a:cubicBezTo>
                    <a:pt x="727" y="882"/>
                    <a:pt x="715" y="906"/>
                    <a:pt x="703" y="918"/>
                  </a:cubicBezTo>
                  <a:cubicBezTo>
                    <a:pt x="679" y="929"/>
                    <a:pt x="667" y="953"/>
                    <a:pt x="643" y="965"/>
                  </a:cubicBezTo>
                  <a:cubicBezTo>
                    <a:pt x="619" y="977"/>
                    <a:pt x="584" y="989"/>
                    <a:pt x="560" y="1001"/>
                  </a:cubicBezTo>
                  <a:cubicBezTo>
                    <a:pt x="524" y="1013"/>
                    <a:pt x="488" y="1013"/>
                    <a:pt x="453" y="1013"/>
                  </a:cubicBezTo>
                  <a:lnTo>
                    <a:pt x="358" y="1013"/>
                  </a:lnTo>
                  <a:cubicBezTo>
                    <a:pt x="346" y="1013"/>
                    <a:pt x="346" y="1001"/>
                    <a:pt x="346" y="1001"/>
                  </a:cubicBezTo>
                  <a:lnTo>
                    <a:pt x="381" y="1001"/>
                  </a:lnTo>
                  <a:cubicBezTo>
                    <a:pt x="429" y="977"/>
                    <a:pt x="465" y="941"/>
                    <a:pt x="500" y="894"/>
                  </a:cubicBezTo>
                  <a:cubicBezTo>
                    <a:pt x="512" y="882"/>
                    <a:pt x="524" y="846"/>
                    <a:pt x="536" y="822"/>
                  </a:cubicBezTo>
                  <a:cubicBezTo>
                    <a:pt x="548" y="798"/>
                    <a:pt x="560" y="775"/>
                    <a:pt x="572" y="739"/>
                  </a:cubicBezTo>
                  <a:cubicBezTo>
                    <a:pt x="584" y="703"/>
                    <a:pt x="596" y="667"/>
                    <a:pt x="608" y="632"/>
                  </a:cubicBezTo>
                  <a:cubicBezTo>
                    <a:pt x="608" y="608"/>
                    <a:pt x="608" y="584"/>
                    <a:pt x="619" y="572"/>
                  </a:cubicBezTo>
                  <a:cubicBezTo>
                    <a:pt x="619" y="548"/>
                    <a:pt x="619" y="525"/>
                    <a:pt x="631" y="501"/>
                  </a:cubicBezTo>
                  <a:cubicBezTo>
                    <a:pt x="631" y="465"/>
                    <a:pt x="643" y="417"/>
                    <a:pt x="631" y="382"/>
                  </a:cubicBezTo>
                  <a:close/>
                  <a:moveTo>
                    <a:pt x="310" y="1"/>
                  </a:moveTo>
                  <a:cubicBezTo>
                    <a:pt x="274" y="1"/>
                    <a:pt x="215" y="1"/>
                    <a:pt x="179" y="36"/>
                  </a:cubicBezTo>
                  <a:cubicBezTo>
                    <a:pt x="167" y="48"/>
                    <a:pt x="155" y="60"/>
                    <a:pt x="155" y="84"/>
                  </a:cubicBezTo>
                  <a:cubicBezTo>
                    <a:pt x="155" y="96"/>
                    <a:pt x="155" y="120"/>
                    <a:pt x="179" y="132"/>
                  </a:cubicBezTo>
                  <a:cubicBezTo>
                    <a:pt x="191" y="144"/>
                    <a:pt x="191" y="156"/>
                    <a:pt x="215" y="167"/>
                  </a:cubicBezTo>
                  <a:cubicBezTo>
                    <a:pt x="227" y="167"/>
                    <a:pt x="238" y="167"/>
                    <a:pt x="250" y="179"/>
                  </a:cubicBezTo>
                  <a:cubicBezTo>
                    <a:pt x="262" y="179"/>
                    <a:pt x="286" y="179"/>
                    <a:pt x="298" y="191"/>
                  </a:cubicBezTo>
                  <a:cubicBezTo>
                    <a:pt x="358" y="203"/>
                    <a:pt x="417" y="227"/>
                    <a:pt x="477" y="263"/>
                  </a:cubicBezTo>
                  <a:cubicBezTo>
                    <a:pt x="500" y="263"/>
                    <a:pt x="512" y="275"/>
                    <a:pt x="536" y="298"/>
                  </a:cubicBezTo>
                  <a:cubicBezTo>
                    <a:pt x="524" y="298"/>
                    <a:pt x="512" y="310"/>
                    <a:pt x="500" y="322"/>
                  </a:cubicBezTo>
                  <a:cubicBezTo>
                    <a:pt x="488" y="334"/>
                    <a:pt x="488" y="346"/>
                    <a:pt x="488" y="370"/>
                  </a:cubicBezTo>
                  <a:cubicBezTo>
                    <a:pt x="488" y="382"/>
                    <a:pt x="488" y="382"/>
                    <a:pt x="488" y="382"/>
                  </a:cubicBezTo>
                  <a:cubicBezTo>
                    <a:pt x="488" y="417"/>
                    <a:pt x="488" y="453"/>
                    <a:pt x="477" y="489"/>
                  </a:cubicBezTo>
                  <a:cubicBezTo>
                    <a:pt x="477" y="513"/>
                    <a:pt x="477" y="525"/>
                    <a:pt x="465" y="548"/>
                  </a:cubicBezTo>
                  <a:cubicBezTo>
                    <a:pt x="465" y="572"/>
                    <a:pt x="453" y="596"/>
                    <a:pt x="453" y="620"/>
                  </a:cubicBezTo>
                  <a:cubicBezTo>
                    <a:pt x="441" y="679"/>
                    <a:pt x="417" y="739"/>
                    <a:pt x="393" y="798"/>
                  </a:cubicBezTo>
                  <a:cubicBezTo>
                    <a:pt x="381" y="810"/>
                    <a:pt x="369" y="822"/>
                    <a:pt x="358" y="834"/>
                  </a:cubicBezTo>
                  <a:cubicBezTo>
                    <a:pt x="358" y="846"/>
                    <a:pt x="346" y="846"/>
                    <a:pt x="346" y="846"/>
                  </a:cubicBezTo>
                  <a:cubicBezTo>
                    <a:pt x="334" y="858"/>
                    <a:pt x="334" y="858"/>
                    <a:pt x="334" y="858"/>
                  </a:cubicBezTo>
                  <a:lnTo>
                    <a:pt x="274" y="858"/>
                  </a:lnTo>
                  <a:lnTo>
                    <a:pt x="215" y="834"/>
                  </a:lnTo>
                  <a:cubicBezTo>
                    <a:pt x="191" y="834"/>
                    <a:pt x="167" y="822"/>
                    <a:pt x="143" y="822"/>
                  </a:cubicBezTo>
                  <a:cubicBezTo>
                    <a:pt x="133" y="819"/>
                    <a:pt x="123" y="817"/>
                    <a:pt x="115" y="817"/>
                  </a:cubicBezTo>
                  <a:cubicBezTo>
                    <a:pt x="94" y="817"/>
                    <a:pt x="77" y="826"/>
                    <a:pt x="60" y="834"/>
                  </a:cubicBezTo>
                  <a:cubicBezTo>
                    <a:pt x="24" y="846"/>
                    <a:pt x="0" y="870"/>
                    <a:pt x="0" y="894"/>
                  </a:cubicBezTo>
                  <a:cubicBezTo>
                    <a:pt x="0" y="929"/>
                    <a:pt x="0" y="953"/>
                    <a:pt x="12" y="965"/>
                  </a:cubicBezTo>
                  <a:cubicBezTo>
                    <a:pt x="48" y="1013"/>
                    <a:pt x="96" y="1048"/>
                    <a:pt x="143" y="1072"/>
                  </a:cubicBezTo>
                  <a:cubicBezTo>
                    <a:pt x="179" y="1096"/>
                    <a:pt x="227" y="1120"/>
                    <a:pt x="286" y="1132"/>
                  </a:cubicBezTo>
                  <a:cubicBezTo>
                    <a:pt x="310" y="1144"/>
                    <a:pt x="346" y="1156"/>
                    <a:pt x="381" y="1156"/>
                  </a:cubicBezTo>
                  <a:lnTo>
                    <a:pt x="393" y="1156"/>
                  </a:lnTo>
                  <a:cubicBezTo>
                    <a:pt x="417" y="1168"/>
                    <a:pt x="429" y="1168"/>
                    <a:pt x="453" y="1179"/>
                  </a:cubicBezTo>
                  <a:lnTo>
                    <a:pt x="512" y="1179"/>
                  </a:lnTo>
                  <a:cubicBezTo>
                    <a:pt x="572" y="1179"/>
                    <a:pt x="619" y="1168"/>
                    <a:pt x="655" y="1144"/>
                  </a:cubicBezTo>
                  <a:cubicBezTo>
                    <a:pt x="739" y="1108"/>
                    <a:pt x="810" y="1060"/>
                    <a:pt x="858" y="989"/>
                  </a:cubicBezTo>
                  <a:cubicBezTo>
                    <a:pt x="917" y="906"/>
                    <a:pt x="953" y="822"/>
                    <a:pt x="977" y="727"/>
                  </a:cubicBezTo>
                  <a:cubicBezTo>
                    <a:pt x="977" y="679"/>
                    <a:pt x="989" y="632"/>
                    <a:pt x="989" y="584"/>
                  </a:cubicBezTo>
                  <a:cubicBezTo>
                    <a:pt x="989" y="537"/>
                    <a:pt x="989" y="489"/>
                    <a:pt x="977" y="441"/>
                  </a:cubicBezTo>
                  <a:cubicBezTo>
                    <a:pt x="953" y="346"/>
                    <a:pt x="905" y="275"/>
                    <a:pt x="846" y="203"/>
                  </a:cubicBezTo>
                  <a:cubicBezTo>
                    <a:pt x="774" y="144"/>
                    <a:pt x="703" y="96"/>
                    <a:pt x="619" y="60"/>
                  </a:cubicBezTo>
                  <a:cubicBezTo>
                    <a:pt x="572" y="36"/>
                    <a:pt x="536" y="25"/>
                    <a:pt x="488" y="13"/>
                  </a:cubicBezTo>
                  <a:cubicBezTo>
                    <a:pt x="453" y="13"/>
                    <a:pt x="417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5829300" y="3032050"/>
              <a:ext cx="10725" cy="21150"/>
            </a:xfrm>
            <a:custGeom>
              <a:avLst/>
              <a:gdLst/>
              <a:ahLst/>
              <a:cxnLst/>
              <a:rect l="l" t="t" r="r" b="b"/>
              <a:pathLst>
                <a:path w="429" h="846" extrusionOk="0">
                  <a:moveTo>
                    <a:pt x="310" y="1"/>
                  </a:moveTo>
                  <a:cubicBezTo>
                    <a:pt x="298" y="1"/>
                    <a:pt x="274" y="12"/>
                    <a:pt x="262" y="24"/>
                  </a:cubicBezTo>
                  <a:cubicBezTo>
                    <a:pt x="226" y="60"/>
                    <a:pt x="191" y="96"/>
                    <a:pt x="155" y="131"/>
                  </a:cubicBezTo>
                  <a:cubicBezTo>
                    <a:pt x="119" y="167"/>
                    <a:pt x="95" y="215"/>
                    <a:pt x="83" y="251"/>
                  </a:cubicBezTo>
                  <a:cubicBezTo>
                    <a:pt x="60" y="274"/>
                    <a:pt x="48" y="298"/>
                    <a:pt x="36" y="322"/>
                  </a:cubicBezTo>
                  <a:cubicBezTo>
                    <a:pt x="24" y="358"/>
                    <a:pt x="24" y="382"/>
                    <a:pt x="12" y="417"/>
                  </a:cubicBezTo>
                  <a:cubicBezTo>
                    <a:pt x="0" y="465"/>
                    <a:pt x="12" y="512"/>
                    <a:pt x="24" y="560"/>
                  </a:cubicBezTo>
                  <a:cubicBezTo>
                    <a:pt x="36" y="620"/>
                    <a:pt x="60" y="667"/>
                    <a:pt x="95" y="715"/>
                  </a:cubicBezTo>
                  <a:cubicBezTo>
                    <a:pt x="119" y="763"/>
                    <a:pt x="167" y="798"/>
                    <a:pt x="214" y="822"/>
                  </a:cubicBezTo>
                  <a:cubicBezTo>
                    <a:pt x="226" y="834"/>
                    <a:pt x="250" y="846"/>
                    <a:pt x="262" y="846"/>
                  </a:cubicBezTo>
                  <a:lnTo>
                    <a:pt x="298" y="846"/>
                  </a:lnTo>
                  <a:cubicBezTo>
                    <a:pt x="321" y="846"/>
                    <a:pt x="357" y="834"/>
                    <a:pt x="381" y="822"/>
                  </a:cubicBezTo>
                  <a:cubicBezTo>
                    <a:pt x="417" y="810"/>
                    <a:pt x="429" y="763"/>
                    <a:pt x="417" y="727"/>
                  </a:cubicBezTo>
                  <a:cubicBezTo>
                    <a:pt x="408" y="700"/>
                    <a:pt x="379" y="687"/>
                    <a:pt x="350" y="687"/>
                  </a:cubicBezTo>
                  <a:cubicBezTo>
                    <a:pt x="340" y="687"/>
                    <a:pt x="330" y="688"/>
                    <a:pt x="321" y="691"/>
                  </a:cubicBezTo>
                  <a:lnTo>
                    <a:pt x="310" y="691"/>
                  </a:lnTo>
                  <a:cubicBezTo>
                    <a:pt x="298" y="703"/>
                    <a:pt x="298" y="703"/>
                    <a:pt x="286" y="703"/>
                  </a:cubicBezTo>
                  <a:cubicBezTo>
                    <a:pt x="286" y="703"/>
                    <a:pt x="286" y="703"/>
                    <a:pt x="274" y="691"/>
                  </a:cubicBezTo>
                  <a:cubicBezTo>
                    <a:pt x="262" y="691"/>
                    <a:pt x="250" y="679"/>
                    <a:pt x="238" y="667"/>
                  </a:cubicBezTo>
                  <a:cubicBezTo>
                    <a:pt x="226" y="643"/>
                    <a:pt x="202" y="632"/>
                    <a:pt x="191" y="608"/>
                  </a:cubicBezTo>
                  <a:cubicBezTo>
                    <a:pt x="179" y="584"/>
                    <a:pt x="179" y="560"/>
                    <a:pt x="167" y="548"/>
                  </a:cubicBezTo>
                  <a:cubicBezTo>
                    <a:pt x="155" y="524"/>
                    <a:pt x="155" y="501"/>
                    <a:pt x="155" y="477"/>
                  </a:cubicBezTo>
                  <a:cubicBezTo>
                    <a:pt x="155" y="465"/>
                    <a:pt x="155" y="441"/>
                    <a:pt x="167" y="417"/>
                  </a:cubicBezTo>
                  <a:cubicBezTo>
                    <a:pt x="167" y="382"/>
                    <a:pt x="191" y="358"/>
                    <a:pt x="202" y="322"/>
                  </a:cubicBezTo>
                  <a:cubicBezTo>
                    <a:pt x="238" y="262"/>
                    <a:pt x="286" y="203"/>
                    <a:pt x="333" y="155"/>
                  </a:cubicBezTo>
                  <a:cubicBezTo>
                    <a:pt x="333" y="143"/>
                    <a:pt x="345" y="143"/>
                    <a:pt x="357" y="131"/>
                  </a:cubicBezTo>
                  <a:cubicBezTo>
                    <a:pt x="369" y="120"/>
                    <a:pt x="381" y="108"/>
                    <a:pt x="381" y="84"/>
                  </a:cubicBezTo>
                  <a:cubicBezTo>
                    <a:pt x="381" y="60"/>
                    <a:pt x="369" y="48"/>
                    <a:pt x="357" y="24"/>
                  </a:cubicBezTo>
                  <a:cubicBezTo>
                    <a:pt x="345" y="12"/>
                    <a:pt x="333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6"/>
            <p:cNvSpPr/>
            <p:nvPr/>
          </p:nvSpPr>
          <p:spPr>
            <a:xfrm>
              <a:off x="5827500" y="3027575"/>
              <a:ext cx="31875" cy="34500"/>
            </a:xfrm>
            <a:custGeom>
              <a:avLst/>
              <a:gdLst/>
              <a:ahLst/>
              <a:cxnLst/>
              <a:rect l="l" t="t" r="r" b="b"/>
              <a:pathLst>
                <a:path w="1275" h="1380" extrusionOk="0">
                  <a:moveTo>
                    <a:pt x="786" y="1"/>
                  </a:moveTo>
                  <a:cubicBezTo>
                    <a:pt x="727" y="1"/>
                    <a:pt x="655" y="13"/>
                    <a:pt x="608" y="25"/>
                  </a:cubicBezTo>
                  <a:cubicBezTo>
                    <a:pt x="501" y="49"/>
                    <a:pt x="393" y="96"/>
                    <a:pt x="310" y="168"/>
                  </a:cubicBezTo>
                  <a:cubicBezTo>
                    <a:pt x="274" y="215"/>
                    <a:pt x="239" y="251"/>
                    <a:pt x="203" y="299"/>
                  </a:cubicBezTo>
                  <a:cubicBezTo>
                    <a:pt x="179" y="334"/>
                    <a:pt x="155" y="382"/>
                    <a:pt x="143" y="418"/>
                  </a:cubicBezTo>
                  <a:cubicBezTo>
                    <a:pt x="108" y="477"/>
                    <a:pt x="72" y="549"/>
                    <a:pt x="48" y="620"/>
                  </a:cubicBezTo>
                  <a:cubicBezTo>
                    <a:pt x="12" y="715"/>
                    <a:pt x="1" y="834"/>
                    <a:pt x="12" y="953"/>
                  </a:cubicBezTo>
                  <a:cubicBezTo>
                    <a:pt x="36" y="1061"/>
                    <a:pt x="108" y="1156"/>
                    <a:pt x="191" y="1227"/>
                  </a:cubicBezTo>
                  <a:cubicBezTo>
                    <a:pt x="239" y="1263"/>
                    <a:pt x="286" y="1299"/>
                    <a:pt x="334" y="1311"/>
                  </a:cubicBezTo>
                  <a:cubicBezTo>
                    <a:pt x="393" y="1334"/>
                    <a:pt x="453" y="1358"/>
                    <a:pt x="501" y="1370"/>
                  </a:cubicBezTo>
                  <a:lnTo>
                    <a:pt x="513" y="1370"/>
                  </a:lnTo>
                  <a:cubicBezTo>
                    <a:pt x="542" y="1376"/>
                    <a:pt x="572" y="1379"/>
                    <a:pt x="600" y="1379"/>
                  </a:cubicBezTo>
                  <a:cubicBezTo>
                    <a:pt x="629" y="1379"/>
                    <a:pt x="655" y="1376"/>
                    <a:pt x="679" y="1370"/>
                  </a:cubicBezTo>
                  <a:cubicBezTo>
                    <a:pt x="739" y="1370"/>
                    <a:pt x="798" y="1346"/>
                    <a:pt x="846" y="1334"/>
                  </a:cubicBezTo>
                  <a:cubicBezTo>
                    <a:pt x="929" y="1299"/>
                    <a:pt x="1001" y="1251"/>
                    <a:pt x="1060" y="1192"/>
                  </a:cubicBezTo>
                  <a:cubicBezTo>
                    <a:pt x="1084" y="1180"/>
                    <a:pt x="1096" y="1168"/>
                    <a:pt x="1108" y="1156"/>
                  </a:cubicBezTo>
                  <a:cubicBezTo>
                    <a:pt x="1155" y="1132"/>
                    <a:pt x="1191" y="1084"/>
                    <a:pt x="1215" y="1037"/>
                  </a:cubicBezTo>
                  <a:cubicBezTo>
                    <a:pt x="1239" y="1013"/>
                    <a:pt x="1251" y="989"/>
                    <a:pt x="1251" y="965"/>
                  </a:cubicBezTo>
                  <a:cubicBezTo>
                    <a:pt x="1263" y="930"/>
                    <a:pt x="1263" y="894"/>
                    <a:pt x="1275" y="870"/>
                  </a:cubicBezTo>
                  <a:cubicBezTo>
                    <a:pt x="1275" y="834"/>
                    <a:pt x="1263" y="811"/>
                    <a:pt x="1263" y="775"/>
                  </a:cubicBezTo>
                  <a:cubicBezTo>
                    <a:pt x="1263" y="763"/>
                    <a:pt x="1263" y="739"/>
                    <a:pt x="1251" y="715"/>
                  </a:cubicBezTo>
                  <a:cubicBezTo>
                    <a:pt x="1251" y="668"/>
                    <a:pt x="1251" y="632"/>
                    <a:pt x="1239" y="584"/>
                  </a:cubicBezTo>
                  <a:cubicBezTo>
                    <a:pt x="1227" y="572"/>
                    <a:pt x="1227" y="549"/>
                    <a:pt x="1227" y="525"/>
                  </a:cubicBezTo>
                  <a:cubicBezTo>
                    <a:pt x="1215" y="513"/>
                    <a:pt x="1215" y="489"/>
                    <a:pt x="1203" y="477"/>
                  </a:cubicBezTo>
                  <a:cubicBezTo>
                    <a:pt x="1191" y="465"/>
                    <a:pt x="1191" y="453"/>
                    <a:pt x="1179" y="441"/>
                  </a:cubicBezTo>
                  <a:cubicBezTo>
                    <a:pt x="1167" y="441"/>
                    <a:pt x="1144" y="430"/>
                    <a:pt x="1120" y="430"/>
                  </a:cubicBezTo>
                  <a:cubicBezTo>
                    <a:pt x="1084" y="441"/>
                    <a:pt x="1060" y="477"/>
                    <a:pt x="1060" y="513"/>
                  </a:cubicBezTo>
                  <a:cubicBezTo>
                    <a:pt x="1072" y="561"/>
                    <a:pt x="1072" y="596"/>
                    <a:pt x="1084" y="644"/>
                  </a:cubicBezTo>
                  <a:cubicBezTo>
                    <a:pt x="1096" y="668"/>
                    <a:pt x="1096" y="691"/>
                    <a:pt x="1108" y="727"/>
                  </a:cubicBezTo>
                  <a:cubicBezTo>
                    <a:pt x="1108" y="739"/>
                    <a:pt x="1108" y="751"/>
                    <a:pt x="1120" y="763"/>
                  </a:cubicBezTo>
                  <a:cubicBezTo>
                    <a:pt x="1108" y="787"/>
                    <a:pt x="1108" y="822"/>
                    <a:pt x="1108" y="846"/>
                  </a:cubicBezTo>
                  <a:cubicBezTo>
                    <a:pt x="1084" y="894"/>
                    <a:pt x="1072" y="942"/>
                    <a:pt x="1048" y="977"/>
                  </a:cubicBezTo>
                  <a:cubicBezTo>
                    <a:pt x="1036" y="1013"/>
                    <a:pt x="1013" y="1037"/>
                    <a:pt x="989" y="1072"/>
                  </a:cubicBezTo>
                  <a:cubicBezTo>
                    <a:pt x="953" y="1084"/>
                    <a:pt x="929" y="1096"/>
                    <a:pt x="905" y="1108"/>
                  </a:cubicBezTo>
                  <a:cubicBezTo>
                    <a:pt x="882" y="1108"/>
                    <a:pt x="846" y="1120"/>
                    <a:pt x="822" y="1120"/>
                  </a:cubicBezTo>
                  <a:lnTo>
                    <a:pt x="751" y="1120"/>
                  </a:lnTo>
                  <a:cubicBezTo>
                    <a:pt x="727" y="1108"/>
                    <a:pt x="715" y="1096"/>
                    <a:pt x="691" y="1096"/>
                  </a:cubicBezTo>
                  <a:cubicBezTo>
                    <a:pt x="679" y="1084"/>
                    <a:pt x="667" y="1084"/>
                    <a:pt x="644" y="1084"/>
                  </a:cubicBezTo>
                  <a:cubicBezTo>
                    <a:pt x="620" y="1084"/>
                    <a:pt x="608" y="1096"/>
                    <a:pt x="596" y="1108"/>
                  </a:cubicBezTo>
                  <a:cubicBezTo>
                    <a:pt x="584" y="1132"/>
                    <a:pt x="584" y="1144"/>
                    <a:pt x="584" y="1168"/>
                  </a:cubicBezTo>
                  <a:cubicBezTo>
                    <a:pt x="584" y="1180"/>
                    <a:pt x="596" y="1203"/>
                    <a:pt x="608" y="1215"/>
                  </a:cubicBezTo>
                  <a:cubicBezTo>
                    <a:pt x="620" y="1215"/>
                    <a:pt x="632" y="1227"/>
                    <a:pt x="644" y="1227"/>
                  </a:cubicBezTo>
                  <a:lnTo>
                    <a:pt x="632" y="1227"/>
                  </a:lnTo>
                  <a:cubicBezTo>
                    <a:pt x="618" y="1231"/>
                    <a:pt x="605" y="1232"/>
                    <a:pt x="592" y="1232"/>
                  </a:cubicBezTo>
                  <a:cubicBezTo>
                    <a:pt x="562" y="1232"/>
                    <a:pt x="534" y="1224"/>
                    <a:pt x="501" y="1215"/>
                  </a:cubicBezTo>
                  <a:cubicBezTo>
                    <a:pt x="453" y="1203"/>
                    <a:pt x="405" y="1192"/>
                    <a:pt x="358" y="1168"/>
                  </a:cubicBezTo>
                  <a:cubicBezTo>
                    <a:pt x="322" y="1144"/>
                    <a:pt x="286" y="1120"/>
                    <a:pt x="263" y="1096"/>
                  </a:cubicBezTo>
                  <a:cubicBezTo>
                    <a:pt x="239" y="1072"/>
                    <a:pt x="215" y="1037"/>
                    <a:pt x="203" y="1013"/>
                  </a:cubicBezTo>
                  <a:cubicBezTo>
                    <a:pt x="191" y="989"/>
                    <a:pt x="179" y="977"/>
                    <a:pt x="167" y="953"/>
                  </a:cubicBezTo>
                  <a:cubicBezTo>
                    <a:pt x="167" y="930"/>
                    <a:pt x="155" y="894"/>
                    <a:pt x="155" y="870"/>
                  </a:cubicBezTo>
                  <a:cubicBezTo>
                    <a:pt x="155" y="822"/>
                    <a:pt x="167" y="775"/>
                    <a:pt x="179" y="727"/>
                  </a:cubicBezTo>
                  <a:cubicBezTo>
                    <a:pt x="191" y="668"/>
                    <a:pt x="215" y="596"/>
                    <a:pt x="251" y="537"/>
                  </a:cubicBezTo>
                  <a:cubicBezTo>
                    <a:pt x="263" y="501"/>
                    <a:pt x="286" y="465"/>
                    <a:pt x="298" y="430"/>
                  </a:cubicBezTo>
                  <a:cubicBezTo>
                    <a:pt x="334" y="382"/>
                    <a:pt x="358" y="334"/>
                    <a:pt x="393" y="299"/>
                  </a:cubicBezTo>
                  <a:cubicBezTo>
                    <a:pt x="417" y="275"/>
                    <a:pt x="441" y="251"/>
                    <a:pt x="465" y="239"/>
                  </a:cubicBezTo>
                  <a:cubicBezTo>
                    <a:pt x="513" y="215"/>
                    <a:pt x="548" y="203"/>
                    <a:pt x="596" y="180"/>
                  </a:cubicBezTo>
                  <a:cubicBezTo>
                    <a:pt x="644" y="168"/>
                    <a:pt x="703" y="156"/>
                    <a:pt x="751" y="156"/>
                  </a:cubicBezTo>
                  <a:lnTo>
                    <a:pt x="810" y="156"/>
                  </a:lnTo>
                  <a:cubicBezTo>
                    <a:pt x="822" y="168"/>
                    <a:pt x="822" y="168"/>
                    <a:pt x="834" y="168"/>
                  </a:cubicBezTo>
                  <a:lnTo>
                    <a:pt x="846" y="168"/>
                  </a:lnTo>
                  <a:cubicBezTo>
                    <a:pt x="858" y="180"/>
                    <a:pt x="882" y="191"/>
                    <a:pt x="905" y="191"/>
                  </a:cubicBezTo>
                  <a:cubicBezTo>
                    <a:pt x="917" y="180"/>
                    <a:pt x="941" y="168"/>
                    <a:pt x="953" y="156"/>
                  </a:cubicBezTo>
                  <a:cubicBezTo>
                    <a:pt x="965" y="144"/>
                    <a:pt x="965" y="120"/>
                    <a:pt x="965" y="96"/>
                  </a:cubicBezTo>
                  <a:cubicBezTo>
                    <a:pt x="965" y="84"/>
                    <a:pt x="953" y="60"/>
                    <a:pt x="929" y="49"/>
                  </a:cubicBezTo>
                  <a:cubicBezTo>
                    <a:pt x="905" y="37"/>
                    <a:pt x="894" y="25"/>
                    <a:pt x="870" y="13"/>
                  </a:cubicBezTo>
                  <a:cubicBezTo>
                    <a:pt x="834" y="1"/>
                    <a:pt x="81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6"/>
            <p:cNvSpPr/>
            <p:nvPr/>
          </p:nvSpPr>
          <p:spPr>
            <a:xfrm>
              <a:off x="5798325" y="3048200"/>
              <a:ext cx="20575" cy="20775"/>
            </a:xfrm>
            <a:custGeom>
              <a:avLst/>
              <a:gdLst/>
              <a:ahLst/>
              <a:cxnLst/>
              <a:rect l="l" t="t" r="r" b="b"/>
              <a:pathLst>
                <a:path w="823" h="831" extrusionOk="0">
                  <a:moveTo>
                    <a:pt x="417" y="140"/>
                  </a:moveTo>
                  <a:cubicBezTo>
                    <a:pt x="441" y="140"/>
                    <a:pt x="465" y="152"/>
                    <a:pt x="489" y="152"/>
                  </a:cubicBezTo>
                  <a:cubicBezTo>
                    <a:pt x="513" y="152"/>
                    <a:pt x="537" y="164"/>
                    <a:pt x="548" y="176"/>
                  </a:cubicBezTo>
                  <a:cubicBezTo>
                    <a:pt x="572" y="188"/>
                    <a:pt x="584" y="200"/>
                    <a:pt x="596" y="212"/>
                  </a:cubicBezTo>
                  <a:cubicBezTo>
                    <a:pt x="620" y="224"/>
                    <a:pt x="632" y="247"/>
                    <a:pt x="644" y="259"/>
                  </a:cubicBezTo>
                  <a:cubicBezTo>
                    <a:pt x="656" y="283"/>
                    <a:pt x="656" y="295"/>
                    <a:pt x="668" y="307"/>
                  </a:cubicBezTo>
                  <a:cubicBezTo>
                    <a:pt x="668" y="331"/>
                    <a:pt x="668" y="343"/>
                    <a:pt x="668" y="367"/>
                  </a:cubicBezTo>
                  <a:cubicBezTo>
                    <a:pt x="668" y="390"/>
                    <a:pt x="668" y="426"/>
                    <a:pt x="668" y="450"/>
                  </a:cubicBezTo>
                  <a:cubicBezTo>
                    <a:pt x="656" y="474"/>
                    <a:pt x="644" y="498"/>
                    <a:pt x="644" y="509"/>
                  </a:cubicBezTo>
                  <a:cubicBezTo>
                    <a:pt x="620" y="533"/>
                    <a:pt x="608" y="557"/>
                    <a:pt x="596" y="569"/>
                  </a:cubicBezTo>
                  <a:cubicBezTo>
                    <a:pt x="584" y="581"/>
                    <a:pt x="572" y="593"/>
                    <a:pt x="548" y="605"/>
                  </a:cubicBezTo>
                  <a:lnTo>
                    <a:pt x="537" y="605"/>
                  </a:lnTo>
                  <a:cubicBezTo>
                    <a:pt x="513" y="605"/>
                    <a:pt x="501" y="605"/>
                    <a:pt x="477" y="617"/>
                  </a:cubicBezTo>
                  <a:cubicBezTo>
                    <a:pt x="477" y="628"/>
                    <a:pt x="465" y="628"/>
                    <a:pt x="453" y="640"/>
                  </a:cubicBezTo>
                  <a:cubicBezTo>
                    <a:pt x="441" y="640"/>
                    <a:pt x="441" y="652"/>
                    <a:pt x="429" y="652"/>
                  </a:cubicBezTo>
                  <a:lnTo>
                    <a:pt x="417" y="652"/>
                  </a:lnTo>
                  <a:cubicBezTo>
                    <a:pt x="406" y="664"/>
                    <a:pt x="394" y="664"/>
                    <a:pt x="382" y="676"/>
                  </a:cubicBezTo>
                  <a:lnTo>
                    <a:pt x="334" y="676"/>
                  </a:lnTo>
                  <a:cubicBezTo>
                    <a:pt x="322" y="664"/>
                    <a:pt x="310" y="664"/>
                    <a:pt x="298" y="652"/>
                  </a:cubicBezTo>
                  <a:cubicBezTo>
                    <a:pt x="287" y="640"/>
                    <a:pt x="263" y="628"/>
                    <a:pt x="239" y="617"/>
                  </a:cubicBezTo>
                  <a:cubicBezTo>
                    <a:pt x="227" y="593"/>
                    <a:pt x="203" y="569"/>
                    <a:pt x="191" y="545"/>
                  </a:cubicBezTo>
                  <a:cubicBezTo>
                    <a:pt x="179" y="533"/>
                    <a:pt x="167" y="509"/>
                    <a:pt x="167" y="486"/>
                  </a:cubicBezTo>
                  <a:cubicBezTo>
                    <a:pt x="156" y="462"/>
                    <a:pt x="156" y="438"/>
                    <a:pt x="156" y="414"/>
                  </a:cubicBezTo>
                  <a:cubicBezTo>
                    <a:pt x="156" y="390"/>
                    <a:pt x="156" y="355"/>
                    <a:pt x="167" y="319"/>
                  </a:cubicBezTo>
                  <a:cubicBezTo>
                    <a:pt x="167" y="307"/>
                    <a:pt x="167" y="295"/>
                    <a:pt x="179" y="283"/>
                  </a:cubicBezTo>
                  <a:cubicBezTo>
                    <a:pt x="191" y="259"/>
                    <a:pt x="203" y="247"/>
                    <a:pt x="215" y="224"/>
                  </a:cubicBezTo>
                  <a:cubicBezTo>
                    <a:pt x="227" y="212"/>
                    <a:pt x="251" y="200"/>
                    <a:pt x="263" y="188"/>
                  </a:cubicBezTo>
                  <a:cubicBezTo>
                    <a:pt x="287" y="176"/>
                    <a:pt x="310" y="164"/>
                    <a:pt x="346" y="152"/>
                  </a:cubicBezTo>
                  <a:cubicBezTo>
                    <a:pt x="370" y="152"/>
                    <a:pt x="394" y="140"/>
                    <a:pt x="417" y="140"/>
                  </a:cubicBezTo>
                  <a:close/>
                  <a:moveTo>
                    <a:pt x="422" y="0"/>
                  </a:moveTo>
                  <a:cubicBezTo>
                    <a:pt x="394" y="0"/>
                    <a:pt x="364" y="3"/>
                    <a:pt x="334" y="9"/>
                  </a:cubicBezTo>
                  <a:cubicBezTo>
                    <a:pt x="275" y="21"/>
                    <a:pt x="227" y="33"/>
                    <a:pt x="179" y="69"/>
                  </a:cubicBezTo>
                  <a:cubicBezTo>
                    <a:pt x="132" y="93"/>
                    <a:pt x="96" y="140"/>
                    <a:pt x="60" y="176"/>
                  </a:cubicBezTo>
                  <a:cubicBezTo>
                    <a:pt x="36" y="224"/>
                    <a:pt x="13" y="283"/>
                    <a:pt x="13" y="331"/>
                  </a:cubicBezTo>
                  <a:cubicBezTo>
                    <a:pt x="1" y="355"/>
                    <a:pt x="1" y="390"/>
                    <a:pt x="1" y="414"/>
                  </a:cubicBezTo>
                  <a:cubicBezTo>
                    <a:pt x="1" y="450"/>
                    <a:pt x="1" y="486"/>
                    <a:pt x="13" y="509"/>
                  </a:cubicBezTo>
                  <a:cubicBezTo>
                    <a:pt x="36" y="628"/>
                    <a:pt x="120" y="724"/>
                    <a:pt x="215" y="783"/>
                  </a:cubicBezTo>
                  <a:cubicBezTo>
                    <a:pt x="251" y="807"/>
                    <a:pt x="275" y="819"/>
                    <a:pt x="310" y="819"/>
                  </a:cubicBezTo>
                  <a:cubicBezTo>
                    <a:pt x="334" y="831"/>
                    <a:pt x="346" y="831"/>
                    <a:pt x="370" y="831"/>
                  </a:cubicBezTo>
                  <a:cubicBezTo>
                    <a:pt x="382" y="831"/>
                    <a:pt x="394" y="831"/>
                    <a:pt x="406" y="819"/>
                  </a:cubicBezTo>
                  <a:cubicBezTo>
                    <a:pt x="429" y="819"/>
                    <a:pt x="441" y="819"/>
                    <a:pt x="453" y="807"/>
                  </a:cubicBezTo>
                  <a:cubicBezTo>
                    <a:pt x="477" y="807"/>
                    <a:pt x="513" y="783"/>
                    <a:pt x="537" y="771"/>
                  </a:cubicBezTo>
                  <a:cubicBezTo>
                    <a:pt x="548" y="759"/>
                    <a:pt x="560" y="759"/>
                    <a:pt x="584" y="748"/>
                  </a:cubicBezTo>
                  <a:cubicBezTo>
                    <a:pt x="632" y="724"/>
                    <a:pt x="679" y="688"/>
                    <a:pt x="715" y="640"/>
                  </a:cubicBezTo>
                  <a:cubicBezTo>
                    <a:pt x="751" y="605"/>
                    <a:pt x="775" y="557"/>
                    <a:pt x="798" y="509"/>
                  </a:cubicBezTo>
                  <a:cubicBezTo>
                    <a:pt x="810" y="450"/>
                    <a:pt x="822" y="390"/>
                    <a:pt x="810" y="331"/>
                  </a:cubicBezTo>
                  <a:cubicBezTo>
                    <a:pt x="810" y="224"/>
                    <a:pt x="739" y="128"/>
                    <a:pt x="656" y="69"/>
                  </a:cubicBezTo>
                  <a:cubicBezTo>
                    <a:pt x="608" y="33"/>
                    <a:pt x="560" y="21"/>
                    <a:pt x="501" y="9"/>
                  </a:cubicBezTo>
                  <a:cubicBezTo>
                    <a:pt x="477" y="3"/>
                    <a:pt x="450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6"/>
            <p:cNvSpPr/>
            <p:nvPr/>
          </p:nvSpPr>
          <p:spPr>
            <a:xfrm>
              <a:off x="5605450" y="3051575"/>
              <a:ext cx="17575" cy="18000"/>
            </a:xfrm>
            <a:custGeom>
              <a:avLst/>
              <a:gdLst/>
              <a:ahLst/>
              <a:cxnLst/>
              <a:rect l="l" t="t" r="r" b="b"/>
              <a:pathLst>
                <a:path w="703" h="720" extrusionOk="0">
                  <a:moveTo>
                    <a:pt x="453" y="243"/>
                  </a:moveTo>
                  <a:cubicBezTo>
                    <a:pt x="453" y="243"/>
                    <a:pt x="453" y="255"/>
                    <a:pt x="453" y="255"/>
                  </a:cubicBezTo>
                  <a:cubicBezTo>
                    <a:pt x="453" y="255"/>
                    <a:pt x="453" y="267"/>
                    <a:pt x="453" y="279"/>
                  </a:cubicBezTo>
                  <a:cubicBezTo>
                    <a:pt x="453" y="291"/>
                    <a:pt x="453" y="303"/>
                    <a:pt x="453" y="315"/>
                  </a:cubicBezTo>
                  <a:cubicBezTo>
                    <a:pt x="441" y="339"/>
                    <a:pt x="429" y="363"/>
                    <a:pt x="417" y="386"/>
                  </a:cubicBezTo>
                  <a:cubicBezTo>
                    <a:pt x="405" y="422"/>
                    <a:pt x="382" y="458"/>
                    <a:pt x="346" y="482"/>
                  </a:cubicBezTo>
                  <a:lnTo>
                    <a:pt x="334" y="482"/>
                  </a:lnTo>
                  <a:cubicBezTo>
                    <a:pt x="322" y="482"/>
                    <a:pt x="322" y="482"/>
                    <a:pt x="310" y="470"/>
                  </a:cubicBezTo>
                  <a:cubicBezTo>
                    <a:pt x="298" y="470"/>
                    <a:pt x="298" y="470"/>
                    <a:pt x="298" y="458"/>
                  </a:cubicBezTo>
                  <a:cubicBezTo>
                    <a:pt x="322" y="446"/>
                    <a:pt x="346" y="422"/>
                    <a:pt x="370" y="410"/>
                  </a:cubicBezTo>
                  <a:cubicBezTo>
                    <a:pt x="382" y="386"/>
                    <a:pt x="393" y="363"/>
                    <a:pt x="405" y="339"/>
                  </a:cubicBezTo>
                  <a:cubicBezTo>
                    <a:pt x="429" y="303"/>
                    <a:pt x="429" y="279"/>
                    <a:pt x="441" y="255"/>
                  </a:cubicBezTo>
                  <a:cubicBezTo>
                    <a:pt x="441" y="243"/>
                    <a:pt x="441" y="243"/>
                    <a:pt x="441" y="243"/>
                  </a:cubicBezTo>
                  <a:close/>
                  <a:moveTo>
                    <a:pt x="414" y="0"/>
                  </a:moveTo>
                  <a:cubicBezTo>
                    <a:pt x="393" y="0"/>
                    <a:pt x="370" y="5"/>
                    <a:pt x="346" y="5"/>
                  </a:cubicBezTo>
                  <a:cubicBezTo>
                    <a:pt x="322" y="5"/>
                    <a:pt x="286" y="17"/>
                    <a:pt x="262" y="29"/>
                  </a:cubicBezTo>
                  <a:cubicBezTo>
                    <a:pt x="239" y="41"/>
                    <a:pt x="203" y="53"/>
                    <a:pt x="179" y="77"/>
                  </a:cubicBezTo>
                  <a:cubicBezTo>
                    <a:pt x="167" y="77"/>
                    <a:pt x="167" y="89"/>
                    <a:pt x="155" y="101"/>
                  </a:cubicBezTo>
                  <a:cubicBezTo>
                    <a:pt x="143" y="112"/>
                    <a:pt x="131" y="124"/>
                    <a:pt x="120" y="136"/>
                  </a:cubicBezTo>
                  <a:cubicBezTo>
                    <a:pt x="96" y="160"/>
                    <a:pt x="72" y="184"/>
                    <a:pt x="60" y="196"/>
                  </a:cubicBezTo>
                  <a:cubicBezTo>
                    <a:pt x="36" y="220"/>
                    <a:pt x="24" y="255"/>
                    <a:pt x="12" y="279"/>
                  </a:cubicBezTo>
                  <a:cubicBezTo>
                    <a:pt x="1" y="315"/>
                    <a:pt x="1" y="339"/>
                    <a:pt x="1" y="363"/>
                  </a:cubicBezTo>
                  <a:cubicBezTo>
                    <a:pt x="1" y="398"/>
                    <a:pt x="1" y="434"/>
                    <a:pt x="12" y="470"/>
                  </a:cubicBezTo>
                  <a:cubicBezTo>
                    <a:pt x="24" y="529"/>
                    <a:pt x="60" y="577"/>
                    <a:pt x="108" y="624"/>
                  </a:cubicBezTo>
                  <a:cubicBezTo>
                    <a:pt x="155" y="672"/>
                    <a:pt x="203" y="696"/>
                    <a:pt x="262" y="708"/>
                  </a:cubicBezTo>
                  <a:cubicBezTo>
                    <a:pt x="274" y="708"/>
                    <a:pt x="286" y="720"/>
                    <a:pt x="286" y="720"/>
                  </a:cubicBezTo>
                  <a:lnTo>
                    <a:pt x="346" y="720"/>
                  </a:lnTo>
                  <a:cubicBezTo>
                    <a:pt x="382" y="720"/>
                    <a:pt x="417" y="720"/>
                    <a:pt x="441" y="708"/>
                  </a:cubicBezTo>
                  <a:cubicBezTo>
                    <a:pt x="477" y="696"/>
                    <a:pt x="501" y="684"/>
                    <a:pt x="524" y="672"/>
                  </a:cubicBezTo>
                  <a:cubicBezTo>
                    <a:pt x="548" y="648"/>
                    <a:pt x="572" y="624"/>
                    <a:pt x="596" y="601"/>
                  </a:cubicBezTo>
                  <a:cubicBezTo>
                    <a:pt x="620" y="577"/>
                    <a:pt x="632" y="553"/>
                    <a:pt x="655" y="529"/>
                  </a:cubicBezTo>
                  <a:cubicBezTo>
                    <a:pt x="667" y="505"/>
                    <a:pt x="679" y="482"/>
                    <a:pt x="679" y="446"/>
                  </a:cubicBezTo>
                  <a:cubicBezTo>
                    <a:pt x="703" y="386"/>
                    <a:pt x="703" y="327"/>
                    <a:pt x="691" y="255"/>
                  </a:cubicBezTo>
                  <a:cubicBezTo>
                    <a:pt x="691" y="196"/>
                    <a:pt x="655" y="148"/>
                    <a:pt x="620" y="101"/>
                  </a:cubicBezTo>
                  <a:cubicBezTo>
                    <a:pt x="596" y="77"/>
                    <a:pt x="572" y="53"/>
                    <a:pt x="548" y="41"/>
                  </a:cubicBezTo>
                  <a:cubicBezTo>
                    <a:pt x="536" y="29"/>
                    <a:pt x="524" y="29"/>
                    <a:pt x="512" y="17"/>
                  </a:cubicBezTo>
                  <a:cubicBezTo>
                    <a:pt x="489" y="17"/>
                    <a:pt x="465" y="5"/>
                    <a:pt x="441" y="5"/>
                  </a:cubicBezTo>
                  <a:cubicBezTo>
                    <a:pt x="433" y="1"/>
                    <a:pt x="424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6"/>
            <p:cNvSpPr/>
            <p:nvPr/>
          </p:nvSpPr>
          <p:spPr>
            <a:xfrm>
              <a:off x="5702475" y="3050500"/>
              <a:ext cx="17900" cy="19375"/>
            </a:xfrm>
            <a:custGeom>
              <a:avLst/>
              <a:gdLst/>
              <a:ahLst/>
              <a:cxnLst/>
              <a:rect l="l" t="t" r="r" b="b"/>
              <a:pathLst>
                <a:path w="716" h="775" extrusionOk="0">
                  <a:moveTo>
                    <a:pt x="275" y="286"/>
                  </a:moveTo>
                  <a:cubicBezTo>
                    <a:pt x="275" y="298"/>
                    <a:pt x="275" y="298"/>
                    <a:pt x="275" y="298"/>
                  </a:cubicBezTo>
                  <a:cubicBezTo>
                    <a:pt x="275" y="310"/>
                    <a:pt x="275" y="322"/>
                    <a:pt x="275" y="334"/>
                  </a:cubicBezTo>
                  <a:cubicBezTo>
                    <a:pt x="275" y="334"/>
                    <a:pt x="275" y="346"/>
                    <a:pt x="263" y="358"/>
                  </a:cubicBezTo>
                  <a:cubicBezTo>
                    <a:pt x="263" y="370"/>
                    <a:pt x="251" y="382"/>
                    <a:pt x="239" y="394"/>
                  </a:cubicBezTo>
                  <a:cubicBezTo>
                    <a:pt x="239" y="382"/>
                    <a:pt x="239" y="370"/>
                    <a:pt x="239" y="358"/>
                  </a:cubicBezTo>
                  <a:cubicBezTo>
                    <a:pt x="239" y="346"/>
                    <a:pt x="239" y="334"/>
                    <a:pt x="239" y="322"/>
                  </a:cubicBezTo>
                  <a:cubicBezTo>
                    <a:pt x="239" y="322"/>
                    <a:pt x="239" y="310"/>
                    <a:pt x="251" y="310"/>
                  </a:cubicBezTo>
                  <a:cubicBezTo>
                    <a:pt x="251" y="310"/>
                    <a:pt x="251" y="310"/>
                    <a:pt x="251" y="298"/>
                  </a:cubicBezTo>
                  <a:lnTo>
                    <a:pt x="263" y="298"/>
                  </a:lnTo>
                  <a:cubicBezTo>
                    <a:pt x="275" y="298"/>
                    <a:pt x="275" y="298"/>
                    <a:pt x="275" y="286"/>
                  </a:cubicBezTo>
                  <a:close/>
                  <a:moveTo>
                    <a:pt x="346" y="1"/>
                  </a:moveTo>
                  <a:cubicBezTo>
                    <a:pt x="287" y="13"/>
                    <a:pt x="227" y="36"/>
                    <a:pt x="168" y="60"/>
                  </a:cubicBezTo>
                  <a:cubicBezTo>
                    <a:pt x="120" y="84"/>
                    <a:pt x="72" y="132"/>
                    <a:pt x="49" y="179"/>
                  </a:cubicBezTo>
                  <a:cubicBezTo>
                    <a:pt x="37" y="203"/>
                    <a:pt x="37" y="227"/>
                    <a:pt x="25" y="251"/>
                  </a:cubicBezTo>
                  <a:cubicBezTo>
                    <a:pt x="25" y="275"/>
                    <a:pt x="25" y="298"/>
                    <a:pt x="25" y="322"/>
                  </a:cubicBezTo>
                  <a:cubicBezTo>
                    <a:pt x="13" y="334"/>
                    <a:pt x="13" y="358"/>
                    <a:pt x="1" y="382"/>
                  </a:cubicBezTo>
                  <a:cubicBezTo>
                    <a:pt x="1" y="417"/>
                    <a:pt x="1" y="453"/>
                    <a:pt x="1" y="489"/>
                  </a:cubicBezTo>
                  <a:cubicBezTo>
                    <a:pt x="13" y="548"/>
                    <a:pt x="37" y="596"/>
                    <a:pt x="72" y="644"/>
                  </a:cubicBezTo>
                  <a:cubicBezTo>
                    <a:pt x="84" y="667"/>
                    <a:pt x="108" y="691"/>
                    <a:pt x="132" y="703"/>
                  </a:cubicBezTo>
                  <a:cubicBezTo>
                    <a:pt x="156" y="727"/>
                    <a:pt x="191" y="751"/>
                    <a:pt x="227" y="763"/>
                  </a:cubicBezTo>
                  <a:lnTo>
                    <a:pt x="251" y="763"/>
                  </a:lnTo>
                  <a:cubicBezTo>
                    <a:pt x="275" y="775"/>
                    <a:pt x="299" y="775"/>
                    <a:pt x="322" y="775"/>
                  </a:cubicBezTo>
                  <a:cubicBezTo>
                    <a:pt x="358" y="775"/>
                    <a:pt x="382" y="763"/>
                    <a:pt x="418" y="751"/>
                  </a:cubicBezTo>
                  <a:cubicBezTo>
                    <a:pt x="477" y="739"/>
                    <a:pt x="525" y="703"/>
                    <a:pt x="572" y="656"/>
                  </a:cubicBezTo>
                  <a:cubicBezTo>
                    <a:pt x="668" y="572"/>
                    <a:pt x="715" y="453"/>
                    <a:pt x="715" y="322"/>
                  </a:cubicBezTo>
                  <a:cubicBezTo>
                    <a:pt x="715" y="263"/>
                    <a:pt x="703" y="203"/>
                    <a:pt x="680" y="155"/>
                  </a:cubicBezTo>
                  <a:cubicBezTo>
                    <a:pt x="644" y="96"/>
                    <a:pt x="596" y="48"/>
                    <a:pt x="537" y="25"/>
                  </a:cubicBezTo>
                  <a:cubicBezTo>
                    <a:pt x="501" y="13"/>
                    <a:pt x="477" y="13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6"/>
          <p:cNvGrpSpPr/>
          <p:nvPr/>
        </p:nvGrpSpPr>
        <p:grpSpPr>
          <a:xfrm rot="-4035387">
            <a:off x="8381953" y="3670912"/>
            <a:ext cx="795802" cy="1421939"/>
            <a:chOff x="1978200" y="2863575"/>
            <a:chExt cx="296200" cy="529250"/>
          </a:xfrm>
        </p:grpSpPr>
        <p:sp>
          <p:nvSpPr>
            <p:cNvPr id="2051" name="Google Shape;2051;p56"/>
            <p:cNvSpPr/>
            <p:nvPr/>
          </p:nvSpPr>
          <p:spPr>
            <a:xfrm>
              <a:off x="1978200" y="2873700"/>
              <a:ext cx="283100" cy="503350"/>
            </a:xfrm>
            <a:custGeom>
              <a:avLst/>
              <a:gdLst/>
              <a:ahLst/>
              <a:cxnLst/>
              <a:rect l="l" t="t" r="r" b="b"/>
              <a:pathLst>
                <a:path w="11324" h="20134" extrusionOk="0">
                  <a:moveTo>
                    <a:pt x="9121" y="2810"/>
                  </a:moveTo>
                  <a:lnTo>
                    <a:pt x="9121" y="2822"/>
                  </a:lnTo>
                  <a:lnTo>
                    <a:pt x="9130" y="2810"/>
                  </a:lnTo>
                  <a:close/>
                  <a:moveTo>
                    <a:pt x="644" y="14538"/>
                  </a:moveTo>
                  <a:cubicBezTo>
                    <a:pt x="656" y="14550"/>
                    <a:pt x="668" y="14562"/>
                    <a:pt x="680" y="14574"/>
                  </a:cubicBezTo>
                  <a:cubicBezTo>
                    <a:pt x="680" y="14586"/>
                    <a:pt x="692" y="14597"/>
                    <a:pt x="692" y="14609"/>
                  </a:cubicBezTo>
                  <a:cubicBezTo>
                    <a:pt x="703" y="14621"/>
                    <a:pt x="703" y="14621"/>
                    <a:pt x="703" y="14633"/>
                  </a:cubicBezTo>
                  <a:cubicBezTo>
                    <a:pt x="703" y="14657"/>
                    <a:pt x="703" y="14681"/>
                    <a:pt x="703" y="14705"/>
                  </a:cubicBezTo>
                  <a:cubicBezTo>
                    <a:pt x="703" y="14705"/>
                    <a:pt x="692" y="14716"/>
                    <a:pt x="692" y="14728"/>
                  </a:cubicBezTo>
                  <a:cubicBezTo>
                    <a:pt x="692" y="14728"/>
                    <a:pt x="680" y="14716"/>
                    <a:pt x="680" y="14705"/>
                  </a:cubicBezTo>
                  <a:cubicBezTo>
                    <a:pt x="680" y="14693"/>
                    <a:pt x="668" y="14681"/>
                    <a:pt x="656" y="14669"/>
                  </a:cubicBezTo>
                  <a:cubicBezTo>
                    <a:pt x="644" y="14645"/>
                    <a:pt x="632" y="14645"/>
                    <a:pt x="620" y="14633"/>
                  </a:cubicBezTo>
                  <a:cubicBezTo>
                    <a:pt x="620" y="14621"/>
                    <a:pt x="608" y="14621"/>
                    <a:pt x="596" y="14621"/>
                  </a:cubicBezTo>
                  <a:lnTo>
                    <a:pt x="596" y="14609"/>
                  </a:lnTo>
                  <a:cubicBezTo>
                    <a:pt x="608" y="14586"/>
                    <a:pt x="620" y="14562"/>
                    <a:pt x="644" y="14538"/>
                  </a:cubicBezTo>
                  <a:close/>
                  <a:moveTo>
                    <a:pt x="477" y="14478"/>
                  </a:moveTo>
                  <a:cubicBezTo>
                    <a:pt x="465" y="14490"/>
                    <a:pt x="465" y="14502"/>
                    <a:pt x="453" y="14526"/>
                  </a:cubicBezTo>
                  <a:cubicBezTo>
                    <a:pt x="453" y="14526"/>
                    <a:pt x="441" y="14538"/>
                    <a:pt x="441" y="14550"/>
                  </a:cubicBezTo>
                  <a:cubicBezTo>
                    <a:pt x="430" y="14574"/>
                    <a:pt x="418" y="14597"/>
                    <a:pt x="418" y="14633"/>
                  </a:cubicBezTo>
                  <a:cubicBezTo>
                    <a:pt x="406" y="14633"/>
                    <a:pt x="394" y="14645"/>
                    <a:pt x="382" y="14645"/>
                  </a:cubicBezTo>
                  <a:cubicBezTo>
                    <a:pt x="346" y="14669"/>
                    <a:pt x="322" y="14693"/>
                    <a:pt x="311" y="14716"/>
                  </a:cubicBezTo>
                  <a:cubicBezTo>
                    <a:pt x="299" y="14728"/>
                    <a:pt x="299" y="14740"/>
                    <a:pt x="299" y="14752"/>
                  </a:cubicBezTo>
                  <a:lnTo>
                    <a:pt x="299" y="14764"/>
                  </a:lnTo>
                  <a:lnTo>
                    <a:pt x="299" y="14776"/>
                  </a:lnTo>
                  <a:lnTo>
                    <a:pt x="287" y="14776"/>
                  </a:lnTo>
                  <a:cubicBezTo>
                    <a:pt x="275" y="14752"/>
                    <a:pt x="263" y="14728"/>
                    <a:pt x="251" y="14705"/>
                  </a:cubicBezTo>
                  <a:cubicBezTo>
                    <a:pt x="251" y="14693"/>
                    <a:pt x="263" y="14669"/>
                    <a:pt x="263" y="14657"/>
                  </a:cubicBezTo>
                  <a:cubicBezTo>
                    <a:pt x="287" y="14621"/>
                    <a:pt x="299" y="14597"/>
                    <a:pt x="322" y="14562"/>
                  </a:cubicBezTo>
                  <a:cubicBezTo>
                    <a:pt x="334" y="14538"/>
                    <a:pt x="358" y="14526"/>
                    <a:pt x="382" y="14502"/>
                  </a:cubicBezTo>
                  <a:cubicBezTo>
                    <a:pt x="394" y="14490"/>
                    <a:pt x="418" y="14478"/>
                    <a:pt x="430" y="14478"/>
                  </a:cubicBezTo>
                  <a:close/>
                  <a:moveTo>
                    <a:pt x="11240" y="0"/>
                  </a:moveTo>
                  <a:cubicBezTo>
                    <a:pt x="11217" y="0"/>
                    <a:pt x="11193" y="12"/>
                    <a:pt x="11169" y="24"/>
                  </a:cubicBezTo>
                  <a:cubicBezTo>
                    <a:pt x="11157" y="48"/>
                    <a:pt x="11145" y="72"/>
                    <a:pt x="11121" y="84"/>
                  </a:cubicBezTo>
                  <a:lnTo>
                    <a:pt x="11121" y="96"/>
                  </a:lnTo>
                  <a:cubicBezTo>
                    <a:pt x="11121" y="96"/>
                    <a:pt x="11121" y="96"/>
                    <a:pt x="11109" y="108"/>
                  </a:cubicBezTo>
                  <a:lnTo>
                    <a:pt x="11098" y="131"/>
                  </a:lnTo>
                  <a:lnTo>
                    <a:pt x="11074" y="155"/>
                  </a:lnTo>
                  <a:lnTo>
                    <a:pt x="11050" y="191"/>
                  </a:lnTo>
                  <a:cubicBezTo>
                    <a:pt x="11026" y="215"/>
                    <a:pt x="11002" y="250"/>
                    <a:pt x="10979" y="286"/>
                  </a:cubicBezTo>
                  <a:lnTo>
                    <a:pt x="10883" y="417"/>
                  </a:lnTo>
                  <a:lnTo>
                    <a:pt x="10788" y="548"/>
                  </a:lnTo>
                  <a:cubicBezTo>
                    <a:pt x="10681" y="703"/>
                    <a:pt x="10562" y="858"/>
                    <a:pt x="10431" y="1048"/>
                  </a:cubicBezTo>
                  <a:lnTo>
                    <a:pt x="10371" y="1120"/>
                  </a:lnTo>
                  <a:cubicBezTo>
                    <a:pt x="10264" y="1262"/>
                    <a:pt x="10169" y="1405"/>
                    <a:pt x="10062" y="1548"/>
                  </a:cubicBezTo>
                  <a:lnTo>
                    <a:pt x="9931" y="1739"/>
                  </a:lnTo>
                  <a:lnTo>
                    <a:pt x="9800" y="1917"/>
                  </a:lnTo>
                  <a:cubicBezTo>
                    <a:pt x="9764" y="1965"/>
                    <a:pt x="9728" y="2013"/>
                    <a:pt x="9693" y="2060"/>
                  </a:cubicBezTo>
                  <a:lnTo>
                    <a:pt x="9585" y="2215"/>
                  </a:lnTo>
                  <a:lnTo>
                    <a:pt x="9130" y="2810"/>
                  </a:lnTo>
                  <a:lnTo>
                    <a:pt x="9133" y="2810"/>
                  </a:lnTo>
                  <a:lnTo>
                    <a:pt x="8895" y="3108"/>
                  </a:lnTo>
                  <a:lnTo>
                    <a:pt x="8704" y="3346"/>
                  </a:lnTo>
                  <a:lnTo>
                    <a:pt x="8657" y="3417"/>
                  </a:lnTo>
                  <a:lnTo>
                    <a:pt x="8454" y="3679"/>
                  </a:lnTo>
                  <a:lnTo>
                    <a:pt x="8442" y="3691"/>
                  </a:lnTo>
                  <a:lnTo>
                    <a:pt x="8431" y="3703"/>
                  </a:lnTo>
                  <a:cubicBezTo>
                    <a:pt x="8419" y="3727"/>
                    <a:pt x="8395" y="3763"/>
                    <a:pt x="8371" y="3787"/>
                  </a:cubicBezTo>
                  <a:lnTo>
                    <a:pt x="7990" y="4310"/>
                  </a:lnTo>
                  <a:lnTo>
                    <a:pt x="7895" y="4430"/>
                  </a:lnTo>
                  <a:lnTo>
                    <a:pt x="7800" y="4560"/>
                  </a:lnTo>
                  <a:lnTo>
                    <a:pt x="7776" y="4596"/>
                  </a:lnTo>
                  <a:cubicBezTo>
                    <a:pt x="7716" y="4680"/>
                    <a:pt x="7657" y="4751"/>
                    <a:pt x="7597" y="4834"/>
                  </a:cubicBezTo>
                  <a:lnTo>
                    <a:pt x="7466" y="5013"/>
                  </a:lnTo>
                  <a:lnTo>
                    <a:pt x="7430" y="5061"/>
                  </a:lnTo>
                  <a:cubicBezTo>
                    <a:pt x="7216" y="5358"/>
                    <a:pt x="7002" y="5656"/>
                    <a:pt x="6788" y="5954"/>
                  </a:cubicBezTo>
                  <a:lnTo>
                    <a:pt x="6561" y="6239"/>
                  </a:lnTo>
                  <a:cubicBezTo>
                    <a:pt x="6323" y="6549"/>
                    <a:pt x="6085" y="6858"/>
                    <a:pt x="5847" y="7168"/>
                  </a:cubicBezTo>
                  <a:lnTo>
                    <a:pt x="5811" y="7204"/>
                  </a:lnTo>
                  <a:cubicBezTo>
                    <a:pt x="5752" y="7287"/>
                    <a:pt x="5692" y="7358"/>
                    <a:pt x="5633" y="7442"/>
                  </a:cubicBezTo>
                  <a:lnTo>
                    <a:pt x="5621" y="7454"/>
                  </a:lnTo>
                  <a:cubicBezTo>
                    <a:pt x="5585" y="7501"/>
                    <a:pt x="5549" y="7549"/>
                    <a:pt x="5514" y="7597"/>
                  </a:cubicBezTo>
                  <a:lnTo>
                    <a:pt x="5311" y="7859"/>
                  </a:lnTo>
                  <a:lnTo>
                    <a:pt x="4966" y="8323"/>
                  </a:lnTo>
                  <a:cubicBezTo>
                    <a:pt x="4811" y="8525"/>
                    <a:pt x="4644" y="8740"/>
                    <a:pt x="4490" y="8942"/>
                  </a:cubicBezTo>
                  <a:lnTo>
                    <a:pt x="4347" y="9132"/>
                  </a:lnTo>
                  <a:lnTo>
                    <a:pt x="4216" y="9311"/>
                  </a:lnTo>
                  <a:lnTo>
                    <a:pt x="4097" y="9466"/>
                  </a:lnTo>
                  <a:lnTo>
                    <a:pt x="4049" y="9525"/>
                  </a:lnTo>
                  <a:cubicBezTo>
                    <a:pt x="3990" y="9609"/>
                    <a:pt x="3918" y="9692"/>
                    <a:pt x="3847" y="9775"/>
                  </a:cubicBezTo>
                  <a:cubicBezTo>
                    <a:pt x="3763" y="9894"/>
                    <a:pt x="3680" y="10014"/>
                    <a:pt x="3597" y="10121"/>
                  </a:cubicBezTo>
                  <a:lnTo>
                    <a:pt x="3478" y="10287"/>
                  </a:lnTo>
                  <a:lnTo>
                    <a:pt x="3239" y="10597"/>
                  </a:lnTo>
                  <a:lnTo>
                    <a:pt x="3001" y="10906"/>
                  </a:lnTo>
                  <a:cubicBezTo>
                    <a:pt x="2978" y="10942"/>
                    <a:pt x="2954" y="10978"/>
                    <a:pt x="2930" y="11014"/>
                  </a:cubicBezTo>
                  <a:cubicBezTo>
                    <a:pt x="2847" y="11121"/>
                    <a:pt x="2775" y="11228"/>
                    <a:pt x="2692" y="11347"/>
                  </a:cubicBezTo>
                  <a:lnTo>
                    <a:pt x="2477" y="11645"/>
                  </a:lnTo>
                  <a:lnTo>
                    <a:pt x="2263" y="11942"/>
                  </a:lnTo>
                  <a:cubicBezTo>
                    <a:pt x="2239" y="11978"/>
                    <a:pt x="2204" y="12014"/>
                    <a:pt x="2180" y="12049"/>
                  </a:cubicBezTo>
                  <a:lnTo>
                    <a:pt x="2180" y="12061"/>
                  </a:lnTo>
                  <a:lnTo>
                    <a:pt x="2132" y="12121"/>
                  </a:lnTo>
                  <a:lnTo>
                    <a:pt x="1870" y="12514"/>
                  </a:lnTo>
                  <a:cubicBezTo>
                    <a:pt x="1763" y="12669"/>
                    <a:pt x="1656" y="12835"/>
                    <a:pt x="1537" y="12990"/>
                  </a:cubicBezTo>
                  <a:lnTo>
                    <a:pt x="1430" y="13157"/>
                  </a:lnTo>
                  <a:lnTo>
                    <a:pt x="1323" y="13323"/>
                  </a:lnTo>
                  <a:cubicBezTo>
                    <a:pt x="1287" y="13371"/>
                    <a:pt x="1251" y="13407"/>
                    <a:pt x="1227" y="13454"/>
                  </a:cubicBezTo>
                  <a:lnTo>
                    <a:pt x="1215" y="13466"/>
                  </a:lnTo>
                  <a:lnTo>
                    <a:pt x="1180" y="13514"/>
                  </a:lnTo>
                  <a:lnTo>
                    <a:pt x="1061" y="13681"/>
                  </a:lnTo>
                  <a:lnTo>
                    <a:pt x="942" y="13847"/>
                  </a:lnTo>
                  <a:cubicBezTo>
                    <a:pt x="906" y="13907"/>
                    <a:pt x="858" y="13966"/>
                    <a:pt x="822" y="14014"/>
                  </a:cubicBezTo>
                  <a:lnTo>
                    <a:pt x="787" y="14050"/>
                  </a:lnTo>
                  <a:lnTo>
                    <a:pt x="751" y="14097"/>
                  </a:lnTo>
                  <a:lnTo>
                    <a:pt x="715" y="14145"/>
                  </a:lnTo>
                  <a:lnTo>
                    <a:pt x="680" y="14193"/>
                  </a:lnTo>
                  <a:lnTo>
                    <a:pt x="644" y="14240"/>
                  </a:lnTo>
                  <a:cubicBezTo>
                    <a:pt x="632" y="14264"/>
                    <a:pt x="608" y="14288"/>
                    <a:pt x="584" y="14312"/>
                  </a:cubicBezTo>
                  <a:cubicBezTo>
                    <a:pt x="561" y="14312"/>
                    <a:pt x="525" y="14300"/>
                    <a:pt x="501" y="14300"/>
                  </a:cubicBezTo>
                  <a:cubicBezTo>
                    <a:pt x="477" y="14300"/>
                    <a:pt x="453" y="14300"/>
                    <a:pt x="418" y="14312"/>
                  </a:cubicBezTo>
                  <a:cubicBezTo>
                    <a:pt x="406" y="14312"/>
                    <a:pt x="394" y="14324"/>
                    <a:pt x="382" y="14324"/>
                  </a:cubicBezTo>
                  <a:cubicBezTo>
                    <a:pt x="358" y="14324"/>
                    <a:pt x="334" y="14335"/>
                    <a:pt x="311" y="14335"/>
                  </a:cubicBezTo>
                  <a:cubicBezTo>
                    <a:pt x="287" y="14347"/>
                    <a:pt x="263" y="14359"/>
                    <a:pt x="239" y="14371"/>
                  </a:cubicBezTo>
                  <a:cubicBezTo>
                    <a:pt x="215" y="14383"/>
                    <a:pt x="191" y="14395"/>
                    <a:pt x="180" y="14407"/>
                  </a:cubicBezTo>
                  <a:lnTo>
                    <a:pt x="168" y="14419"/>
                  </a:lnTo>
                  <a:cubicBezTo>
                    <a:pt x="144" y="14443"/>
                    <a:pt x="120" y="14455"/>
                    <a:pt x="108" y="14478"/>
                  </a:cubicBezTo>
                  <a:cubicBezTo>
                    <a:pt x="84" y="14502"/>
                    <a:pt x="60" y="14526"/>
                    <a:pt x="49" y="14550"/>
                  </a:cubicBezTo>
                  <a:cubicBezTo>
                    <a:pt x="25" y="14574"/>
                    <a:pt x="13" y="14609"/>
                    <a:pt x="13" y="14633"/>
                  </a:cubicBezTo>
                  <a:cubicBezTo>
                    <a:pt x="1" y="14657"/>
                    <a:pt x="1" y="14693"/>
                    <a:pt x="1" y="14716"/>
                  </a:cubicBezTo>
                  <a:cubicBezTo>
                    <a:pt x="1" y="14776"/>
                    <a:pt x="13" y="14836"/>
                    <a:pt x="49" y="14895"/>
                  </a:cubicBezTo>
                  <a:cubicBezTo>
                    <a:pt x="72" y="14931"/>
                    <a:pt x="120" y="14978"/>
                    <a:pt x="168" y="15014"/>
                  </a:cubicBezTo>
                  <a:cubicBezTo>
                    <a:pt x="215" y="15050"/>
                    <a:pt x="263" y="15074"/>
                    <a:pt x="322" y="15097"/>
                  </a:cubicBezTo>
                  <a:cubicBezTo>
                    <a:pt x="346" y="15097"/>
                    <a:pt x="358" y="15109"/>
                    <a:pt x="382" y="15109"/>
                  </a:cubicBezTo>
                  <a:cubicBezTo>
                    <a:pt x="370" y="15455"/>
                    <a:pt x="370" y="15836"/>
                    <a:pt x="370" y="16300"/>
                  </a:cubicBezTo>
                  <a:cubicBezTo>
                    <a:pt x="370" y="16681"/>
                    <a:pt x="382" y="17074"/>
                    <a:pt x="394" y="17562"/>
                  </a:cubicBezTo>
                  <a:cubicBezTo>
                    <a:pt x="418" y="18015"/>
                    <a:pt x="430" y="18443"/>
                    <a:pt x="453" y="18860"/>
                  </a:cubicBezTo>
                  <a:lnTo>
                    <a:pt x="465" y="19038"/>
                  </a:lnTo>
                  <a:lnTo>
                    <a:pt x="477" y="19217"/>
                  </a:lnTo>
                  <a:lnTo>
                    <a:pt x="477" y="19265"/>
                  </a:lnTo>
                  <a:cubicBezTo>
                    <a:pt x="477" y="19300"/>
                    <a:pt x="477" y="19336"/>
                    <a:pt x="489" y="19384"/>
                  </a:cubicBezTo>
                  <a:lnTo>
                    <a:pt x="489" y="19503"/>
                  </a:lnTo>
                  <a:cubicBezTo>
                    <a:pt x="489" y="19681"/>
                    <a:pt x="501" y="19860"/>
                    <a:pt x="501" y="20050"/>
                  </a:cubicBezTo>
                  <a:cubicBezTo>
                    <a:pt x="501" y="20098"/>
                    <a:pt x="537" y="20134"/>
                    <a:pt x="584" y="20134"/>
                  </a:cubicBezTo>
                  <a:cubicBezTo>
                    <a:pt x="608" y="20134"/>
                    <a:pt x="620" y="20122"/>
                    <a:pt x="644" y="20110"/>
                  </a:cubicBezTo>
                  <a:cubicBezTo>
                    <a:pt x="656" y="20086"/>
                    <a:pt x="668" y="20074"/>
                    <a:pt x="668" y="20050"/>
                  </a:cubicBezTo>
                  <a:cubicBezTo>
                    <a:pt x="668" y="19920"/>
                    <a:pt x="656" y="19800"/>
                    <a:pt x="656" y="19610"/>
                  </a:cubicBezTo>
                  <a:lnTo>
                    <a:pt x="656" y="19527"/>
                  </a:lnTo>
                  <a:lnTo>
                    <a:pt x="656" y="19515"/>
                  </a:lnTo>
                  <a:cubicBezTo>
                    <a:pt x="644" y="19455"/>
                    <a:pt x="644" y="19396"/>
                    <a:pt x="644" y="19336"/>
                  </a:cubicBezTo>
                  <a:cubicBezTo>
                    <a:pt x="644" y="19265"/>
                    <a:pt x="632" y="19181"/>
                    <a:pt x="632" y="19110"/>
                  </a:cubicBezTo>
                  <a:cubicBezTo>
                    <a:pt x="620" y="18955"/>
                    <a:pt x="620" y="18800"/>
                    <a:pt x="608" y="18646"/>
                  </a:cubicBezTo>
                  <a:lnTo>
                    <a:pt x="608" y="18622"/>
                  </a:lnTo>
                  <a:lnTo>
                    <a:pt x="608" y="18574"/>
                  </a:lnTo>
                  <a:cubicBezTo>
                    <a:pt x="596" y="18360"/>
                    <a:pt x="584" y="18145"/>
                    <a:pt x="572" y="17919"/>
                  </a:cubicBezTo>
                  <a:cubicBezTo>
                    <a:pt x="572" y="17860"/>
                    <a:pt x="572" y="17800"/>
                    <a:pt x="572" y="17729"/>
                  </a:cubicBezTo>
                  <a:lnTo>
                    <a:pt x="572" y="17645"/>
                  </a:lnTo>
                  <a:lnTo>
                    <a:pt x="561" y="17538"/>
                  </a:lnTo>
                  <a:cubicBezTo>
                    <a:pt x="561" y="17467"/>
                    <a:pt x="561" y="17395"/>
                    <a:pt x="561" y="17324"/>
                  </a:cubicBezTo>
                  <a:lnTo>
                    <a:pt x="549" y="17181"/>
                  </a:lnTo>
                  <a:cubicBezTo>
                    <a:pt x="549" y="17014"/>
                    <a:pt x="549" y="16860"/>
                    <a:pt x="537" y="16693"/>
                  </a:cubicBezTo>
                  <a:cubicBezTo>
                    <a:pt x="537" y="16479"/>
                    <a:pt x="537" y="16252"/>
                    <a:pt x="537" y="15990"/>
                  </a:cubicBezTo>
                  <a:cubicBezTo>
                    <a:pt x="537" y="15788"/>
                    <a:pt x="537" y="15586"/>
                    <a:pt x="537" y="15395"/>
                  </a:cubicBezTo>
                  <a:cubicBezTo>
                    <a:pt x="549" y="15288"/>
                    <a:pt x="549" y="15193"/>
                    <a:pt x="549" y="15097"/>
                  </a:cubicBezTo>
                  <a:cubicBezTo>
                    <a:pt x="561" y="15097"/>
                    <a:pt x="572" y="15086"/>
                    <a:pt x="572" y="15086"/>
                  </a:cubicBezTo>
                  <a:cubicBezTo>
                    <a:pt x="608" y="15074"/>
                    <a:pt x="632" y="15062"/>
                    <a:pt x="668" y="15038"/>
                  </a:cubicBezTo>
                  <a:cubicBezTo>
                    <a:pt x="703" y="15002"/>
                    <a:pt x="751" y="14967"/>
                    <a:pt x="787" y="14919"/>
                  </a:cubicBezTo>
                  <a:cubicBezTo>
                    <a:pt x="811" y="14871"/>
                    <a:pt x="834" y="14824"/>
                    <a:pt x="846" y="14752"/>
                  </a:cubicBezTo>
                  <a:cubicBezTo>
                    <a:pt x="846" y="14752"/>
                    <a:pt x="858" y="14740"/>
                    <a:pt x="858" y="14740"/>
                  </a:cubicBezTo>
                  <a:cubicBezTo>
                    <a:pt x="858" y="14705"/>
                    <a:pt x="858" y="14669"/>
                    <a:pt x="858" y="14633"/>
                  </a:cubicBezTo>
                  <a:cubicBezTo>
                    <a:pt x="858" y="14621"/>
                    <a:pt x="858" y="14597"/>
                    <a:pt x="846" y="14586"/>
                  </a:cubicBezTo>
                  <a:cubicBezTo>
                    <a:pt x="846" y="14550"/>
                    <a:pt x="834" y="14526"/>
                    <a:pt x="822" y="14502"/>
                  </a:cubicBezTo>
                  <a:cubicBezTo>
                    <a:pt x="799" y="14478"/>
                    <a:pt x="787" y="14443"/>
                    <a:pt x="763" y="14419"/>
                  </a:cubicBezTo>
                  <a:cubicBezTo>
                    <a:pt x="751" y="14407"/>
                    <a:pt x="751" y="14407"/>
                    <a:pt x="739" y="14395"/>
                  </a:cubicBezTo>
                  <a:lnTo>
                    <a:pt x="763" y="14359"/>
                  </a:lnTo>
                  <a:lnTo>
                    <a:pt x="787" y="14335"/>
                  </a:lnTo>
                  <a:lnTo>
                    <a:pt x="811" y="14312"/>
                  </a:lnTo>
                  <a:lnTo>
                    <a:pt x="858" y="14252"/>
                  </a:lnTo>
                  <a:lnTo>
                    <a:pt x="906" y="14181"/>
                  </a:lnTo>
                  <a:lnTo>
                    <a:pt x="942" y="14133"/>
                  </a:lnTo>
                  <a:lnTo>
                    <a:pt x="965" y="14097"/>
                  </a:lnTo>
                  <a:cubicBezTo>
                    <a:pt x="1001" y="14050"/>
                    <a:pt x="1049" y="13990"/>
                    <a:pt x="1096" y="13931"/>
                  </a:cubicBezTo>
                  <a:lnTo>
                    <a:pt x="1323" y="13609"/>
                  </a:lnTo>
                  <a:lnTo>
                    <a:pt x="1370" y="13550"/>
                  </a:lnTo>
                  <a:cubicBezTo>
                    <a:pt x="1406" y="13502"/>
                    <a:pt x="1442" y="13454"/>
                    <a:pt x="1465" y="13407"/>
                  </a:cubicBezTo>
                  <a:cubicBezTo>
                    <a:pt x="1739" y="13014"/>
                    <a:pt x="2013" y="12609"/>
                    <a:pt x="2287" y="12216"/>
                  </a:cubicBezTo>
                  <a:cubicBezTo>
                    <a:pt x="2299" y="12192"/>
                    <a:pt x="2311" y="12169"/>
                    <a:pt x="2323" y="12157"/>
                  </a:cubicBezTo>
                  <a:cubicBezTo>
                    <a:pt x="2358" y="12109"/>
                    <a:pt x="2382" y="12073"/>
                    <a:pt x="2406" y="12026"/>
                  </a:cubicBezTo>
                  <a:lnTo>
                    <a:pt x="2489" y="11919"/>
                  </a:lnTo>
                  <a:lnTo>
                    <a:pt x="2561" y="11823"/>
                  </a:lnTo>
                  <a:lnTo>
                    <a:pt x="3085" y="11097"/>
                  </a:lnTo>
                  <a:cubicBezTo>
                    <a:pt x="3144" y="11014"/>
                    <a:pt x="3204" y="10930"/>
                    <a:pt x="3275" y="10847"/>
                  </a:cubicBezTo>
                  <a:lnTo>
                    <a:pt x="3275" y="10835"/>
                  </a:lnTo>
                  <a:lnTo>
                    <a:pt x="3335" y="10752"/>
                  </a:lnTo>
                  <a:lnTo>
                    <a:pt x="3882" y="10025"/>
                  </a:lnTo>
                  <a:cubicBezTo>
                    <a:pt x="4073" y="9775"/>
                    <a:pt x="4275" y="9525"/>
                    <a:pt x="4454" y="9275"/>
                  </a:cubicBezTo>
                  <a:lnTo>
                    <a:pt x="4656" y="9001"/>
                  </a:lnTo>
                  <a:lnTo>
                    <a:pt x="5371" y="8073"/>
                  </a:lnTo>
                  <a:cubicBezTo>
                    <a:pt x="5442" y="7978"/>
                    <a:pt x="5514" y="7882"/>
                    <a:pt x="5585" y="7787"/>
                  </a:cubicBezTo>
                  <a:lnTo>
                    <a:pt x="5621" y="7751"/>
                  </a:lnTo>
                  <a:cubicBezTo>
                    <a:pt x="5740" y="7597"/>
                    <a:pt x="5871" y="7430"/>
                    <a:pt x="5990" y="7263"/>
                  </a:cubicBezTo>
                  <a:cubicBezTo>
                    <a:pt x="6311" y="6858"/>
                    <a:pt x="6621" y="6454"/>
                    <a:pt x="6930" y="6049"/>
                  </a:cubicBezTo>
                  <a:cubicBezTo>
                    <a:pt x="6954" y="6025"/>
                    <a:pt x="6978" y="5989"/>
                    <a:pt x="7002" y="5954"/>
                  </a:cubicBezTo>
                  <a:lnTo>
                    <a:pt x="7038" y="5906"/>
                  </a:lnTo>
                  <a:lnTo>
                    <a:pt x="7240" y="5632"/>
                  </a:lnTo>
                  <a:lnTo>
                    <a:pt x="7288" y="5561"/>
                  </a:lnTo>
                  <a:lnTo>
                    <a:pt x="7609" y="5120"/>
                  </a:lnTo>
                  <a:lnTo>
                    <a:pt x="7752" y="4918"/>
                  </a:lnTo>
                  <a:cubicBezTo>
                    <a:pt x="7823" y="4822"/>
                    <a:pt x="7895" y="4727"/>
                    <a:pt x="7966" y="4620"/>
                  </a:cubicBezTo>
                  <a:lnTo>
                    <a:pt x="8050" y="4513"/>
                  </a:lnTo>
                  <a:lnTo>
                    <a:pt x="8526" y="3870"/>
                  </a:lnTo>
                  <a:lnTo>
                    <a:pt x="8538" y="3858"/>
                  </a:lnTo>
                  <a:lnTo>
                    <a:pt x="8954" y="3322"/>
                  </a:lnTo>
                  <a:cubicBezTo>
                    <a:pt x="8990" y="3275"/>
                    <a:pt x="9026" y="3227"/>
                    <a:pt x="9062" y="3191"/>
                  </a:cubicBezTo>
                  <a:cubicBezTo>
                    <a:pt x="9133" y="3096"/>
                    <a:pt x="9216" y="2989"/>
                    <a:pt x="9300" y="2882"/>
                  </a:cubicBezTo>
                  <a:lnTo>
                    <a:pt x="9395" y="2751"/>
                  </a:lnTo>
                  <a:lnTo>
                    <a:pt x="9800" y="2215"/>
                  </a:lnTo>
                  <a:cubicBezTo>
                    <a:pt x="9895" y="2084"/>
                    <a:pt x="9978" y="1965"/>
                    <a:pt x="10062" y="1846"/>
                  </a:cubicBezTo>
                  <a:lnTo>
                    <a:pt x="10157" y="1727"/>
                  </a:lnTo>
                  <a:cubicBezTo>
                    <a:pt x="10240" y="1608"/>
                    <a:pt x="10312" y="1501"/>
                    <a:pt x="10395" y="1382"/>
                  </a:cubicBezTo>
                  <a:lnTo>
                    <a:pt x="10467" y="1286"/>
                  </a:lnTo>
                  <a:cubicBezTo>
                    <a:pt x="10550" y="1167"/>
                    <a:pt x="10645" y="1036"/>
                    <a:pt x="10728" y="917"/>
                  </a:cubicBezTo>
                  <a:cubicBezTo>
                    <a:pt x="10824" y="786"/>
                    <a:pt x="10919" y="667"/>
                    <a:pt x="11014" y="536"/>
                  </a:cubicBezTo>
                  <a:cubicBezTo>
                    <a:pt x="11038" y="500"/>
                    <a:pt x="11074" y="465"/>
                    <a:pt x="11098" y="417"/>
                  </a:cubicBezTo>
                  <a:lnTo>
                    <a:pt x="11145" y="358"/>
                  </a:lnTo>
                  <a:lnTo>
                    <a:pt x="11205" y="274"/>
                  </a:lnTo>
                  <a:lnTo>
                    <a:pt x="11229" y="250"/>
                  </a:lnTo>
                  <a:cubicBezTo>
                    <a:pt x="11252" y="215"/>
                    <a:pt x="11264" y="191"/>
                    <a:pt x="11288" y="155"/>
                  </a:cubicBezTo>
                  <a:lnTo>
                    <a:pt x="11300" y="155"/>
                  </a:lnTo>
                  <a:cubicBezTo>
                    <a:pt x="11312" y="143"/>
                    <a:pt x="11324" y="119"/>
                    <a:pt x="11324" y="96"/>
                  </a:cubicBezTo>
                  <a:cubicBezTo>
                    <a:pt x="11324" y="72"/>
                    <a:pt x="11312" y="48"/>
                    <a:pt x="11300" y="24"/>
                  </a:cubicBezTo>
                  <a:cubicBezTo>
                    <a:pt x="11276" y="12"/>
                    <a:pt x="11264" y="0"/>
                    <a:pt x="1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6"/>
            <p:cNvSpPr/>
            <p:nvPr/>
          </p:nvSpPr>
          <p:spPr>
            <a:xfrm>
              <a:off x="1979400" y="3369600"/>
              <a:ext cx="22950" cy="23225"/>
            </a:xfrm>
            <a:custGeom>
              <a:avLst/>
              <a:gdLst/>
              <a:ahLst/>
              <a:cxnLst/>
              <a:rect l="l" t="t" r="r" b="b"/>
              <a:pathLst>
                <a:path w="918" h="929" extrusionOk="0">
                  <a:moveTo>
                    <a:pt x="679" y="488"/>
                  </a:moveTo>
                  <a:cubicBezTo>
                    <a:pt x="679" y="500"/>
                    <a:pt x="679" y="512"/>
                    <a:pt x="679" y="512"/>
                  </a:cubicBezTo>
                  <a:cubicBezTo>
                    <a:pt x="679" y="535"/>
                    <a:pt x="679" y="547"/>
                    <a:pt x="668" y="559"/>
                  </a:cubicBezTo>
                  <a:lnTo>
                    <a:pt x="668" y="559"/>
                  </a:lnTo>
                  <a:cubicBezTo>
                    <a:pt x="671" y="536"/>
                    <a:pt x="679" y="508"/>
                    <a:pt x="679" y="488"/>
                  </a:cubicBezTo>
                  <a:close/>
                  <a:moveTo>
                    <a:pt x="560" y="191"/>
                  </a:moveTo>
                  <a:cubicBezTo>
                    <a:pt x="584" y="203"/>
                    <a:pt x="620" y="203"/>
                    <a:pt x="655" y="214"/>
                  </a:cubicBezTo>
                  <a:cubicBezTo>
                    <a:pt x="667" y="226"/>
                    <a:pt x="691" y="238"/>
                    <a:pt x="703" y="250"/>
                  </a:cubicBezTo>
                  <a:cubicBezTo>
                    <a:pt x="715" y="262"/>
                    <a:pt x="727" y="274"/>
                    <a:pt x="739" y="286"/>
                  </a:cubicBezTo>
                  <a:cubicBezTo>
                    <a:pt x="751" y="286"/>
                    <a:pt x="751" y="298"/>
                    <a:pt x="751" y="298"/>
                  </a:cubicBezTo>
                  <a:cubicBezTo>
                    <a:pt x="751" y="298"/>
                    <a:pt x="751" y="298"/>
                    <a:pt x="739" y="286"/>
                  </a:cubicBezTo>
                  <a:cubicBezTo>
                    <a:pt x="727" y="274"/>
                    <a:pt x="715" y="274"/>
                    <a:pt x="703" y="262"/>
                  </a:cubicBezTo>
                  <a:cubicBezTo>
                    <a:pt x="679" y="250"/>
                    <a:pt x="655" y="238"/>
                    <a:pt x="632" y="226"/>
                  </a:cubicBezTo>
                  <a:lnTo>
                    <a:pt x="560" y="226"/>
                  </a:lnTo>
                  <a:cubicBezTo>
                    <a:pt x="536" y="226"/>
                    <a:pt x="513" y="226"/>
                    <a:pt x="489" y="238"/>
                  </a:cubicBezTo>
                  <a:cubicBezTo>
                    <a:pt x="465" y="250"/>
                    <a:pt x="429" y="262"/>
                    <a:pt x="405" y="274"/>
                  </a:cubicBezTo>
                  <a:cubicBezTo>
                    <a:pt x="370" y="298"/>
                    <a:pt x="334" y="334"/>
                    <a:pt x="298" y="381"/>
                  </a:cubicBezTo>
                  <a:cubicBezTo>
                    <a:pt x="274" y="429"/>
                    <a:pt x="251" y="476"/>
                    <a:pt x="239" y="536"/>
                  </a:cubicBezTo>
                  <a:cubicBezTo>
                    <a:pt x="239" y="560"/>
                    <a:pt x="239" y="584"/>
                    <a:pt x="239" y="607"/>
                  </a:cubicBezTo>
                  <a:cubicBezTo>
                    <a:pt x="251" y="631"/>
                    <a:pt x="263" y="655"/>
                    <a:pt x="274" y="679"/>
                  </a:cubicBezTo>
                  <a:cubicBezTo>
                    <a:pt x="298" y="726"/>
                    <a:pt x="358" y="762"/>
                    <a:pt x="417" y="774"/>
                  </a:cubicBezTo>
                  <a:lnTo>
                    <a:pt x="405" y="774"/>
                  </a:lnTo>
                  <a:cubicBezTo>
                    <a:pt x="382" y="762"/>
                    <a:pt x="346" y="762"/>
                    <a:pt x="322" y="750"/>
                  </a:cubicBezTo>
                  <a:cubicBezTo>
                    <a:pt x="310" y="738"/>
                    <a:pt x="298" y="738"/>
                    <a:pt x="274" y="726"/>
                  </a:cubicBezTo>
                  <a:cubicBezTo>
                    <a:pt x="263" y="703"/>
                    <a:pt x="251" y="691"/>
                    <a:pt x="239" y="667"/>
                  </a:cubicBezTo>
                  <a:cubicBezTo>
                    <a:pt x="239" y="643"/>
                    <a:pt x="227" y="619"/>
                    <a:pt x="227" y="595"/>
                  </a:cubicBezTo>
                  <a:cubicBezTo>
                    <a:pt x="215" y="560"/>
                    <a:pt x="215" y="524"/>
                    <a:pt x="227" y="488"/>
                  </a:cubicBezTo>
                  <a:cubicBezTo>
                    <a:pt x="227" y="453"/>
                    <a:pt x="239" y="417"/>
                    <a:pt x="251" y="381"/>
                  </a:cubicBezTo>
                  <a:cubicBezTo>
                    <a:pt x="263" y="345"/>
                    <a:pt x="286" y="322"/>
                    <a:pt x="298" y="298"/>
                  </a:cubicBezTo>
                  <a:cubicBezTo>
                    <a:pt x="322" y="274"/>
                    <a:pt x="334" y="250"/>
                    <a:pt x="358" y="238"/>
                  </a:cubicBezTo>
                  <a:cubicBezTo>
                    <a:pt x="370" y="226"/>
                    <a:pt x="382" y="214"/>
                    <a:pt x="405" y="214"/>
                  </a:cubicBezTo>
                  <a:cubicBezTo>
                    <a:pt x="429" y="203"/>
                    <a:pt x="441" y="191"/>
                    <a:pt x="465" y="191"/>
                  </a:cubicBezTo>
                  <a:close/>
                  <a:moveTo>
                    <a:pt x="513" y="750"/>
                  </a:moveTo>
                  <a:lnTo>
                    <a:pt x="513" y="750"/>
                  </a:lnTo>
                  <a:cubicBezTo>
                    <a:pt x="501" y="762"/>
                    <a:pt x="489" y="762"/>
                    <a:pt x="477" y="774"/>
                  </a:cubicBezTo>
                  <a:lnTo>
                    <a:pt x="417" y="774"/>
                  </a:lnTo>
                  <a:cubicBezTo>
                    <a:pt x="453" y="774"/>
                    <a:pt x="489" y="762"/>
                    <a:pt x="513" y="750"/>
                  </a:cubicBezTo>
                  <a:close/>
                  <a:moveTo>
                    <a:pt x="548" y="0"/>
                  </a:moveTo>
                  <a:cubicBezTo>
                    <a:pt x="501" y="0"/>
                    <a:pt x="453" y="12"/>
                    <a:pt x="405" y="24"/>
                  </a:cubicBezTo>
                  <a:cubicBezTo>
                    <a:pt x="346" y="48"/>
                    <a:pt x="298" y="72"/>
                    <a:pt x="251" y="107"/>
                  </a:cubicBezTo>
                  <a:cubicBezTo>
                    <a:pt x="215" y="143"/>
                    <a:pt x="179" y="179"/>
                    <a:pt x="155" y="214"/>
                  </a:cubicBezTo>
                  <a:cubicBezTo>
                    <a:pt x="120" y="250"/>
                    <a:pt x="84" y="298"/>
                    <a:pt x="60" y="334"/>
                  </a:cubicBezTo>
                  <a:cubicBezTo>
                    <a:pt x="48" y="357"/>
                    <a:pt x="36" y="381"/>
                    <a:pt x="24" y="405"/>
                  </a:cubicBezTo>
                  <a:cubicBezTo>
                    <a:pt x="12" y="441"/>
                    <a:pt x="12" y="465"/>
                    <a:pt x="12" y="488"/>
                  </a:cubicBezTo>
                  <a:cubicBezTo>
                    <a:pt x="1" y="548"/>
                    <a:pt x="12" y="607"/>
                    <a:pt x="36" y="655"/>
                  </a:cubicBezTo>
                  <a:cubicBezTo>
                    <a:pt x="60" y="726"/>
                    <a:pt x="120" y="774"/>
                    <a:pt x="179" y="822"/>
                  </a:cubicBezTo>
                  <a:cubicBezTo>
                    <a:pt x="191" y="846"/>
                    <a:pt x="215" y="869"/>
                    <a:pt x="251" y="881"/>
                  </a:cubicBezTo>
                  <a:cubicBezTo>
                    <a:pt x="286" y="917"/>
                    <a:pt x="346" y="929"/>
                    <a:pt x="393" y="929"/>
                  </a:cubicBezTo>
                  <a:cubicBezTo>
                    <a:pt x="441" y="929"/>
                    <a:pt x="477" y="929"/>
                    <a:pt x="524" y="905"/>
                  </a:cubicBezTo>
                  <a:cubicBezTo>
                    <a:pt x="536" y="905"/>
                    <a:pt x="548" y="905"/>
                    <a:pt x="560" y="893"/>
                  </a:cubicBezTo>
                  <a:cubicBezTo>
                    <a:pt x="667" y="869"/>
                    <a:pt x="751" y="786"/>
                    <a:pt x="822" y="703"/>
                  </a:cubicBezTo>
                  <a:cubicBezTo>
                    <a:pt x="846" y="667"/>
                    <a:pt x="870" y="619"/>
                    <a:pt x="894" y="572"/>
                  </a:cubicBezTo>
                  <a:cubicBezTo>
                    <a:pt x="905" y="524"/>
                    <a:pt x="917" y="465"/>
                    <a:pt x="917" y="417"/>
                  </a:cubicBezTo>
                  <a:cubicBezTo>
                    <a:pt x="917" y="357"/>
                    <a:pt x="905" y="310"/>
                    <a:pt x="882" y="262"/>
                  </a:cubicBezTo>
                  <a:cubicBezTo>
                    <a:pt x="870" y="214"/>
                    <a:pt x="834" y="167"/>
                    <a:pt x="786" y="131"/>
                  </a:cubicBezTo>
                  <a:cubicBezTo>
                    <a:pt x="739" y="95"/>
                    <a:pt x="679" y="72"/>
                    <a:pt x="620" y="60"/>
                  </a:cubicBezTo>
                  <a:cubicBezTo>
                    <a:pt x="608" y="24"/>
                    <a:pt x="58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6"/>
            <p:cNvSpPr/>
            <p:nvPr/>
          </p:nvSpPr>
          <p:spPr>
            <a:xfrm>
              <a:off x="2251450" y="2863575"/>
              <a:ext cx="22950" cy="24125"/>
            </a:xfrm>
            <a:custGeom>
              <a:avLst/>
              <a:gdLst/>
              <a:ahLst/>
              <a:cxnLst/>
              <a:rect l="l" t="t" r="r" b="b"/>
              <a:pathLst>
                <a:path w="918" h="965" extrusionOk="0">
                  <a:moveTo>
                    <a:pt x="560" y="179"/>
                  </a:moveTo>
                  <a:cubicBezTo>
                    <a:pt x="572" y="179"/>
                    <a:pt x="584" y="191"/>
                    <a:pt x="596" y="191"/>
                  </a:cubicBezTo>
                  <a:cubicBezTo>
                    <a:pt x="596" y="191"/>
                    <a:pt x="608" y="203"/>
                    <a:pt x="620" y="203"/>
                  </a:cubicBezTo>
                  <a:cubicBezTo>
                    <a:pt x="644" y="227"/>
                    <a:pt x="668" y="251"/>
                    <a:pt x="691" y="274"/>
                  </a:cubicBezTo>
                  <a:cubicBezTo>
                    <a:pt x="703" y="298"/>
                    <a:pt x="715" y="310"/>
                    <a:pt x="715" y="322"/>
                  </a:cubicBezTo>
                  <a:cubicBezTo>
                    <a:pt x="691" y="274"/>
                    <a:pt x="632" y="251"/>
                    <a:pt x="584" y="239"/>
                  </a:cubicBezTo>
                  <a:cubicBezTo>
                    <a:pt x="525" y="239"/>
                    <a:pt x="465" y="263"/>
                    <a:pt x="418" y="298"/>
                  </a:cubicBezTo>
                  <a:cubicBezTo>
                    <a:pt x="382" y="334"/>
                    <a:pt x="346" y="370"/>
                    <a:pt x="322" y="405"/>
                  </a:cubicBezTo>
                  <a:cubicBezTo>
                    <a:pt x="322" y="405"/>
                    <a:pt x="322" y="405"/>
                    <a:pt x="322" y="393"/>
                  </a:cubicBezTo>
                  <a:cubicBezTo>
                    <a:pt x="322" y="393"/>
                    <a:pt x="322" y="393"/>
                    <a:pt x="322" y="382"/>
                  </a:cubicBezTo>
                  <a:cubicBezTo>
                    <a:pt x="322" y="370"/>
                    <a:pt x="322" y="346"/>
                    <a:pt x="334" y="334"/>
                  </a:cubicBezTo>
                  <a:cubicBezTo>
                    <a:pt x="346" y="310"/>
                    <a:pt x="358" y="286"/>
                    <a:pt x="370" y="263"/>
                  </a:cubicBezTo>
                  <a:cubicBezTo>
                    <a:pt x="382" y="251"/>
                    <a:pt x="406" y="239"/>
                    <a:pt x="418" y="227"/>
                  </a:cubicBezTo>
                  <a:cubicBezTo>
                    <a:pt x="430" y="215"/>
                    <a:pt x="453" y="203"/>
                    <a:pt x="465" y="191"/>
                  </a:cubicBezTo>
                  <a:cubicBezTo>
                    <a:pt x="477" y="191"/>
                    <a:pt x="501" y="179"/>
                    <a:pt x="513" y="179"/>
                  </a:cubicBezTo>
                  <a:close/>
                  <a:moveTo>
                    <a:pt x="727" y="346"/>
                  </a:moveTo>
                  <a:lnTo>
                    <a:pt x="727" y="346"/>
                  </a:lnTo>
                  <a:cubicBezTo>
                    <a:pt x="739" y="358"/>
                    <a:pt x="739" y="358"/>
                    <a:pt x="739" y="370"/>
                  </a:cubicBezTo>
                  <a:cubicBezTo>
                    <a:pt x="751" y="382"/>
                    <a:pt x="751" y="405"/>
                    <a:pt x="763" y="417"/>
                  </a:cubicBezTo>
                  <a:cubicBezTo>
                    <a:pt x="763" y="417"/>
                    <a:pt x="763" y="417"/>
                    <a:pt x="763" y="429"/>
                  </a:cubicBezTo>
                  <a:cubicBezTo>
                    <a:pt x="751" y="393"/>
                    <a:pt x="739" y="370"/>
                    <a:pt x="727" y="346"/>
                  </a:cubicBezTo>
                  <a:close/>
                  <a:moveTo>
                    <a:pt x="168" y="393"/>
                  </a:moveTo>
                  <a:cubicBezTo>
                    <a:pt x="168" y="405"/>
                    <a:pt x="168" y="417"/>
                    <a:pt x="168" y="441"/>
                  </a:cubicBezTo>
                  <a:cubicBezTo>
                    <a:pt x="156" y="441"/>
                    <a:pt x="156" y="453"/>
                    <a:pt x="156" y="453"/>
                  </a:cubicBezTo>
                  <a:cubicBezTo>
                    <a:pt x="156" y="465"/>
                    <a:pt x="144" y="477"/>
                    <a:pt x="144" y="489"/>
                  </a:cubicBezTo>
                  <a:cubicBezTo>
                    <a:pt x="144" y="477"/>
                    <a:pt x="144" y="477"/>
                    <a:pt x="144" y="465"/>
                  </a:cubicBezTo>
                  <a:cubicBezTo>
                    <a:pt x="156" y="441"/>
                    <a:pt x="156" y="417"/>
                    <a:pt x="168" y="393"/>
                  </a:cubicBezTo>
                  <a:close/>
                  <a:moveTo>
                    <a:pt x="489" y="1"/>
                  </a:moveTo>
                  <a:cubicBezTo>
                    <a:pt x="430" y="1"/>
                    <a:pt x="370" y="12"/>
                    <a:pt x="322" y="36"/>
                  </a:cubicBezTo>
                  <a:cubicBezTo>
                    <a:pt x="299" y="48"/>
                    <a:pt x="275" y="60"/>
                    <a:pt x="251" y="72"/>
                  </a:cubicBezTo>
                  <a:cubicBezTo>
                    <a:pt x="227" y="84"/>
                    <a:pt x="203" y="96"/>
                    <a:pt x="179" y="120"/>
                  </a:cubicBezTo>
                  <a:cubicBezTo>
                    <a:pt x="144" y="155"/>
                    <a:pt x="108" y="203"/>
                    <a:pt x="72" y="239"/>
                  </a:cubicBezTo>
                  <a:cubicBezTo>
                    <a:pt x="49" y="286"/>
                    <a:pt x="25" y="334"/>
                    <a:pt x="13" y="393"/>
                  </a:cubicBezTo>
                  <a:cubicBezTo>
                    <a:pt x="1" y="417"/>
                    <a:pt x="1" y="441"/>
                    <a:pt x="1" y="477"/>
                  </a:cubicBezTo>
                  <a:cubicBezTo>
                    <a:pt x="1" y="501"/>
                    <a:pt x="1" y="536"/>
                    <a:pt x="1" y="560"/>
                  </a:cubicBezTo>
                  <a:cubicBezTo>
                    <a:pt x="13" y="620"/>
                    <a:pt x="25" y="667"/>
                    <a:pt x="49" y="715"/>
                  </a:cubicBezTo>
                  <a:cubicBezTo>
                    <a:pt x="60" y="739"/>
                    <a:pt x="72" y="763"/>
                    <a:pt x="96" y="786"/>
                  </a:cubicBezTo>
                  <a:cubicBezTo>
                    <a:pt x="108" y="810"/>
                    <a:pt x="132" y="822"/>
                    <a:pt x="156" y="846"/>
                  </a:cubicBezTo>
                  <a:cubicBezTo>
                    <a:pt x="203" y="882"/>
                    <a:pt x="251" y="905"/>
                    <a:pt x="299" y="929"/>
                  </a:cubicBezTo>
                  <a:cubicBezTo>
                    <a:pt x="358" y="953"/>
                    <a:pt x="418" y="965"/>
                    <a:pt x="477" y="965"/>
                  </a:cubicBezTo>
                  <a:cubicBezTo>
                    <a:pt x="525" y="965"/>
                    <a:pt x="584" y="953"/>
                    <a:pt x="632" y="941"/>
                  </a:cubicBezTo>
                  <a:cubicBezTo>
                    <a:pt x="680" y="929"/>
                    <a:pt x="739" y="894"/>
                    <a:pt x="775" y="858"/>
                  </a:cubicBezTo>
                  <a:cubicBezTo>
                    <a:pt x="822" y="822"/>
                    <a:pt x="846" y="774"/>
                    <a:pt x="870" y="739"/>
                  </a:cubicBezTo>
                  <a:cubicBezTo>
                    <a:pt x="894" y="679"/>
                    <a:pt x="906" y="620"/>
                    <a:pt x="918" y="560"/>
                  </a:cubicBezTo>
                  <a:cubicBezTo>
                    <a:pt x="918" y="513"/>
                    <a:pt x="918" y="465"/>
                    <a:pt x="906" y="417"/>
                  </a:cubicBezTo>
                  <a:cubicBezTo>
                    <a:pt x="906" y="405"/>
                    <a:pt x="906" y="393"/>
                    <a:pt x="906" y="382"/>
                  </a:cubicBezTo>
                  <a:cubicBezTo>
                    <a:pt x="918" y="358"/>
                    <a:pt x="906" y="334"/>
                    <a:pt x="906" y="298"/>
                  </a:cubicBezTo>
                  <a:cubicBezTo>
                    <a:pt x="906" y="274"/>
                    <a:pt x="894" y="251"/>
                    <a:pt x="882" y="227"/>
                  </a:cubicBezTo>
                  <a:cubicBezTo>
                    <a:pt x="870" y="179"/>
                    <a:pt x="834" y="132"/>
                    <a:pt x="799" y="96"/>
                  </a:cubicBezTo>
                  <a:cubicBezTo>
                    <a:pt x="751" y="60"/>
                    <a:pt x="703" y="36"/>
                    <a:pt x="644" y="12"/>
                  </a:cubicBezTo>
                  <a:cubicBezTo>
                    <a:pt x="596" y="1"/>
                    <a:pt x="549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52"/>
          <p:cNvSpPr txBox="1">
            <a:spLocks noGrp="1"/>
          </p:cNvSpPr>
          <p:nvPr>
            <p:ph type="title"/>
          </p:nvPr>
        </p:nvSpPr>
        <p:spPr>
          <a:xfrm>
            <a:off x="660953" y="5127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1"/>
                </a:solidFill>
              </a:rPr>
              <a:t>TOPOLOGIA DE REDES</a:t>
            </a:r>
          </a:p>
        </p:txBody>
      </p:sp>
      <p:sp>
        <p:nvSpPr>
          <p:cNvPr id="1783" name="Google Shape;1783;p52"/>
          <p:cNvSpPr txBox="1">
            <a:spLocks noGrp="1"/>
          </p:cNvSpPr>
          <p:nvPr>
            <p:ph type="subTitle" idx="2"/>
          </p:nvPr>
        </p:nvSpPr>
        <p:spPr>
          <a:xfrm>
            <a:off x="4800004" y="1864310"/>
            <a:ext cx="3944502" cy="1448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sz="20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A topologia de rede utilizada para a confecção do site foi a topologia estrela                     , como mostra a imagem ao lado: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85" name="Google Shape;1785;p52"/>
          <p:cNvGrpSpPr/>
          <p:nvPr/>
        </p:nvGrpSpPr>
        <p:grpSpPr>
          <a:xfrm>
            <a:off x="-250512" y="4064368"/>
            <a:ext cx="1941022" cy="740779"/>
            <a:chOff x="-384525" y="4115075"/>
            <a:chExt cx="1620624" cy="618450"/>
          </a:xfrm>
        </p:grpSpPr>
        <p:sp>
          <p:nvSpPr>
            <p:cNvPr id="1786" name="Google Shape;1786;p52"/>
            <p:cNvSpPr/>
            <p:nvPr/>
          </p:nvSpPr>
          <p:spPr>
            <a:xfrm>
              <a:off x="506816" y="4388524"/>
              <a:ext cx="156478" cy="318958"/>
            </a:xfrm>
            <a:custGeom>
              <a:avLst/>
              <a:gdLst/>
              <a:ahLst/>
              <a:cxnLst/>
              <a:rect l="l" t="t" r="r" b="b"/>
              <a:pathLst>
                <a:path w="3311" h="6749" extrusionOk="0">
                  <a:moveTo>
                    <a:pt x="60" y="1"/>
                  </a:moveTo>
                  <a:cubicBezTo>
                    <a:pt x="60" y="1"/>
                    <a:pt x="48" y="1"/>
                    <a:pt x="36" y="13"/>
                  </a:cubicBezTo>
                  <a:cubicBezTo>
                    <a:pt x="24" y="25"/>
                    <a:pt x="12" y="37"/>
                    <a:pt x="12" y="60"/>
                  </a:cubicBezTo>
                  <a:cubicBezTo>
                    <a:pt x="0" y="72"/>
                    <a:pt x="12" y="96"/>
                    <a:pt x="12" y="108"/>
                  </a:cubicBezTo>
                  <a:cubicBezTo>
                    <a:pt x="72" y="227"/>
                    <a:pt x="131" y="346"/>
                    <a:pt x="179" y="465"/>
                  </a:cubicBezTo>
                  <a:cubicBezTo>
                    <a:pt x="214" y="537"/>
                    <a:pt x="250" y="596"/>
                    <a:pt x="286" y="668"/>
                  </a:cubicBezTo>
                  <a:cubicBezTo>
                    <a:pt x="381" y="870"/>
                    <a:pt x="488" y="1084"/>
                    <a:pt x="584" y="1287"/>
                  </a:cubicBezTo>
                  <a:cubicBezTo>
                    <a:pt x="703" y="1537"/>
                    <a:pt x="834" y="1775"/>
                    <a:pt x="953" y="2025"/>
                  </a:cubicBezTo>
                  <a:cubicBezTo>
                    <a:pt x="1048" y="2227"/>
                    <a:pt x="1155" y="2430"/>
                    <a:pt x="1250" y="2620"/>
                  </a:cubicBezTo>
                  <a:cubicBezTo>
                    <a:pt x="1286" y="2704"/>
                    <a:pt x="1334" y="2787"/>
                    <a:pt x="1369" y="2858"/>
                  </a:cubicBezTo>
                  <a:cubicBezTo>
                    <a:pt x="1465" y="3061"/>
                    <a:pt x="1560" y="3251"/>
                    <a:pt x="1655" y="3454"/>
                  </a:cubicBezTo>
                  <a:cubicBezTo>
                    <a:pt x="1703" y="3549"/>
                    <a:pt x="1750" y="3656"/>
                    <a:pt x="1798" y="3763"/>
                  </a:cubicBezTo>
                  <a:cubicBezTo>
                    <a:pt x="1881" y="3942"/>
                    <a:pt x="1977" y="4120"/>
                    <a:pt x="2060" y="4299"/>
                  </a:cubicBezTo>
                  <a:cubicBezTo>
                    <a:pt x="2072" y="4347"/>
                    <a:pt x="2096" y="4394"/>
                    <a:pt x="2119" y="4442"/>
                  </a:cubicBezTo>
                  <a:cubicBezTo>
                    <a:pt x="2167" y="4537"/>
                    <a:pt x="2215" y="4644"/>
                    <a:pt x="2262" y="4751"/>
                  </a:cubicBezTo>
                  <a:cubicBezTo>
                    <a:pt x="2274" y="4787"/>
                    <a:pt x="2286" y="4823"/>
                    <a:pt x="2298" y="4859"/>
                  </a:cubicBezTo>
                  <a:cubicBezTo>
                    <a:pt x="2298" y="4847"/>
                    <a:pt x="2298" y="4847"/>
                    <a:pt x="2298" y="4835"/>
                  </a:cubicBezTo>
                  <a:cubicBezTo>
                    <a:pt x="2429" y="5132"/>
                    <a:pt x="2548" y="5430"/>
                    <a:pt x="2679" y="5728"/>
                  </a:cubicBezTo>
                  <a:cubicBezTo>
                    <a:pt x="2822" y="6025"/>
                    <a:pt x="2953" y="6311"/>
                    <a:pt x="3096" y="6609"/>
                  </a:cubicBezTo>
                  <a:cubicBezTo>
                    <a:pt x="3108" y="6621"/>
                    <a:pt x="3120" y="6645"/>
                    <a:pt x="3132" y="6668"/>
                  </a:cubicBezTo>
                  <a:cubicBezTo>
                    <a:pt x="3132" y="6680"/>
                    <a:pt x="3132" y="6692"/>
                    <a:pt x="3143" y="6692"/>
                  </a:cubicBezTo>
                  <a:cubicBezTo>
                    <a:pt x="3143" y="6704"/>
                    <a:pt x="3143" y="6704"/>
                    <a:pt x="3155" y="6704"/>
                  </a:cubicBezTo>
                  <a:cubicBezTo>
                    <a:pt x="3155" y="6716"/>
                    <a:pt x="3167" y="6728"/>
                    <a:pt x="3179" y="6740"/>
                  </a:cubicBezTo>
                  <a:cubicBezTo>
                    <a:pt x="3191" y="6746"/>
                    <a:pt x="3206" y="6749"/>
                    <a:pt x="3221" y="6749"/>
                  </a:cubicBezTo>
                  <a:cubicBezTo>
                    <a:pt x="3236" y="6749"/>
                    <a:pt x="3251" y="6746"/>
                    <a:pt x="3262" y="6740"/>
                  </a:cubicBezTo>
                  <a:cubicBezTo>
                    <a:pt x="3298" y="6716"/>
                    <a:pt x="3310" y="6668"/>
                    <a:pt x="3286" y="6633"/>
                  </a:cubicBezTo>
                  <a:cubicBezTo>
                    <a:pt x="3274" y="6621"/>
                    <a:pt x="3274" y="6621"/>
                    <a:pt x="3262" y="6609"/>
                  </a:cubicBezTo>
                  <a:cubicBezTo>
                    <a:pt x="3251" y="6597"/>
                    <a:pt x="3239" y="6573"/>
                    <a:pt x="3239" y="6561"/>
                  </a:cubicBezTo>
                  <a:cubicBezTo>
                    <a:pt x="3227" y="6537"/>
                    <a:pt x="3215" y="6525"/>
                    <a:pt x="3203" y="6502"/>
                  </a:cubicBezTo>
                  <a:cubicBezTo>
                    <a:pt x="3191" y="6466"/>
                    <a:pt x="3167" y="6430"/>
                    <a:pt x="3155" y="6395"/>
                  </a:cubicBezTo>
                  <a:cubicBezTo>
                    <a:pt x="3120" y="6323"/>
                    <a:pt x="3084" y="6240"/>
                    <a:pt x="3048" y="6168"/>
                  </a:cubicBezTo>
                  <a:cubicBezTo>
                    <a:pt x="2989" y="6037"/>
                    <a:pt x="2929" y="5906"/>
                    <a:pt x="2870" y="5775"/>
                  </a:cubicBezTo>
                  <a:cubicBezTo>
                    <a:pt x="2834" y="5704"/>
                    <a:pt x="2798" y="5633"/>
                    <a:pt x="2774" y="5561"/>
                  </a:cubicBezTo>
                  <a:cubicBezTo>
                    <a:pt x="2762" y="5561"/>
                    <a:pt x="2762" y="5549"/>
                    <a:pt x="2762" y="5549"/>
                  </a:cubicBezTo>
                  <a:cubicBezTo>
                    <a:pt x="2715" y="5430"/>
                    <a:pt x="2667" y="5323"/>
                    <a:pt x="2620" y="5216"/>
                  </a:cubicBezTo>
                  <a:cubicBezTo>
                    <a:pt x="2560" y="5073"/>
                    <a:pt x="2500" y="4930"/>
                    <a:pt x="2429" y="4775"/>
                  </a:cubicBezTo>
                  <a:cubicBezTo>
                    <a:pt x="2358" y="4609"/>
                    <a:pt x="2286" y="4442"/>
                    <a:pt x="2203" y="4275"/>
                  </a:cubicBezTo>
                  <a:cubicBezTo>
                    <a:pt x="2143" y="4144"/>
                    <a:pt x="2084" y="4013"/>
                    <a:pt x="2024" y="3870"/>
                  </a:cubicBezTo>
                  <a:cubicBezTo>
                    <a:pt x="1965" y="3763"/>
                    <a:pt x="1917" y="3644"/>
                    <a:pt x="1858" y="3537"/>
                  </a:cubicBezTo>
                  <a:cubicBezTo>
                    <a:pt x="1762" y="3335"/>
                    <a:pt x="1667" y="3144"/>
                    <a:pt x="1572" y="2954"/>
                  </a:cubicBezTo>
                  <a:cubicBezTo>
                    <a:pt x="1536" y="2858"/>
                    <a:pt x="1488" y="2763"/>
                    <a:pt x="1441" y="2668"/>
                  </a:cubicBezTo>
                  <a:cubicBezTo>
                    <a:pt x="1262" y="2311"/>
                    <a:pt x="1084" y="1953"/>
                    <a:pt x="905" y="1584"/>
                  </a:cubicBezTo>
                  <a:cubicBezTo>
                    <a:pt x="762" y="1322"/>
                    <a:pt x="631" y="1049"/>
                    <a:pt x="500" y="787"/>
                  </a:cubicBezTo>
                  <a:cubicBezTo>
                    <a:pt x="453" y="668"/>
                    <a:pt x="393" y="560"/>
                    <a:pt x="334" y="441"/>
                  </a:cubicBezTo>
                  <a:cubicBezTo>
                    <a:pt x="274" y="310"/>
                    <a:pt x="203" y="168"/>
                    <a:pt x="143" y="37"/>
                  </a:cubicBezTo>
                  <a:cubicBezTo>
                    <a:pt x="131" y="25"/>
                    <a:pt x="119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1205097" y="4141541"/>
              <a:ext cx="14698" cy="436682"/>
            </a:xfrm>
            <a:custGeom>
              <a:avLst/>
              <a:gdLst/>
              <a:ahLst/>
              <a:cxnLst/>
              <a:rect l="l" t="t" r="r" b="b"/>
              <a:pathLst>
                <a:path w="311" h="9240" extrusionOk="0">
                  <a:moveTo>
                    <a:pt x="156" y="0"/>
                  </a:moveTo>
                  <a:cubicBezTo>
                    <a:pt x="120" y="12"/>
                    <a:pt x="96" y="48"/>
                    <a:pt x="96" y="83"/>
                  </a:cubicBezTo>
                  <a:cubicBezTo>
                    <a:pt x="84" y="393"/>
                    <a:pt x="72" y="691"/>
                    <a:pt x="60" y="1000"/>
                  </a:cubicBezTo>
                  <a:cubicBezTo>
                    <a:pt x="48" y="1203"/>
                    <a:pt x="48" y="1393"/>
                    <a:pt x="37" y="1584"/>
                  </a:cubicBezTo>
                  <a:cubicBezTo>
                    <a:pt x="25" y="1786"/>
                    <a:pt x="25" y="1988"/>
                    <a:pt x="13" y="2191"/>
                  </a:cubicBezTo>
                  <a:cubicBezTo>
                    <a:pt x="13" y="2286"/>
                    <a:pt x="13" y="2381"/>
                    <a:pt x="13" y="2477"/>
                  </a:cubicBezTo>
                  <a:cubicBezTo>
                    <a:pt x="1" y="2560"/>
                    <a:pt x="1" y="2643"/>
                    <a:pt x="1" y="2727"/>
                  </a:cubicBezTo>
                  <a:cubicBezTo>
                    <a:pt x="13" y="2977"/>
                    <a:pt x="25" y="3215"/>
                    <a:pt x="25" y="3465"/>
                  </a:cubicBezTo>
                  <a:cubicBezTo>
                    <a:pt x="37" y="3596"/>
                    <a:pt x="37" y="3727"/>
                    <a:pt x="37" y="3846"/>
                  </a:cubicBezTo>
                  <a:cubicBezTo>
                    <a:pt x="60" y="4120"/>
                    <a:pt x="72" y="4382"/>
                    <a:pt x="84" y="4655"/>
                  </a:cubicBezTo>
                  <a:cubicBezTo>
                    <a:pt x="84" y="4798"/>
                    <a:pt x="96" y="4929"/>
                    <a:pt x="96" y="5072"/>
                  </a:cubicBezTo>
                  <a:cubicBezTo>
                    <a:pt x="108" y="5322"/>
                    <a:pt x="120" y="5572"/>
                    <a:pt x="132" y="5822"/>
                  </a:cubicBezTo>
                  <a:cubicBezTo>
                    <a:pt x="132" y="6001"/>
                    <a:pt x="144" y="6191"/>
                    <a:pt x="144" y="6370"/>
                  </a:cubicBezTo>
                  <a:cubicBezTo>
                    <a:pt x="144" y="6441"/>
                    <a:pt x="156" y="6513"/>
                    <a:pt x="156" y="6572"/>
                  </a:cubicBezTo>
                  <a:cubicBezTo>
                    <a:pt x="156" y="6703"/>
                    <a:pt x="156" y="6834"/>
                    <a:pt x="156" y="6953"/>
                  </a:cubicBezTo>
                  <a:cubicBezTo>
                    <a:pt x="156" y="7037"/>
                    <a:pt x="156" y="7120"/>
                    <a:pt x="156" y="7215"/>
                  </a:cubicBezTo>
                  <a:cubicBezTo>
                    <a:pt x="144" y="7299"/>
                    <a:pt x="144" y="7394"/>
                    <a:pt x="144" y="7477"/>
                  </a:cubicBezTo>
                  <a:cubicBezTo>
                    <a:pt x="132" y="7870"/>
                    <a:pt x="120" y="8263"/>
                    <a:pt x="108" y="8644"/>
                  </a:cubicBezTo>
                  <a:cubicBezTo>
                    <a:pt x="96" y="8727"/>
                    <a:pt x="96" y="8811"/>
                    <a:pt x="96" y="8882"/>
                  </a:cubicBezTo>
                  <a:cubicBezTo>
                    <a:pt x="96" y="8942"/>
                    <a:pt x="96" y="9001"/>
                    <a:pt x="96" y="9049"/>
                  </a:cubicBezTo>
                  <a:cubicBezTo>
                    <a:pt x="96" y="9049"/>
                    <a:pt x="84" y="9049"/>
                    <a:pt x="84" y="9061"/>
                  </a:cubicBezTo>
                  <a:cubicBezTo>
                    <a:pt x="72" y="9061"/>
                    <a:pt x="60" y="9084"/>
                    <a:pt x="48" y="9108"/>
                  </a:cubicBezTo>
                  <a:cubicBezTo>
                    <a:pt x="48" y="9120"/>
                    <a:pt x="48" y="9144"/>
                    <a:pt x="60" y="9168"/>
                  </a:cubicBezTo>
                  <a:cubicBezTo>
                    <a:pt x="60" y="9168"/>
                    <a:pt x="72" y="9180"/>
                    <a:pt x="72" y="9180"/>
                  </a:cubicBezTo>
                  <a:cubicBezTo>
                    <a:pt x="72" y="9192"/>
                    <a:pt x="84" y="9204"/>
                    <a:pt x="96" y="9204"/>
                  </a:cubicBezTo>
                  <a:cubicBezTo>
                    <a:pt x="96" y="9227"/>
                    <a:pt x="120" y="9227"/>
                    <a:pt x="144" y="9239"/>
                  </a:cubicBezTo>
                  <a:cubicBezTo>
                    <a:pt x="156" y="9239"/>
                    <a:pt x="179" y="9239"/>
                    <a:pt x="203" y="9227"/>
                  </a:cubicBezTo>
                  <a:cubicBezTo>
                    <a:pt x="227" y="9215"/>
                    <a:pt x="227" y="9192"/>
                    <a:pt x="239" y="9180"/>
                  </a:cubicBezTo>
                  <a:cubicBezTo>
                    <a:pt x="251" y="9144"/>
                    <a:pt x="251" y="9096"/>
                    <a:pt x="263" y="9061"/>
                  </a:cubicBezTo>
                  <a:cubicBezTo>
                    <a:pt x="263" y="9037"/>
                    <a:pt x="263" y="9013"/>
                    <a:pt x="263" y="8989"/>
                  </a:cubicBezTo>
                  <a:cubicBezTo>
                    <a:pt x="263" y="8942"/>
                    <a:pt x="263" y="8894"/>
                    <a:pt x="263" y="8846"/>
                  </a:cubicBezTo>
                  <a:cubicBezTo>
                    <a:pt x="275" y="8751"/>
                    <a:pt x="275" y="8656"/>
                    <a:pt x="275" y="8561"/>
                  </a:cubicBezTo>
                  <a:cubicBezTo>
                    <a:pt x="275" y="8370"/>
                    <a:pt x="287" y="8180"/>
                    <a:pt x="287" y="7977"/>
                  </a:cubicBezTo>
                  <a:cubicBezTo>
                    <a:pt x="298" y="7787"/>
                    <a:pt x="298" y="7584"/>
                    <a:pt x="310" y="7382"/>
                  </a:cubicBezTo>
                  <a:cubicBezTo>
                    <a:pt x="310" y="7203"/>
                    <a:pt x="310" y="7025"/>
                    <a:pt x="310" y="6846"/>
                  </a:cubicBezTo>
                  <a:cubicBezTo>
                    <a:pt x="310" y="6775"/>
                    <a:pt x="310" y="6703"/>
                    <a:pt x="310" y="6632"/>
                  </a:cubicBezTo>
                  <a:cubicBezTo>
                    <a:pt x="310" y="6608"/>
                    <a:pt x="310" y="6572"/>
                    <a:pt x="310" y="6537"/>
                  </a:cubicBezTo>
                  <a:cubicBezTo>
                    <a:pt x="310" y="6441"/>
                    <a:pt x="310" y="6346"/>
                    <a:pt x="298" y="6239"/>
                  </a:cubicBezTo>
                  <a:cubicBezTo>
                    <a:pt x="298" y="6072"/>
                    <a:pt x="287" y="5894"/>
                    <a:pt x="287" y="5727"/>
                  </a:cubicBezTo>
                  <a:cubicBezTo>
                    <a:pt x="275" y="5489"/>
                    <a:pt x="263" y="5251"/>
                    <a:pt x="251" y="5024"/>
                  </a:cubicBezTo>
                  <a:cubicBezTo>
                    <a:pt x="251" y="4858"/>
                    <a:pt x="239" y="4691"/>
                    <a:pt x="227" y="4524"/>
                  </a:cubicBezTo>
                  <a:cubicBezTo>
                    <a:pt x="215" y="4274"/>
                    <a:pt x="203" y="4024"/>
                    <a:pt x="191" y="3774"/>
                  </a:cubicBezTo>
                  <a:cubicBezTo>
                    <a:pt x="191" y="3631"/>
                    <a:pt x="179" y="3489"/>
                    <a:pt x="179" y="3346"/>
                  </a:cubicBezTo>
                  <a:cubicBezTo>
                    <a:pt x="179" y="3131"/>
                    <a:pt x="168" y="2917"/>
                    <a:pt x="156" y="2703"/>
                  </a:cubicBezTo>
                  <a:cubicBezTo>
                    <a:pt x="156" y="2655"/>
                    <a:pt x="168" y="2608"/>
                    <a:pt x="168" y="2560"/>
                  </a:cubicBezTo>
                  <a:cubicBezTo>
                    <a:pt x="168" y="2512"/>
                    <a:pt x="168" y="2465"/>
                    <a:pt x="168" y="2417"/>
                  </a:cubicBezTo>
                  <a:cubicBezTo>
                    <a:pt x="168" y="2310"/>
                    <a:pt x="168" y="2203"/>
                    <a:pt x="179" y="2096"/>
                  </a:cubicBezTo>
                  <a:cubicBezTo>
                    <a:pt x="191" y="1691"/>
                    <a:pt x="203" y="1286"/>
                    <a:pt x="227" y="881"/>
                  </a:cubicBezTo>
                  <a:cubicBezTo>
                    <a:pt x="227" y="607"/>
                    <a:pt x="239" y="345"/>
                    <a:pt x="251" y="71"/>
                  </a:cubicBezTo>
                  <a:cubicBezTo>
                    <a:pt x="263" y="36"/>
                    <a:pt x="215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660414" y="4580259"/>
              <a:ext cx="548121" cy="140882"/>
            </a:xfrm>
            <a:custGeom>
              <a:avLst/>
              <a:gdLst/>
              <a:ahLst/>
              <a:cxnLst/>
              <a:rect l="l" t="t" r="r" b="b"/>
              <a:pathLst>
                <a:path w="11598" h="2981" extrusionOk="0">
                  <a:moveTo>
                    <a:pt x="11514" y="1"/>
                  </a:moveTo>
                  <a:cubicBezTo>
                    <a:pt x="11507" y="1"/>
                    <a:pt x="11499" y="2"/>
                    <a:pt x="11490" y="4"/>
                  </a:cubicBezTo>
                  <a:cubicBezTo>
                    <a:pt x="11288" y="63"/>
                    <a:pt x="11097" y="123"/>
                    <a:pt x="10895" y="171"/>
                  </a:cubicBezTo>
                  <a:cubicBezTo>
                    <a:pt x="10752" y="218"/>
                    <a:pt x="10597" y="254"/>
                    <a:pt x="10442" y="302"/>
                  </a:cubicBezTo>
                  <a:cubicBezTo>
                    <a:pt x="10180" y="373"/>
                    <a:pt x="9918" y="456"/>
                    <a:pt x="9645" y="528"/>
                  </a:cubicBezTo>
                  <a:cubicBezTo>
                    <a:pt x="9561" y="552"/>
                    <a:pt x="9466" y="575"/>
                    <a:pt x="9383" y="587"/>
                  </a:cubicBezTo>
                  <a:cubicBezTo>
                    <a:pt x="9204" y="635"/>
                    <a:pt x="9026" y="683"/>
                    <a:pt x="8847" y="730"/>
                  </a:cubicBezTo>
                  <a:cubicBezTo>
                    <a:pt x="8633" y="778"/>
                    <a:pt x="8430" y="837"/>
                    <a:pt x="8216" y="885"/>
                  </a:cubicBezTo>
                  <a:cubicBezTo>
                    <a:pt x="7954" y="956"/>
                    <a:pt x="7692" y="1028"/>
                    <a:pt x="7442" y="1087"/>
                  </a:cubicBezTo>
                  <a:cubicBezTo>
                    <a:pt x="7287" y="1135"/>
                    <a:pt x="7132" y="1171"/>
                    <a:pt x="6990" y="1218"/>
                  </a:cubicBezTo>
                  <a:cubicBezTo>
                    <a:pt x="6859" y="1254"/>
                    <a:pt x="6728" y="1290"/>
                    <a:pt x="6597" y="1325"/>
                  </a:cubicBezTo>
                  <a:cubicBezTo>
                    <a:pt x="6501" y="1349"/>
                    <a:pt x="6394" y="1385"/>
                    <a:pt x="6287" y="1409"/>
                  </a:cubicBezTo>
                  <a:cubicBezTo>
                    <a:pt x="6204" y="1433"/>
                    <a:pt x="6120" y="1456"/>
                    <a:pt x="6025" y="1480"/>
                  </a:cubicBezTo>
                  <a:cubicBezTo>
                    <a:pt x="6001" y="1480"/>
                    <a:pt x="5966" y="1492"/>
                    <a:pt x="5930" y="1504"/>
                  </a:cubicBezTo>
                  <a:cubicBezTo>
                    <a:pt x="5656" y="1564"/>
                    <a:pt x="5370" y="1623"/>
                    <a:pt x="5096" y="1695"/>
                  </a:cubicBezTo>
                  <a:cubicBezTo>
                    <a:pt x="5061" y="1695"/>
                    <a:pt x="5025" y="1706"/>
                    <a:pt x="4989" y="1718"/>
                  </a:cubicBezTo>
                  <a:cubicBezTo>
                    <a:pt x="4894" y="1742"/>
                    <a:pt x="4811" y="1766"/>
                    <a:pt x="4715" y="1790"/>
                  </a:cubicBezTo>
                  <a:cubicBezTo>
                    <a:pt x="4596" y="1826"/>
                    <a:pt x="4489" y="1861"/>
                    <a:pt x="4370" y="1897"/>
                  </a:cubicBezTo>
                  <a:cubicBezTo>
                    <a:pt x="4251" y="1933"/>
                    <a:pt x="4120" y="1968"/>
                    <a:pt x="4001" y="2004"/>
                  </a:cubicBezTo>
                  <a:cubicBezTo>
                    <a:pt x="3942" y="2016"/>
                    <a:pt x="3894" y="2028"/>
                    <a:pt x="3846" y="2052"/>
                  </a:cubicBezTo>
                  <a:cubicBezTo>
                    <a:pt x="3763" y="2064"/>
                    <a:pt x="3680" y="2087"/>
                    <a:pt x="3608" y="2111"/>
                  </a:cubicBezTo>
                  <a:cubicBezTo>
                    <a:pt x="3489" y="2135"/>
                    <a:pt x="3370" y="2159"/>
                    <a:pt x="3251" y="2195"/>
                  </a:cubicBezTo>
                  <a:cubicBezTo>
                    <a:pt x="3132" y="2218"/>
                    <a:pt x="3013" y="2242"/>
                    <a:pt x="2894" y="2266"/>
                  </a:cubicBezTo>
                  <a:cubicBezTo>
                    <a:pt x="2644" y="2326"/>
                    <a:pt x="2382" y="2385"/>
                    <a:pt x="2132" y="2445"/>
                  </a:cubicBezTo>
                  <a:cubicBezTo>
                    <a:pt x="1882" y="2504"/>
                    <a:pt x="1632" y="2564"/>
                    <a:pt x="1370" y="2611"/>
                  </a:cubicBezTo>
                  <a:cubicBezTo>
                    <a:pt x="1120" y="2659"/>
                    <a:pt x="870" y="2707"/>
                    <a:pt x="608" y="2742"/>
                  </a:cubicBezTo>
                  <a:cubicBezTo>
                    <a:pt x="524" y="2766"/>
                    <a:pt x="429" y="2778"/>
                    <a:pt x="334" y="2790"/>
                  </a:cubicBezTo>
                  <a:cubicBezTo>
                    <a:pt x="358" y="2778"/>
                    <a:pt x="382" y="2766"/>
                    <a:pt x="405" y="2754"/>
                  </a:cubicBezTo>
                  <a:cubicBezTo>
                    <a:pt x="441" y="2742"/>
                    <a:pt x="453" y="2683"/>
                    <a:pt x="429" y="2647"/>
                  </a:cubicBezTo>
                  <a:cubicBezTo>
                    <a:pt x="411" y="2620"/>
                    <a:pt x="380" y="2607"/>
                    <a:pt x="350" y="2607"/>
                  </a:cubicBezTo>
                  <a:cubicBezTo>
                    <a:pt x="341" y="2607"/>
                    <a:pt x="331" y="2608"/>
                    <a:pt x="322" y="2611"/>
                  </a:cubicBezTo>
                  <a:cubicBezTo>
                    <a:pt x="286" y="2635"/>
                    <a:pt x="239" y="2659"/>
                    <a:pt x="203" y="2683"/>
                  </a:cubicBezTo>
                  <a:cubicBezTo>
                    <a:pt x="179" y="2695"/>
                    <a:pt x="143" y="2719"/>
                    <a:pt x="108" y="2730"/>
                  </a:cubicBezTo>
                  <a:cubicBezTo>
                    <a:pt x="72" y="2754"/>
                    <a:pt x="48" y="2778"/>
                    <a:pt x="24" y="2826"/>
                  </a:cubicBezTo>
                  <a:cubicBezTo>
                    <a:pt x="12" y="2849"/>
                    <a:pt x="1" y="2897"/>
                    <a:pt x="24" y="2933"/>
                  </a:cubicBezTo>
                  <a:cubicBezTo>
                    <a:pt x="36" y="2957"/>
                    <a:pt x="84" y="2980"/>
                    <a:pt x="120" y="2980"/>
                  </a:cubicBezTo>
                  <a:cubicBezTo>
                    <a:pt x="155" y="2980"/>
                    <a:pt x="203" y="2980"/>
                    <a:pt x="239" y="2969"/>
                  </a:cubicBezTo>
                  <a:cubicBezTo>
                    <a:pt x="370" y="2957"/>
                    <a:pt x="489" y="2933"/>
                    <a:pt x="620" y="2909"/>
                  </a:cubicBezTo>
                  <a:cubicBezTo>
                    <a:pt x="870" y="2873"/>
                    <a:pt x="1120" y="2826"/>
                    <a:pt x="1382" y="2778"/>
                  </a:cubicBezTo>
                  <a:cubicBezTo>
                    <a:pt x="1632" y="2730"/>
                    <a:pt x="1882" y="2671"/>
                    <a:pt x="2132" y="2611"/>
                  </a:cubicBezTo>
                  <a:cubicBezTo>
                    <a:pt x="2394" y="2552"/>
                    <a:pt x="2656" y="2492"/>
                    <a:pt x="2918" y="2433"/>
                  </a:cubicBezTo>
                  <a:cubicBezTo>
                    <a:pt x="3037" y="2409"/>
                    <a:pt x="3156" y="2373"/>
                    <a:pt x="3287" y="2349"/>
                  </a:cubicBezTo>
                  <a:cubicBezTo>
                    <a:pt x="3394" y="2326"/>
                    <a:pt x="3501" y="2302"/>
                    <a:pt x="3620" y="2266"/>
                  </a:cubicBezTo>
                  <a:cubicBezTo>
                    <a:pt x="3692" y="2254"/>
                    <a:pt x="3775" y="2230"/>
                    <a:pt x="3858" y="2207"/>
                  </a:cubicBezTo>
                  <a:cubicBezTo>
                    <a:pt x="3906" y="2195"/>
                    <a:pt x="3953" y="2183"/>
                    <a:pt x="4001" y="2171"/>
                  </a:cubicBezTo>
                  <a:cubicBezTo>
                    <a:pt x="4120" y="2135"/>
                    <a:pt x="4239" y="2099"/>
                    <a:pt x="4370" y="2064"/>
                  </a:cubicBezTo>
                  <a:cubicBezTo>
                    <a:pt x="4489" y="2028"/>
                    <a:pt x="4608" y="1992"/>
                    <a:pt x="4727" y="1957"/>
                  </a:cubicBezTo>
                  <a:cubicBezTo>
                    <a:pt x="4811" y="1933"/>
                    <a:pt x="4894" y="1909"/>
                    <a:pt x="4989" y="1885"/>
                  </a:cubicBezTo>
                  <a:cubicBezTo>
                    <a:pt x="5025" y="1873"/>
                    <a:pt x="5073" y="1861"/>
                    <a:pt x="5120" y="1849"/>
                  </a:cubicBezTo>
                  <a:cubicBezTo>
                    <a:pt x="5394" y="1778"/>
                    <a:pt x="5668" y="1718"/>
                    <a:pt x="5942" y="1659"/>
                  </a:cubicBezTo>
                  <a:cubicBezTo>
                    <a:pt x="6061" y="1635"/>
                    <a:pt x="6168" y="1599"/>
                    <a:pt x="6287" y="1576"/>
                  </a:cubicBezTo>
                  <a:cubicBezTo>
                    <a:pt x="6394" y="1540"/>
                    <a:pt x="6501" y="1516"/>
                    <a:pt x="6597" y="1492"/>
                  </a:cubicBezTo>
                  <a:cubicBezTo>
                    <a:pt x="6740" y="1445"/>
                    <a:pt x="6882" y="1409"/>
                    <a:pt x="7025" y="1373"/>
                  </a:cubicBezTo>
                  <a:cubicBezTo>
                    <a:pt x="7168" y="1325"/>
                    <a:pt x="7299" y="1290"/>
                    <a:pt x="7442" y="1254"/>
                  </a:cubicBezTo>
                  <a:cubicBezTo>
                    <a:pt x="7704" y="1183"/>
                    <a:pt x="7966" y="1123"/>
                    <a:pt x="8216" y="1052"/>
                  </a:cubicBezTo>
                  <a:cubicBezTo>
                    <a:pt x="8430" y="1004"/>
                    <a:pt x="8633" y="944"/>
                    <a:pt x="8835" y="897"/>
                  </a:cubicBezTo>
                  <a:cubicBezTo>
                    <a:pt x="9121" y="825"/>
                    <a:pt x="9407" y="754"/>
                    <a:pt x="9680" y="683"/>
                  </a:cubicBezTo>
                  <a:cubicBezTo>
                    <a:pt x="9764" y="659"/>
                    <a:pt x="9835" y="635"/>
                    <a:pt x="9918" y="611"/>
                  </a:cubicBezTo>
                  <a:cubicBezTo>
                    <a:pt x="10085" y="563"/>
                    <a:pt x="10264" y="516"/>
                    <a:pt x="10442" y="468"/>
                  </a:cubicBezTo>
                  <a:cubicBezTo>
                    <a:pt x="10609" y="421"/>
                    <a:pt x="10764" y="373"/>
                    <a:pt x="10931" y="325"/>
                  </a:cubicBezTo>
                  <a:cubicBezTo>
                    <a:pt x="11133" y="278"/>
                    <a:pt x="11323" y="218"/>
                    <a:pt x="11526" y="159"/>
                  </a:cubicBezTo>
                  <a:cubicBezTo>
                    <a:pt x="11573" y="135"/>
                    <a:pt x="11597" y="99"/>
                    <a:pt x="11585" y="52"/>
                  </a:cubicBezTo>
                  <a:cubicBezTo>
                    <a:pt x="11576" y="22"/>
                    <a:pt x="11550" y="1"/>
                    <a:pt x="1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511306" y="4128024"/>
              <a:ext cx="701149" cy="266168"/>
            </a:xfrm>
            <a:custGeom>
              <a:avLst/>
              <a:gdLst/>
              <a:ahLst/>
              <a:cxnLst/>
              <a:rect l="l" t="t" r="r" b="b"/>
              <a:pathLst>
                <a:path w="14836" h="5632" extrusionOk="0">
                  <a:moveTo>
                    <a:pt x="14740" y="0"/>
                  </a:moveTo>
                  <a:cubicBezTo>
                    <a:pt x="14359" y="155"/>
                    <a:pt x="13978" y="310"/>
                    <a:pt x="13597" y="453"/>
                  </a:cubicBezTo>
                  <a:cubicBezTo>
                    <a:pt x="13395" y="536"/>
                    <a:pt x="13204" y="608"/>
                    <a:pt x="13014" y="679"/>
                  </a:cubicBezTo>
                  <a:cubicBezTo>
                    <a:pt x="12883" y="738"/>
                    <a:pt x="12752" y="786"/>
                    <a:pt x="12621" y="834"/>
                  </a:cubicBezTo>
                  <a:cubicBezTo>
                    <a:pt x="12514" y="881"/>
                    <a:pt x="12407" y="917"/>
                    <a:pt x="12300" y="965"/>
                  </a:cubicBezTo>
                  <a:cubicBezTo>
                    <a:pt x="12252" y="977"/>
                    <a:pt x="12216" y="989"/>
                    <a:pt x="12181" y="1000"/>
                  </a:cubicBezTo>
                  <a:cubicBezTo>
                    <a:pt x="11978" y="1072"/>
                    <a:pt x="11788" y="1131"/>
                    <a:pt x="11585" y="1191"/>
                  </a:cubicBezTo>
                  <a:cubicBezTo>
                    <a:pt x="11538" y="1215"/>
                    <a:pt x="11490" y="1227"/>
                    <a:pt x="11430" y="1239"/>
                  </a:cubicBezTo>
                  <a:cubicBezTo>
                    <a:pt x="11323" y="1286"/>
                    <a:pt x="11204" y="1322"/>
                    <a:pt x="11085" y="1358"/>
                  </a:cubicBezTo>
                  <a:cubicBezTo>
                    <a:pt x="11026" y="1370"/>
                    <a:pt x="10978" y="1381"/>
                    <a:pt x="10918" y="1405"/>
                  </a:cubicBezTo>
                  <a:cubicBezTo>
                    <a:pt x="10835" y="1429"/>
                    <a:pt x="10740" y="1465"/>
                    <a:pt x="10657" y="1489"/>
                  </a:cubicBezTo>
                  <a:cubicBezTo>
                    <a:pt x="10502" y="1536"/>
                    <a:pt x="10359" y="1584"/>
                    <a:pt x="10204" y="1643"/>
                  </a:cubicBezTo>
                  <a:cubicBezTo>
                    <a:pt x="10049" y="1703"/>
                    <a:pt x="9883" y="1751"/>
                    <a:pt x="9728" y="1810"/>
                  </a:cubicBezTo>
                  <a:cubicBezTo>
                    <a:pt x="9561" y="1881"/>
                    <a:pt x="9406" y="1941"/>
                    <a:pt x="9240" y="2001"/>
                  </a:cubicBezTo>
                  <a:cubicBezTo>
                    <a:pt x="9085" y="2072"/>
                    <a:pt x="8918" y="2132"/>
                    <a:pt x="8763" y="2203"/>
                  </a:cubicBezTo>
                  <a:cubicBezTo>
                    <a:pt x="8644" y="2251"/>
                    <a:pt x="8513" y="2298"/>
                    <a:pt x="8394" y="2358"/>
                  </a:cubicBezTo>
                  <a:cubicBezTo>
                    <a:pt x="8228" y="2417"/>
                    <a:pt x="8073" y="2477"/>
                    <a:pt x="7906" y="2536"/>
                  </a:cubicBezTo>
                  <a:cubicBezTo>
                    <a:pt x="7835" y="2560"/>
                    <a:pt x="7763" y="2584"/>
                    <a:pt x="7680" y="2620"/>
                  </a:cubicBezTo>
                  <a:cubicBezTo>
                    <a:pt x="7597" y="2643"/>
                    <a:pt x="7513" y="2679"/>
                    <a:pt x="7430" y="2703"/>
                  </a:cubicBezTo>
                  <a:cubicBezTo>
                    <a:pt x="7120" y="2822"/>
                    <a:pt x="6811" y="2929"/>
                    <a:pt x="6513" y="3048"/>
                  </a:cubicBezTo>
                  <a:cubicBezTo>
                    <a:pt x="6335" y="3108"/>
                    <a:pt x="6156" y="3179"/>
                    <a:pt x="5977" y="3239"/>
                  </a:cubicBezTo>
                  <a:cubicBezTo>
                    <a:pt x="5858" y="3286"/>
                    <a:pt x="5751" y="3322"/>
                    <a:pt x="5644" y="3370"/>
                  </a:cubicBezTo>
                  <a:lnTo>
                    <a:pt x="5632" y="3370"/>
                  </a:lnTo>
                  <a:cubicBezTo>
                    <a:pt x="5632" y="3382"/>
                    <a:pt x="5620" y="3382"/>
                    <a:pt x="5620" y="3382"/>
                  </a:cubicBezTo>
                  <a:lnTo>
                    <a:pt x="5608" y="3382"/>
                  </a:lnTo>
                  <a:cubicBezTo>
                    <a:pt x="5596" y="3394"/>
                    <a:pt x="5584" y="3394"/>
                    <a:pt x="5573" y="3394"/>
                  </a:cubicBezTo>
                  <a:cubicBezTo>
                    <a:pt x="5573" y="3394"/>
                    <a:pt x="5573" y="3405"/>
                    <a:pt x="5561" y="3405"/>
                  </a:cubicBezTo>
                  <a:cubicBezTo>
                    <a:pt x="5537" y="3405"/>
                    <a:pt x="5513" y="3417"/>
                    <a:pt x="5489" y="3429"/>
                  </a:cubicBezTo>
                  <a:cubicBezTo>
                    <a:pt x="5418" y="3453"/>
                    <a:pt x="5358" y="3489"/>
                    <a:pt x="5287" y="3513"/>
                  </a:cubicBezTo>
                  <a:cubicBezTo>
                    <a:pt x="5215" y="3548"/>
                    <a:pt x="5132" y="3584"/>
                    <a:pt x="5061" y="3620"/>
                  </a:cubicBezTo>
                  <a:cubicBezTo>
                    <a:pt x="4906" y="3679"/>
                    <a:pt x="4751" y="3751"/>
                    <a:pt x="4596" y="3822"/>
                  </a:cubicBezTo>
                  <a:cubicBezTo>
                    <a:pt x="4525" y="3846"/>
                    <a:pt x="4453" y="3882"/>
                    <a:pt x="4382" y="3906"/>
                  </a:cubicBezTo>
                  <a:cubicBezTo>
                    <a:pt x="4227" y="3965"/>
                    <a:pt x="4072" y="4025"/>
                    <a:pt x="3918" y="4084"/>
                  </a:cubicBezTo>
                  <a:cubicBezTo>
                    <a:pt x="3751" y="4144"/>
                    <a:pt x="3584" y="4203"/>
                    <a:pt x="3429" y="4263"/>
                  </a:cubicBezTo>
                  <a:cubicBezTo>
                    <a:pt x="3120" y="4382"/>
                    <a:pt x="2810" y="4489"/>
                    <a:pt x="2501" y="4596"/>
                  </a:cubicBezTo>
                  <a:cubicBezTo>
                    <a:pt x="2203" y="4691"/>
                    <a:pt x="1917" y="4775"/>
                    <a:pt x="1632" y="4894"/>
                  </a:cubicBezTo>
                  <a:cubicBezTo>
                    <a:pt x="1477" y="4953"/>
                    <a:pt x="1334" y="5013"/>
                    <a:pt x="1191" y="5072"/>
                  </a:cubicBezTo>
                  <a:cubicBezTo>
                    <a:pt x="1036" y="5132"/>
                    <a:pt x="893" y="5191"/>
                    <a:pt x="751" y="5251"/>
                  </a:cubicBezTo>
                  <a:cubicBezTo>
                    <a:pt x="643" y="5287"/>
                    <a:pt x="536" y="5334"/>
                    <a:pt x="429" y="5370"/>
                  </a:cubicBezTo>
                  <a:cubicBezTo>
                    <a:pt x="381" y="5382"/>
                    <a:pt x="322" y="5406"/>
                    <a:pt x="274" y="5418"/>
                  </a:cubicBezTo>
                  <a:cubicBezTo>
                    <a:pt x="215" y="5441"/>
                    <a:pt x="167" y="5453"/>
                    <a:pt x="119" y="5465"/>
                  </a:cubicBezTo>
                  <a:cubicBezTo>
                    <a:pt x="112" y="5461"/>
                    <a:pt x="104" y="5460"/>
                    <a:pt x="96" y="5460"/>
                  </a:cubicBezTo>
                  <a:cubicBezTo>
                    <a:pt x="81" y="5460"/>
                    <a:pt x="68" y="5465"/>
                    <a:pt x="60" y="5465"/>
                  </a:cubicBezTo>
                  <a:cubicBezTo>
                    <a:pt x="48" y="5477"/>
                    <a:pt x="36" y="5489"/>
                    <a:pt x="24" y="5489"/>
                  </a:cubicBezTo>
                  <a:cubicBezTo>
                    <a:pt x="0" y="5513"/>
                    <a:pt x="0" y="5560"/>
                    <a:pt x="12" y="5584"/>
                  </a:cubicBezTo>
                  <a:cubicBezTo>
                    <a:pt x="12" y="5584"/>
                    <a:pt x="12" y="5584"/>
                    <a:pt x="12" y="5596"/>
                  </a:cubicBezTo>
                  <a:cubicBezTo>
                    <a:pt x="24" y="5620"/>
                    <a:pt x="60" y="5632"/>
                    <a:pt x="84" y="5632"/>
                  </a:cubicBezTo>
                  <a:cubicBezTo>
                    <a:pt x="119" y="5632"/>
                    <a:pt x="167" y="5620"/>
                    <a:pt x="203" y="5608"/>
                  </a:cubicBezTo>
                  <a:cubicBezTo>
                    <a:pt x="239" y="5596"/>
                    <a:pt x="262" y="5584"/>
                    <a:pt x="298" y="5584"/>
                  </a:cubicBezTo>
                  <a:cubicBezTo>
                    <a:pt x="358" y="5560"/>
                    <a:pt x="417" y="5537"/>
                    <a:pt x="477" y="5525"/>
                  </a:cubicBezTo>
                  <a:cubicBezTo>
                    <a:pt x="596" y="5477"/>
                    <a:pt x="715" y="5430"/>
                    <a:pt x="834" y="5382"/>
                  </a:cubicBezTo>
                  <a:cubicBezTo>
                    <a:pt x="1072" y="5287"/>
                    <a:pt x="1310" y="5179"/>
                    <a:pt x="1560" y="5084"/>
                  </a:cubicBezTo>
                  <a:cubicBezTo>
                    <a:pt x="1632" y="5060"/>
                    <a:pt x="1703" y="5025"/>
                    <a:pt x="1774" y="5001"/>
                  </a:cubicBezTo>
                  <a:cubicBezTo>
                    <a:pt x="1870" y="4965"/>
                    <a:pt x="1953" y="4941"/>
                    <a:pt x="2036" y="4906"/>
                  </a:cubicBezTo>
                  <a:cubicBezTo>
                    <a:pt x="2203" y="4846"/>
                    <a:pt x="2358" y="4798"/>
                    <a:pt x="2525" y="4751"/>
                  </a:cubicBezTo>
                  <a:cubicBezTo>
                    <a:pt x="2679" y="4691"/>
                    <a:pt x="2846" y="4644"/>
                    <a:pt x="3001" y="4584"/>
                  </a:cubicBezTo>
                  <a:cubicBezTo>
                    <a:pt x="3156" y="4537"/>
                    <a:pt x="3310" y="4477"/>
                    <a:pt x="3453" y="4417"/>
                  </a:cubicBezTo>
                  <a:cubicBezTo>
                    <a:pt x="3620" y="4358"/>
                    <a:pt x="3775" y="4298"/>
                    <a:pt x="3929" y="4239"/>
                  </a:cubicBezTo>
                  <a:cubicBezTo>
                    <a:pt x="4096" y="4179"/>
                    <a:pt x="4263" y="4120"/>
                    <a:pt x="4430" y="4048"/>
                  </a:cubicBezTo>
                  <a:cubicBezTo>
                    <a:pt x="4513" y="4025"/>
                    <a:pt x="4596" y="3989"/>
                    <a:pt x="4680" y="3953"/>
                  </a:cubicBezTo>
                  <a:cubicBezTo>
                    <a:pt x="4739" y="3917"/>
                    <a:pt x="4811" y="3894"/>
                    <a:pt x="4870" y="3870"/>
                  </a:cubicBezTo>
                  <a:cubicBezTo>
                    <a:pt x="5037" y="3798"/>
                    <a:pt x="5203" y="3715"/>
                    <a:pt x="5370" y="3644"/>
                  </a:cubicBezTo>
                  <a:cubicBezTo>
                    <a:pt x="5430" y="3620"/>
                    <a:pt x="5489" y="3596"/>
                    <a:pt x="5549" y="3572"/>
                  </a:cubicBezTo>
                  <a:cubicBezTo>
                    <a:pt x="5561" y="3572"/>
                    <a:pt x="5561" y="3560"/>
                    <a:pt x="5561" y="3560"/>
                  </a:cubicBezTo>
                  <a:cubicBezTo>
                    <a:pt x="5584" y="3560"/>
                    <a:pt x="5608" y="3548"/>
                    <a:pt x="5620" y="3536"/>
                  </a:cubicBezTo>
                  <a:lnTo>
                    <a:pt x="5632" y="3536"/>
                  </a:lnTo>
                  <a:cubicBezTo>
                    <a:pt x="5644" y="3536"/>
                    <a:pt x="5656" y="3525"/>
                    <a:pt x="5668" y="3525"/>
                  </a:cubicBezTo>
                  <a:cubicBezTo>
                    <a:pt x="5680" y="3513"/>
                    <a:pt x="5692" y="3513"/>
                    <a:pt x="5704" y="3513"/>
                  </a:cubicBezTo>
                  <a:cubicBezTo>
                    <a:pt x="5704" y="3501"/>
                    <a:pt x="5715" y="3501"/>
                    <a:pt x="5715" y="3501"/>
                  </a:cubicBezTo>
                  <a:lnTo>
                    <a:pt x="5727" y="3501"/>
                  </a:lnTo>
                  <a:cubicBezTo>
                    <a:pt x="5751" y="3489"/>
                    <a:pt x="5775" y="3477"/>
                    <a:pt x="5799" y="3465"/>
                  </a:cubicBezTo>
                  <a:lnTo>
                    <a:pt x="5811" y="3465"/>
                  </a:lnTo>
                  <a:cubicBezTo>
                    <a:pt x="5823" y="3465"/>
                    <a:pt x="5834" y="3453"/>
                    <a:pt x="5846" y="3453"/>
                  </a:cubicBezTo>
                  <a:cubicBezTo>
                    <a:pt x="5846" y="3453"/>
                    <a:pt x="5858" y="3453"/>
                    <a:pt x="5858" y="3441"/>
                  </a:cubicBezTo>
                  <a:lnTo>
                    <a:pt x="5870" y="3441"/>
                  </a:lnTo>
                  <a:cubicBezTo>
                    <a:pt x="5882" y="3441"/>
                    <a:pt x="5894" y="3429"/>
                    <a:pt x="5906" y="3429"/>
                  </a:cubicBezTo>
                  <a:lnTo>
                    <a:pt x="5894" y="3429"/>
                  </a:lnTo>
                  <a:cubicBezTo>
                    <a:pt x="5918" y="3417"/>
                    <a:pt x="5954" y="3417"/>
                    <a:pt x="5977" y="3405"/>
                  </a:cubicBezTo>
                  <a:cubicBezTo>
                    <a:pt x="6037" y="3382"/>
                    <a:pt x="6096" y="3358"/>
                    <a:pt x="6156" y="3334"/>
                  </a:cubicBezTo>
                  <a:cubicBezTo>
                    <a:pt x="6215" y="3310"/>
                    <a:pt x="6275" y="3286"/>
                    <a:pt x="6335" y="3263"/>
                  </a:cubicBezTo>
                  <a:cubicBezTo>
                    <a:pt x="6513" y="3203"/>
                    <a:pt x="6692" y="3144"/>
                    <a:pt x="6870" y="3072"/>
                  </a:cubicBezTo>
                  <a:cubicBezTo>
                    <a:pt x="7192" y="2953"/>
                    <a:pt x="7525" y="2834"/>
                    <a:pt x="7859" y="2715"/>
                  </a:cubicBezTo>
                  <a:cubicBezTo>
                    <a:pt x="7966" y="2667"/>
                    <a:pt x="8085" y="2620"/>
                    <a:pt x="8192" y="2584"/>
                  </a:cubicBezTo>
                  <a:cubicBezTo>
                    <a:pt x="8275" y="2548"/>
                    <a:pt x="8347" y="2524"/>
                    <a:pt x="8418" y="2501"/>
                  </a:cubicBezTo>
                  <a:cubicBezTo>
                    <a:pt x="8466" y="2477"/>
                    <a:pt x="8513" y="2465"/>
                    <a:pt x="8561" y="2441"/>
                  </a:cubicBezTo>
                  <a:cubicBezTo>
                    <a:pt x="8823" y="2334"/>
                    <a:pt x="9085" y="2227"/>
                    <a:pt x="9359" y="2108"/>
                  </a:cubicBezTo>
                  <a:cubicBezTo>
                    <a:pt x="9514" y="2048"/>
                    <a:pt x="9680" y="1989"/>
                    <a:pt x="9835" y="1929"/>
                  </a:cubicBezTo>
                  <a:cubicBezTo>
                    <a:pt x="9906" y="1905"/>
                    <a:pt x="9978" y="1881"/>
                    <a:pt x="10049" y="1858"/>
                  </a:cubicBezTo>
                  <a:cubicBezTo>
                    <a:pt x="10145" y="1822"/>
                    <a:pt x="10240" y="1786"/>
                    <a:pt x="10347" y="1751"/>
                  </a:cubicBezTo>
                  <a:cubicBezTo>
                    <a:pt x="10395" y="1727"/>
                    <a:pt x="10442" y="1715"/>
                    <a:pt x="10502" y="1691"/>
                  </a:cubicBezTo>
                  <a:cubicBezTo>
                    <a:pt x="10609" y="1655"/>
                    <a:pt x="10728" y="1620"/>
                    <a:pt x="10847" y="1584"/>
                  </a:cubicBezTo>
                  <a:cubicBezTo>
                    <a:pt x="10990" y="1536"/>
                    <a:pt x="11133" y="1489"/>
                    <a:pt x="11276" y="1441"/>
                  </a:cubicBezTo>
                  <a:cubicBezTo>
                    <a:pt x="11419" y="1405"/>
                    <a:pt x="11561" y="1358"/>
                    <a:pt x="11704" y="1310"/>
                  </a:cubicBezTo>
                  <a:cubicBezTo>
                    <a:pt x="11895" y="1250"/>
                    <a:pt x="12085" y="1191"/>
                    <a:pt x="12264" y="1119"/>
                  </a:cubicBezTo>
                  <a:cubicBezTo>
                    <a:pt x="12288" y="1119"/>
                    <a:pt x="12300" y="1108"/>
                    <a:pt x="12311" y="1108"/>
                  </a:cubicBezTo>
                  <a:cubicBezTo>
                    <a:pt x="12359" y="1084"/>
                    <a:pt x="12407" y="1072"/>
                    <a:pt x="12454" y="1048"/>
                  </a:cubicBezTo>
                  <a:cubicBezTo>
                    <a:pt x="12573" y="1012"/>
                    <a:pt x="12681" y="965"/>
                    <a:pt x="12800" y="917"/>
                  </a:cubicBezTo>
                  <a:cubicBezTo>
                    <a:pt x="12931" y="869"/>
                    <a:pt x="13062" y="822"/>
                    <a:pt x="13193" y="774"/>
                  </a:cubicBezTo>
                  <a:cubicBezTo>
                    <a:pt x="13716" y="560"/>
                    <a:pt x="14252" y="346"/>
                    <a:pt x="14776" y="143"/>
                  </a:cubicBezTo>
                  <a:cubicBezTo>
                    <a:pt x="14800" y="131"/>
                    <a:pt x="14812" y="119"/>
                    <a:pt x="14824" y="107"/>
                  </a:cubicBezTo>
                  <a:cubicBezTo>
                    <a:pt x="14836" y="96"/>
                    <a:pt x="14836" y="72"/>
                    <a:pt x="14836" y="48"/>
                  </a:cubicBezTo>
                  <a:cubicBezTo>
                    <a:pt x="14824" y="36"/>
                    <a:pt x="14812" y="12"/>
                    <a:pt x="14800" y="12"/>
                  </a:cubicBezTo>
                  <a:cubicBezTo>
                    <a:pt x="14788" y="0"/>
                    <a:pt x="14764" y="0"/>
                    <a:pt x="14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>
              <a:off x="250757" y="4224814"/>
              <a:ext cx="257756" cy="158274"/>
            </a:xfrm>
            <a:custGeom>
              <a:avLst/>
              <a:gdLst/>
              <a:ahLst/>
              <a:cxnLst/>
              <a:rect l="l" t="t" r="r" b="b"/>
              <a:pathLst>
                <a:path w="5454" h="3349" extrusionOk="0">
                  <a:moveTo>
                    <a:pt x="60" y="0"/>
                  </a:moveTo>
                  <a:cubicBezTo>
                    <a:pt x="48" y="12"/>
                    <a:pt x="37" y="24"/>
                    <a:pt x="25" y="36"/>
                  </a:cubicBezTo>
                  <a:cubicBezTo>
                    <a:pt x="1" y="72"/>
                    <a:pt x="13" y="107"/>
                    <a:pt x="48" y="131"/>
                  </a:cubicBezTo>
                  <a:cubicBezTo>
                    <a:pt x="346" y="334"/>
                    <a:pt x="656" y="548"/>
                    <a:pt x="953" y="750"/>
                  </a:cubicBezTo>
                  <a:cubicBezTo>
                    <a:pt x="977" y="774"/>
                    <a:pt x="1013" y="786"/>
                    <a:pt x="1037" y="798"/>
                  </a:cubicBezTo>
                  <a:cubicBezTo>
                    <a:pt x="1120" y="857"/>
                    <a:pt x="1203" y="905"/>
                    <a:pt x="1275" y="965"/>
                  </a:cubicBezTo>
                  <a:cubicBezTo>
                    <a:pt x="1418" y="1048"/>
                    <a:pt x="1549" y="1131"/>
                    <a:pt x="1692" y="1226"/>
                  </a:cubicBezTo>
                  <a:cubicBezTo>
                    <a:pt x="1703" y="1238"/>
                    <a:pt x="1715" y="1238"/>
                    <a:pt x="1727" y="1250"/>
                  </a:cubicBezTo>
                  <a:cubicBezTo>
                    <a:pt x="1775" y="1274"/>
                    <a:pt x="1811" y="1298"/>
                    <a:pt x="1846" y="1322"/>
                  </a:cubicBezTo>
                  <a:cubicBezTo>
                    <a:pt x="1930" y="1369"/>
                    <a:pt x="2025" y="1417"/>
                    <a:pt x="2108" y="1465"/>
                  </a:cubicBezTo>
                  <a:cubicBezTo>
                    <a:pt x="2215" y="1536"/>
                    <a:pt x="2323" y="1596"/>
                    <a:pt x="2442" y="1655"/>
                  </a:cubicBezTo>
                  <a:cubicBezTo>
                    <a:pt x="2525" y="1703"/>
                    <a:pt x="2596" y="1750"/>
                    <a:pt x="2680" y="1798"/>
                  </a:cubicBezTo>
                  <a:cubicBezTo>
                    <a:pt x="2739" y="1822"/>
                    <a:pt x="2787" y="1858"/>
                    <a:pt x="2846" y="1881"/>
                  </a:cubicBezTo>
                  <a:cubicBezTo>
                    <a:pt x="2977" y="1977"/>
                    <a:pt x="3120" y="2060"/>
                    <a:pt x="3263" y="2143"/>
                  </a:cubicBezTo>
                  <a:cubicBezTo>
                    <a:pt x="3513" y="2286"/>
                    <a:pt x="3775" y="2429"/>
                    <a:pt x="4037" y="2572"/>
                  </a:cubicBezTo>
                  <a:cubicBezTo>
                    <a:pt x="4287" y="2703"/>
                    <a:pt x="4549" y="2846"/>
                    <a:pt x="4799" y="3001"/>
                  </a:cubicBezTo>
                  <a:cubicBezTo>
                    <a:pt x="4894" y="3060"/>
                    <a:pt x="4978" y="3108"/>
                    <a:pt x="5073" y="3167"/>
                  </a:cubicBezTo>
                  <a:cubicBezTo>
                    <a:pt x="5109" y="3191"/>
                    <a:pt x="5156" y="3215"/>
                    <a:pt x="5192" y="3239"/>
                  </a:cubicBezTo>
                  <a:cubicBezTo>
                    <a:pt x="5216" y="3251"/>
                    <a:pt x="5240" y="3274"/>
                    <a:pt x="5263" y="3286"/>
                  </a:cubicBezTo>
                  <a:cubicBezTo>
                    <a:pt x="5275" y="3286"/>
                    <a:pt x="5287" y="3298"/>
                    <a:pt x="5299" y="3298"/>
                  </a:cubicBezTo>
                  <a:cubicBezTo>
                    <a:pt x="5299" y="3310"/>
                    <a:pt x="5311" y="3310"/>
                    <a:pt x="5323" y="3322"/>
                  </a:cubicBezTo>
                  <a:cubicBezTo>
                    <a:pt x="5323" y="3322"/>
                    <a:pt x="5335" y="3334"/>
                    <a:pt x="5335" y="3334"/>
                  </a:cubicBezTo>
                  <a:cubicBezTo>
                    <a:pt x="5347" y="3334"/>
                    <a:pt x="5347" y="3334"/>
                    <a:pt x="5359" y="3346"/>
                  </a:cubicBezTo>
                  <a:cubicBezTo>
                    <a:pt x="5365" y="3348"/>
                    <a:pt x="5372" y="3349"/>
                    <a:pt x="5378" y="3349"/>
                  </a:cubicBezTo>
                  <a:cubicBezTo>
                    <a:pt x="5407" y="3349"/>
                    <a:pt x="5432" y="3330"/>
                    <a:pt x="5442" y="3310"/>
                  </a:cubicBezTo>
                  <a:cubicBezTo>
                    <a:pt x="5454" y="3286"/>
                    <a:pt x="5454" y="3251"/>
                    <a:pt x="5430" y="3227"/>
                  </a:cubicBezTo>
                  <a:cubicBezTo>
                    <a:pt x="5418" y="3203"/>
                    <a:pt x="5382" y="3191"/>
                    <a:pt x="5359" y="3179"/>
                  </a:cubicBezTo>
                  <a:cubicBezTo>
                    <a:pt x="5347" y="3167"/>
                    <a:pt x="5335" y="3155"/>
                    <a:pt x="5323" y="3155"/>
                  </a:cubicBezTo>
                  <a:cubicBezTo>
                    <a:pt x="5287" y="3131"/>
                    <a:pt x="5251" y="3108"/>
                    <a:pt x="5216" y="3084"/>
                  </a:cubicBezTo>
                  <a:cubicBezTo>
                    <a:pt x="5156" y="3048"/>
                    <a:pt x="5097" y="3012"/>
                    <a:pt x="5037" y="2977"/>
                  </a:cubicBezTo>
                  <a:cubicBezTo>
                    <a:pt x="4906" y="2893"/>
                    <a:pt x="4775" y="2822"/>
                    <a:pt x="4632" y="2739"/>
                  </a:cubicBezTo>
                  <a:cubicBezTo>
                    <a:pt x="4513" y="2667"/>
                    <a:pt x="4394" y="2608"/>
                    <a:pt x="4275" y="2536"/>
                  </a:cubicBezTo>
                  <a:cubicBezTo>
                    <a:pt x="4144" y="2465"/>
                    <a:pt x="4013" y="2393"/>
                    <a:pt x="3882" y="2334"/>
                  </a:cubicBezTo>
                  <a:cubicBezTo>
                    <a:pt x="3811" y="2286"/>
                    <a:pt x="3739" y="2250"/>
                    <a:pt x="3668" y="2215"/>
                  </a:cubicBezTo>
                  <a:cubicBezTo>
                    <a:pt x="3585" y="2167"/>
                    <a:pt x="3513" y="2131"/>
                    <a:pt x="3442" y="2084"/>
                  </a:cubicBezTo>
                  <a:cubicBezTo>
                    <a:pt x="3382" y="2060"/>
                    <a:pt x="3335" y="2024"/>
                    <a:pt x="3275" y="1988"/>
                  </a:cubicBezTo>
                  <a:cubicBezTo>
                    <a:pt x="3216" y="1953"/>
                    <a:pt x="3156" y="1917"/>
                    <a:pt x="3096" y="1881"/>
                  </a:cubicBezTo>
                  <a:cubicBezTo>
                    <a:pt x="2965" y="1798"/>
                    <a:pt x="2835" y="1727"/>
                    <a:pt x="2715" y="1655"/>
                  </a:cubicBezTo>
                  <a:cubicBezTo>
                    <a:pt x="2561" y="1572"/>
                    <a:pt x="2418" y="1488"/>
                    <a:pt x="2275" y="1405"/>
                  </a:cubicBezTo>
                  <a:cubicBezTo>
                    <a:pt x="2132" y="1334"/>
                    <a:pt x="2001" y="1250"/>
                    <a:pt x="1870" y="1179"/>
                  </a:cubicBezTo>
                  <a:cubicBezTo>
                    <a:pt x="1822" y="1155"/>
                    <a:pt x="1787" y="1131"/>
                    <a:pt x="1751" y="1107"/>
                  </a:cubicBezTo>
                  <a:lnTo>
                    <a:pt x="1572" y="988"/>
                  </a:lnTo>
                  <a:cubicBezTo>
                    <a:pt x="1406" y="881"/>
                    <a:pt x="1239" y="774"/>
                    <a:pt x="1072" y="667"/>
                  </a:cubicBezTo>
                  <a:cubicBezTo>
                    <a:pt x="989" y="607"/>
                    <a:pt x="894" y="548"/>
                    <a:pt x="799" y="488"/>
                  </a:cubicBezTo>
                  <a:cubicBezTo>
                    <a:pt x="679" y="405"/>
                    <a:pt x="560" y="322"/>
                    <a:pt x="429" y="238"/>
                  </a:cubicBezTo>
                  <a:cubicBezTo>
                    <a:pt x="322" y="167"/>
                    <a:pt x="215" y="84"/>
                    <a:pt x="120" y="12"/>
                  </a:cubicBezTo>
                  <a:cubicBezTo>
                    <a:pt x="96" y="0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>
              <a:off x="-199" y="4134783"/>
              <a:ext cx="247642" cy="84643"/>
            </a:xfrm>
            <a:custGeom>
              <a:avLst/>
              <a:gdLst/>
              <a:ahLst/>
              <a:cxnLst/>
              <a:rect l="l" t="t" r="r" b="b"/>
              <a:pathLst>
                <a:path w="5240" h="1791" extrusionOk="0">
                  <a:moveTo>
                    <a:pt x="60" y="0"/>
                  </a:moveTo>
                  <a:cubicBezTo>
                    <a:pt x="48" y="0"/>
                    <a:pt x="48" y="12"/>
                    <a:pt x="48" y="12"/>
                  </a:cubicBezTo>
                  <a:cubicBezTo>
                    <a:pt x="24" y="12"/>
                    <a:pt x="13" y="36"/>
                    <a:pt x="13" y="48"/>
                  </a:cubicBezTo>
                  <a:cubicBezTo>
                    <a:pt x="1" y="84"/>
                    <a:pt x="13" y="131"/>
                    <a:pt x="48" y="143"/>
                  </a:cubicBezTo>
                  <a:cubicBezTo>
                    <a:pt x="382" y="226"/>
                    <a:pt x="703" y="322"/>
                    <a:pt x="1036" y="405"/>
                  </a:cubicBezTo>
                  <a:cubicBezTo>
                    <a:pt x="1334" y="488"/>
                    <a:pt x="1644" y="560"/>
                    <a:pt x="1941" y="643"/>
                  </a:cubicBezTo>
                  <a:cubicBezTo>
                    <a:pt x="2108" y="691"/>
                    <a:pt x="2275" y="738"/>
                    <a:pt x="2441" y="786"/>
                  </a:cubicBezTo>
                  <a:cubicBezTo>
                    <a:pt x="2525" y="810"/>
                    <a:pt x="2596" y="834"/>
                    <a:pt x="2668" y="846"/>
                  </a:cubicBezTo>
                  <a:cubicBezTo>
                    <a:pt x="2739" y="869"/>
                    <a:pt x="2799" y="881"/>
                    <a:pt x="2870" y="905"/>
                  </a:cubicBezTo>
                  <a:cubicBezTo>
                    <a:pt x="2953" y="941"/>
                    <a:pt x="3049" y="965"/>
                    <a:pt x="3132" y="1000"/>
                  </a:cubicBezTo>
                  <a:cubicBezTo>
                    <a:pt x="3203" y="1012"/>
                    <a:pt x="3275" y="1048"/>
                    <a:pt x="3334" y="1072"/>
                  </a:cubicBezTo>
                  <a:cubicBezTo>
                    <a:pt x="3477" y="1119"/>
                    <a:pt x="3620" y="1167"/>
                    <a:pt x="3763" y="1227"/>
                  </a:cubicBezTo>
                  <a:cubicBezTo>
                    <a:pt x="3894" y="1274"/>
                    <a:pt x="4037" y="1334"/>
                    <a:pt x="4168" y="1381"/>
                  </a:cubicBezTo>
                  <a:cubicBezTo>
                    <a:pt x="4311" y="1441"/>
                    <a:pt x="4442" y="1500"/>
                    <a:pt x="4585" y="1560"/>
                  </a:cubicBezTo>
                  <a:cubicBezTo>
                    <a:pt x="4680" y="1584"/>
                    <a:pt x="4763" y="1631"/>
                    <a:pt x="4858" y="1667"/>
                  </a:cubicBezTo>
                  <a:cubicBezTo>
                    <a:pt x="4954" y="1703"/>
                    <a:pt x="5049" y="1750"/>
                    <a:pt x="5144" y="1786"/>
                  </a:cubicBezTo>
                  <a:cubicBezTo>
                    <a:pt x="5153" y="1789"/>
                    <a:pt x="5162" y="1791"/>
                    <a:pt x="5171" y="1791"/>
                  </a:cubicBezTo>
                  <a:cubicBezTo>
                    <a:pt x="5196" y="1791"/>
                    <a:pt x="5219" y="1777"/>
                    <a:pt x="5227" y="1750"/>
                  </a:cubicBezTo>
                  <a:cubicBezTo>
                    <a:pt x="5239" y="1715"/>
                    <a:pt x="5227" y="1667"/>
                    <a:pt x="5192" y="1655"/>
                  </a:cubicBezTo>
                  <a:cubicBezTo>
                    <a:pt x="5049" y="1596"/>
                    <a:pt x="4906" y="1536"/>
                    <a:pt x="4763" y="1477"/>
                  </a:cubicBezTo>
                  <a:cubicBezTo>
                    <a:pt x="4620" y="1417"/>
                    <a:pt x="4489" y="1369"/>
                    <a:pt x="4346" y="1310"/>
                  </a:cubicBezTo>
                  <a:cubicBezTo>
                    <a:pt x="4215" y="1250"/>
                    <a:pt x="4073" y="1203"/>
                    <a:pt x="3930" y="1143"/>
                  </a:cubicBezTo>
                  <a:cubicBezTo>
                    <a:pt x="3787" y="1084"/>
                    <a:pt x="3632" y="1024"/>
                    <a:pt x="3477" y="965"/>
                  </a:cubicBezTo>
                  <a:cubicBezTo>
                    <a:pt x="3346" y="917"/>
                    <a:pt x="3203" y="869"/>
                    <a:pt x="3072" y="822"/>
                  </a:cubicBezTo>
                  <a:cubicBezTo>
                    <a:pt x="3001" y="810"/>
                    <a:pt x="2941" y="786"/>
                    <a:pt x="2882" y="762"/>
                  </a:cubicBezTo>
                  <a:cubicBezTo>
                    <a:pt x="2787" y="738"/>
                    <a:pt x="2691" y="703"/>
                    <a:pt x="2584" y="679"/>
                  </a:cubicBezTo>
                  <a:cubicBezTo>
                    <a:pt x="2453" y="643"/>
                    <a:pt x="2322" y="595"/>
                    <a:pt x="2179" y="560"/>
                  </a:cubicBezTo>
                  <a:cubicBezTo>
                    <a:pt x="2060" y="524"/>
                    <a:pt x="1929" y="488"/>
                    <a:pt x="1810" y="465"/>
                  </a:cubicBezTo>
                  <a:cubicBezTo>
                    <a:pt x="1501" y="381"/>
                    <a:pt x="1203" y="298"/>
                    <a:pt x="906" y="226"/>
                  </a:cubicBezTo>
                  <a:cubicBezTo>
                    <a:pt x="632" y="155"/>
                    <a:pt x="370" y="84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-357492" y="4130057"/>
              <a:ext cx="351142" cy="144190"/>
            </a:xfrm>
            <a:custGeom>
              <a:avLst/>
              <a:gdLst/>
              <a:ahLst/>
              <a:cxnLst/>
              <a:rect l="l" t="t" r="r" b="b"/>
              <a:pathLst>
                <a:path w="7430" h="3051" extrusionOk="0">
                  <a:moveTo>
                    <a:pt x="7354" y="0"/>
                  </a:moveTo>
                  <a:cubicBezTo>
                    <a:pt x="7347" y="0"/>
                    <a:pt x="7340" y="2"/>
                    <a:pt x="7334" y="5"/>
                  </a:cubicBezTo>
                  <a:lnTo>
                    <a:pt x="7323" y="5"/>
                  </a:lnTo>
                  <a:cubicBezTo>
                    <a:pt x="7156" y="76"/>
                    <a:pt x="7001" y="148"/>
                    <a:pt x="6834" y="207"/>
                  </a:cubicBezTo>
                  <a:cubicBezTo>
                    <a:pt x="6680" y="267"/>
                    <a:pt x="6525" y="314"/>
                    <a:pt x="6370" y="374"/>
                  </a:cubicBezTo>
                  <a:cubicBezTo>
                    <a:pt x="6060" y="505"/>
                    <a:pt x="5739" y="624"/>
                    <a:pt x="5418" y="731"/>
                  </a:cubicBezTo>
                  <a:cubicBezTo>
                    <a:pt x="5251" y="791"/>
                    <a:pt x="5096" y="838"/>
                    <a:pt x="4929" y="898"/>
                  </a:cubicBezTo>
                  <a:cubicBezTo>
                    <a:pt x="4763" y="957"/>
                    <a:pt x="4596" y="1017"/>
                    <a:pt x="4429" y="1076"/>
                  </a:cubicBezTo>
                  <a:cubicBezTo>
                    <a:pt x="4346" y="1100"/>
                    <a:pt x="4275" y="1124"/>
                    <a:pt x="4203" y="1148"/>
                  </a:cubicBezTo>
                  <a:cubicBezTo>
                    <a:pt x="4132" y="1184"/>
                    <a:pt x="4048" y="1207"/>
                    <a:pt x="3977" y="1231"/>
                  </a:cubicBezTo>
                  <a:cubicBezTo>
                    <a:pt x="3810" y="1291"/>
                    <a:pt x="3643" y="1350"/>
                    <a:pt x="3489" y="1410"/>
                  </a:cubicBezTo>
                  <a:cubicBezTo>
                    <a:pt x="3322" y="1481"/>
                    <a:pt x="3155" y="1541"/>
                    <a:pt x="2989" y="1600"/>
                  </a:cubicBezTo>
                  <a:cubicBezTo>
                    <a:pt x="2822" y="1660"/>
                    <a:pt x="2667" y="1719"/>
                    <a:pt x="2500" y="1791"/>
                  </a:cubicBezTo>
                  <a:cubicBezTo>
                    <a:pt x="2453" y="1815"/>
                    <a:pt x="2393" y="1838"/>
                    <a:pt x="2334" y="1862"/>
                  </a:cubicBezTo>
                  <a:cubicBezTo>
                    <a:pt x="2227" y="1898"/>
                    <a:pt x="2108" y="1946"/>
                    <a:pt x="2000" y="1993"/>
                  </a:cubicBezTo>
                  <a:cubicBezTo>
                    <a:pt x="1953" y="2017"/>
                    <a:pt x="1905" y="2029"/>
                    <a:pt x="1858" y="2053"/>
                  </a:cubicBezTo>
                  <a:cubicBezTo>
                    <a:pt x="1786" y="2089"/>
                    <a:pt x="1715" y="2124"/>
                    <a:pt x="1631" y="2160"/>
                  </a:cubicBezTo>
                  <a:cubicBezTo>
                    <a:pt x="1441" y="2243"/>
                    <a:pt x="1262" y="2327"/>
                    <a:pt x="1072" y="2410"/>
                  </a:cubicBezTo>
                  <a:cubicBezTo>
                    <a:pt x="1024" y="2434"/>
                    <a:pt x="988" y="2446"/>
                    <a:pt x="953" y="2470"/>
                  </a:cubicBezTo>
                  <a:lnTo>
                    <a:pt x="631" y="2624"/>
                  </a:lnTo>
                  <a:cubicBezTo>
                    <a:pt x="548" y="2672"/>
                    <a:pt x="453" y="2708"/>
                    <a:pt x="369" y="2755"/>
                  </a:cubicBezTo>
                  <a:cubicBezTo>
                    <a:pt x="262" y="2815"/>
                    <a:pt x="155" y="2862"/>
                    <a:pt x="60" y="2922"/>
                  </a:cubicBezTo>
                  <a:cubicBezTo>
                    <a:pt x="24" y="2934"/>
                    <a:pt x="0" y="2981"/>
                    <a:pt x="24" y="3017"/>
                  </a:cubicBezTo>
                  <a:cubicBezTo>
                    <a:pt x="32" y="3034"/>
                    <a:pt x="59" y="3051"/>
                    <a:pt x="86" y="3051"/>
                  </a:cubicBezTo>
                  <a:cubicBezTo>
                    <a:pt x="97" y="3051"/>
                    <a:pt x="109" y="3048"/>
                    <a:pt x="119" y="3041"/>
                  </a:cubicBezTo>
                  <a:cubicBezTo>
                    <a:pt x="226" y="2993"/>
                    <a:pt x="334" y="2934"/>
                    <a:pt x="441" y="2874"/>
                  </a:cubicBezTo>
                  <a:cubicBezTo>
                    <a:pt x="536" y="2827"/>
                    <a:pt x="643" y="2779"/>
                    <a:pt x="738" y="2731"/>
                  </a:cubicBezTo>
                  <a:cubicBezTo>
                    <a:pt x="846" y="2684"/>
                    <a:pt x="941" y="2636"/>
                    <a:pt x="1048" y="2577"/>
                  </a:cubicBezTo>
                  <a:cubicBezTo>
                    <a:pt x="1072" y="2565"/>
                    <a:pt x="1107" y="2553"/>
                    <a:pt x="1143" y="2529"/>
                  </a:cubicBezTo>
                  <a:cubicBezTo>
                    <a:pt x="1346" y="2446"/>
                    <a:pt x="1536" y="2350"/>
                    <a:pt x="1738" y="2267"/>
                  </a:cubicBezTo>
                  <a:cubicBezTo>
                    <a:pt x="1798" y="2231"/>
                    <a:pt x="1869" y="2208"/>
                    <a:pt x="1929" y="2172"/>
                  </a:cubicBezTo>
                  <a:cubicBezTo>
                    <a:pt x="1989" y="2148"/>
                    <a:pt x="2036" y="2136"/>
                    <a:pt x="2096" y="2112"/>
                  </a:cubicBezTo>
                  <a:cubicBezTo>
                    <a:pt x="2203" y="2065"/>
                    <a:pt x="2322" y="2017"/>
                    <a:pt x="2429" y="1969"/>
                  </a:cubicBezTo>
                  <a:cubicBezTo>
                    <a:pt x="2477" y="1946"/>
                    <a:pt x="2536" y="1934"/>
                    <a:pt x="2584" y="1910"/>
                  </a:cubicBezTo>
                  <a:cubicBezTo>
                    <a:pt x="2739" y="1850"/>
                    <a:pt x="2905" y="1791"/>
                    <a:pt x="3060" y="1719"/>
                  </a:cubicBezTo>
                  <a:cubicBezTo>
                    <a:pt x="3227" y="1660"/>
                    <a:pt x="3382" y="1600"/>
                    <a:pt x="3548" y="1541"/>
                  </a:cubicBezTo>
                  <a:cubicBezTo>
                    <a:pt x="3715" y="1481"/>
                    <a:pt x="3882" y="1422"/>
                    <a:pt x="4048" y="1362"/>
                  </a:cubicBezTo>
                  <a:cubicBezTo>
                    <a:pt x="4203" y="1303"/>
                    <a:pt x="4346" y="1255"/>
                    <a:pt x="4501" y="1196"/>
                  </a:cubicBezTo>
                  <a:cubicBezTo>
                    <a:pt x="4679" y="1136"/>
                    <a:pt x="4858" y="1076"/>
                    <a:pt x="5037" y="1017"/>
                  </a:cubicBezTo>
                  <a:cubicBezTo>
                    <a:pt x="5191" y="957"/>
                    <a:pt x="5358" y="898"/>
                    <a:pt x="5513" y="850"/>
                  </a:cubicBezTo>
                  <a:cubicBezTo>
                    <a:pt x="5679" y="791"/>
                    <a:pt x="5834" y="731"/>
                    <a:pt x="5989" y="672"/>
                  </a:cubicBezTo>
                  <a:cubicBezTo>
                    <a:pt x="6144" y="624"/>
                    <a:pt x="6287" y="565"/>
                    <a:pt x="6441" y="505"/>
                  </a:cubicBezTo>
                  <a:cubicBezTo>
                    <a:pt x="6596" y="445"/>
                    <a:pt x="6763" y="386"/>
                    <a:pt x="6918" y="326"/>
                  </a:cubicBezTo>
                  <a:cubicBezTo>
                    <a:pt x="6989" y="291"/>
                    <a:pt x="7072" y="267"/>
                    <a:pt x="7144" y="231"/>
                  </a:cubicBezTo>
                  <a:cubicBezTo>
                    <a:pt x="7227" y="195"/>
                    <a:pt x="7299" y="160"/>
                    <a:pt x="7382" y="124"/>
                  </a:cubicBezTo>
                  <a:cubicBezTo>
                    <a:pt x="7418" y="112"/>
                    <a:pt x="7430" y="64"/>
                    <a:pt x="7406" y="41"/>
                  </a:cubicBezTo>
                  <a:cubicBezTo>
                    <a:pt x="7397" y="14"/>
                    <a:pt x="7375" y="0"/>
                    <a:pt x="7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1195550" y="4115075"/>
              <a:ext cx="40549" cy="43385"/>
            </a:xfrm>
            <a:custGeom>
              <a:avLst/>
              <a:gdLst/>
              <a:ahLst/>
              <a:cxnLst/>
              <a:rect l="l" t="t" r="r" b="b"/>
              <a:pathLst>
                <a:path w="858" h="918" extrusionOk="0">
                  <a:moveTo>
                    <a:pt x="441" y="191"/>
                  </a:moveTo>
                  <a:cubicBezTo>
                    <a:pt x="441" y="191"/>
                    <a:pt x="453" y="203"/>
                    <a:pt x="453" y="203"/>
                  </a:cubicBezTo>
                  <a:cubicBezTo>
                    <a:pt x="477" y="227"/>
                    <a:pt x="489" y="250"/>
                    <a:pt x="512" y="274"/>
                  </a:cubicBezTo>
                  <a:cubicBezTo>
                    <a:pt x="524" y="286"/>
                    <a:pt x="536" y="310"/>
                    <a:pt x="536" y="334"/>
                  </a:cubicBezTo>
                  <a:cubicBezTo>
                    <a:pt x="548" y="358"/>
                    <a:pt x="548" y="370"/>
                    <a:pt x="548" y="381"/>
                  </a:cubicBezTo>
                  <a:cubicBezTo>
                    <a:pt x="548" y="405"/>
                    <a:pt x="548" y="429"/>
                    <a:pt x="548" y="441"/>
                  </a:cubicBezTo>
                  <a:cubicBezTo>
                    <a:pt x="548" y="429"/>
                    <a:pt x="548" y="417"/>
                    <a:pt x="536" y="393"/>
                  </a:cubicBezTo>
                  <a:cubicBezTo>
                    <a:pt x="536" y="381"/>
                    <a:pt x="524" y="358"/>
                    <a:pt x="500" y="346"/>
                  </a:cubicBezTo>
                  <a:cubicBezTo>
                    <a:pt x="500" y="346"/>
                    <a:pt x="489" y="346"/>
                    <a:pt x="489" y="334"/>
                  </a:cubicBezTo>
                  <a:cubicBezTo>
                    <a:pt x="477" y="322"/>
                    <a:pt x="465" y="310"/>
                    <a:pt x="441" y="298"/>
                  </a:cubicBezTo>
                  <a:cubicBezTo>
                    <a:pt x="429" y="286"/>
                    <a:pt x="405" y="286"/>
                    <a:pt x="393" y="286"/>
                  </a:cubicBezTo>
                  <a:cubicBezTo>
                    <a:pt x="370" y="298"/>
                    <a:pt x="346" y="310"/>
                    <a:pt x="334" y="322"/>
                  </a:cubicBezTo>
                  <a:cubicBezTo>
                    <a:pt x="298" y="346"/>
                    <a:pt x="274" y="381"/>
                    <a:pt x="262" y="417"/>
                  </a:cubicBezTo>
                  <a:cubicBezTo>
                    <a:pt x="262" y="417"/>
                    <a:pt x="262" y="405"/>
                    <a:pt x="262" y="405"/>
                  </a:cubicBezTo>
                  <a:cubicBezTo>
                    <a:pt x="262" y="393"/>
                    <a:pt x="262" y="393"/>
                    <a:pt x="262" y="381"/>
                  </a:cubicBezTo>
                  <a:cubicBezTo>
                    <a:pt x="274" y="358"/>
                    <a:pt x="274" y="346"/>
                    <a:pt x="286" y="322"/>
                  </a:cubicBezTo>
                  <a:cubicBezTo>
                    <a:pt x="310" y="286"/>
                    <a:pt x="322" y="262"/>
                    <a:pt x="346" y="227"/>
                  </a:cubicBezTo>
                  <a:cubicBezTo>
                    <a:pt x="358" y="227"/>
                    <a:pt x="370" y="215"/>
                    <a:pt x="381" y="203"/>
                  </a:cubicBezTo>
                  <a:cubicBezTo>
                    <a:pt x="381" y="203"/>
                    <a:pt x="393" y="191"/>
                    <a:pt x="405" y="191"/>
                  </a:cubicBezTo>
                  <a:close/>
                  <a:moveTo>
                    <a:pt x="691" y="429"/>
                  </a:moveTo>
                  <a:cubicBezTo>
                    <a:pt x="691" y="441"/>
                    <a:pt x="703" y="465"/>
                    <a:pt x="703" y="477"/>
                  </a:cubicBezTo>
                  <a:cubicBezTo>
                    <a:pt x="703" y="512"/>
                    <a:pt x="703" y="536"/>
                    <a:pt x="691" y="572"/>
                  </a:cubicBezTo>
                  <a:cubicBezTo>
                    <a:pt x="691" y="584"/>
                    <a:pt x="679" y="608"/>
                    <a:pt x="679" y="620"/>
                  </a:cubicBezTo>
                  <a:cubicBezTo>
                    <a:pt x="667" y="631"/>
                    <a:pt x="655" y="655"/>
                    <a:pt x="643" y="667"/>
                  </a:cubicBezTo>
                  <a:cubicBezTo>
                    <a:pt x="631" y="679"/>
                    <a:pt x="620" y="691"/>
                    <a:pt x="608" y="691"/>
                  </a:cubicBezTo>
                  <a:cubicBezTo>
                    <a:pt x="572" y="715"/>
                    <a:pt x="536" y="727"/>
                    <a:pt x="500" y="751"/>
                  </a:cubicBezTo>
                  <a:cubicBezTo>
                    <a:pt x="465" y="762"/>
                    <a:pt x="429" y="762"/>
                    <a:pt x="381" y="774"/>
                  </a:cubicBezTo>
                  <a:cubicBezTo>
                    <a:pt x="370" y="774"/>
                    <a:pt x="346" y="762"/>
                    <a:pt x="322" y="762"/>
                  </a:cubicBezTo>
                  <a:cubicBezTo>
                    <a:pt x="298" y="762"/>
                    <a:pt x="274" y="751"/>
                    <a:pt x="262" y="739"/>
                  </a:cubicBezTo>
                  <a:cubicBezTo>
                    <a:pt x="256" y="739"/>
                    <a:pt x="253" y="735"/>
                    <a:pt x="250" y="732"/>
                  </a:cubicBezTo>
                  <a:lnTo>
                    <a:pt x="250" y="732"/>
                  </a:lnTo>
                  <a:cubicBezTo>
                    <a:pt x="273" y="742"/>
                    <a:pt x="302" y="751"/>
                    <a:pt x="322" y="751"/>
                  </a:cubicBezTo>
                  <a:cubicBezTo>
                    <a:pt x="346" y="762"/>
                    <a:pt x="381" y="762"/>
                    <a:pt x="405" y="762"/>
                  </a:cubicBezTo>
                  <a:cubicBezTo>
                    <a:pt x="417" y="762"/>
                    <a:pt x="429" y="751"/>
                    <a:pt x="441" y="751"/>
                  </a:cubicBezTo>
                  <a:cubicBezTo>
                    <a:pt x="453" y="751"/>
                    <a:pt x="477" y="739"/>
                    <a:pt x="489" y="739"/>
                  </a:cubicBezTo>
                  <a:cubicBezTo>
                    <a:pt x="512" y="727"/>
                    <a:pt x="536" y="715"/>
                    <a:pt x="560" y="703"/>
                  </a:cubicBezTo>
                  <a:cubicBezTo>
                    <a:pt x="584" y="691"/>
                    <a:pt x="596" y="667"/>
                    <a:pt x="620" y="643"/>
                  </a:cubicBezTo>
                  <a:cubicBezTo>
                    <a:pt x="631" y="620"/>
                    <a:pt x="643" y="596"/>
                    <a:pt x="655" y="572"/>
                  </a:cubicBezTo>
                  <a:cubicBezTo>
                    <a:pt x="667" y="548"/>
                    <a:pt x="679" y="524"/>
                    <a:pt x="679" y="501"/>
                  </a:cubicBezTo>
                  <a:cubicBezTo>
                    <a:pt x="691" y="477"/>
                    <a:pt x="691" y="453"/>
                    <a:pt x="691" y="429"/>
                  </a:cubicBezTo>
                  <a:close/>
                  <a:moveTo>
                    <a:pt x="310" y="0"/>
                  </a:moveTo>
                  <a:cubicBezTo>
                    <a:pt x="286" y="12"/>
                    <a:pt x="250" y="24"/>
                    <a:pt x="227" y="36"/>
                  </a:cubicBezTo>
                  <a:cubicBezTo>
                    <a:pt x="131" y="84"/>
                    <a:pt x="72" y="179"/>
                    <a:pt x="36" y="274"/>
                  </a:cubicBezTo>
                  <a:cubicBezTo>
                    <a:pt x="12" y="322"/>
                    <a:pt x="12" y="381"/>
                    <a:pt x="24" y="429"/>
                  </a:cubicBezTo>
                  <a:cubicBezTo>
                    <a:pt x="24" y="429"/>
                    <a:pt x="24" y="441"/>
                    <a:pt x="24" y="441"/>
                  </a:cubicBezTo>
                  <a:cubicBezTo>
                    <a:pt x="12" y="453"/>
                    <a:pt x="12" y="465"/>
                    <a:pt x="12" y="477"/>
                  </a:cubicBezTo>
                  <a:cubicBezTo>
                    <a:pt x="0" y="536"/>
                    <a:pt x="0" y="584"/>
                    <a:pt x="12" y="631"/>
                  </a:cubicBezTo>
                  <a:cubicBezTo>
                    <a:pt x="12" y="655"/>
                    <a:pt x="24" y="691"/>
                    <a:pt x="36" y="715"/>
                  </a:cubicBezTo>
                  <a:cubicBezTo>
                    <a:pt x="48" y="739"/>
                    <a:pt x="60" y="762"/>
                    <a:pt x="84" y="786"/>
                  </a:cubicBezTo>
                  <a:cubicBezTo>
                    <a:pt x="119" y="822"/>
                    <a:pt x="167" y="858"/>
                    <a:pt x="203" y="882"/>
                  </a:cubicBezTo>
                  <a:cubicBezTo>
                    <a:pt x="262" y="905"/>
                    <a:pt x="310" y="917"/>
                    <a:pt x="370" y="917"/>
                  </a:cubicBezTo>
                  <a:cubicBezTo>
                    <a:pt x="417" y="917"/>
                    <a:pt x="477" y="905"/>
                    <a:pt x="524" y="893"/>
                  </a:cubicBezTo>
                  <a:cubicBezTo>
                    <a:pt x="584" y="870"/>
                    <a:pt x="631" y="846"/>
                    <a:pt x="679" y="822"/>
                  </a:cubicBezTo>
                  <a:cubicBezTo>
                    <a:pt x="727" y="786"/>
                    <a:pt x="762" y="751"/>
                    <a:pt x="798" y="703"/>
                  </a:cubicBezTo>
                  <a:cubicBezTo>
                    <a:pt x="822" y="655"/>
                    <a:pt x="834" y="608"/>
                    <a:pt x="846" y="548"/>
                  </a:cubicBezTo>
                  <a:cubicBezTo>
                    <a:pt x="858" y="441"/>
                    <a:pt x="822" y="322"/>
                    <a:pt x="762" y="239"/>
                  </a:cubicBezTo>
                  <a:cubicBezTo>
                    <a:pt x="739" y="191"/>
                    <a:pt x="703" y="155"/>
                    <a:pt x="667" y="120"/>
                  </a:cubicBezTo>
                  <a:cubicBezTo>
                    <a:pt x="655" y="96"/>
                    <a:pt x="631" y="84"/>
                    <a:pt x="608" y="72"/>
                  </a:cubicBezTo>
                  <a:cubicBezTo>
                    <a:pt x="584" y="48"/>
                    <a:pt x="560" y="36"/>
                    <a:pt x="536" y="24"/>
                  </a:cubicBezTo>
                  <a:cubicBezTo>
                    <a:pt x="489" y="12"/>
                    <a:pt x="441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1188792" y="4561733"/>
              <a:ext cx="42250" cy="39557"/>
            </a:xfrm>
            <a:custGeom>
              <a:avLst/>
              <a:gdLst/>
              <a:ahLst/>
              <a:cxnLst/>
              <a:rect l="l" t="t" r="r" b="b"/>
              <a:pathLst>
                <a:path w="894" h="837" extrusionOk="0">
                  <a:moveTo>
                    <a:pt x="429" y="146"/>
                  </a:moveTo>
                  <a:cubicBezTo>
                    <a:pt x="441" y="158"/>
                    <a:pt x="453" y="158"/>
                    <a:pt x="453" y="158"/>
                  </a:cubicBezTo>
                  <a:cubicBezTo>
                    <a:pt x="441" y="170"/>
                    <a:pt x="429" y="170"/>
                    <a:pt x="405" y="182"/>
                  </a:cubicBezTo>
                  <a:lnTo>
                    <a:pt x="393" y="182"/>
                  </a:lnTo>
                  <a:cubicBezTo>
                    <a:pt x="382" y="182"/>
                    <a:pt x="370" y="193"/>
                    <a:pt x="358" y="193"/>
                  </a:cubicBezTo>
                  <a:cubicBezTo>
                    <a:pt x="346" y="193"/>
                    <a:pt x="334" y="205"/>
                    <a:pt x="322" y="217"/>
                  </a:cubicBezTo>
                  <a:cubicBezTo>
                    <a:pt x="310" y="217"/>
                    <a:pt x="310" y="217"/>
                    <a:pt x="310" y="229"/>
                  </a:cubicBezTo>
                  <a:cubicBezTo>
                    <a:pt x="310" y="205"/>
                    <a:pt x="310" y="182"/>
                    <a:pt x="286" y="170"/>
                  </a:cubicBezTo>
                  <a:cubicBezTo>
                    <a:pt x="298" y="158"/>
                    <a:pt x="310" y="158"/>
                    <a:pt x="322" y="158"/>
                  </a:cubicBezTo>
                  <a:cubicBezTo>
                    <a:pt x="334" y="146"/>
                    <a:pt x="358" y="146"/>
                    <a:pt x="370" y="146"/>
                  </a:cubicBezTo>
                  <a:close/>
                  <a:moveTo>
                    <a:pt x="298" y="265"/>
                  </a:moveTo>
                  <a:cubicBezTo>
                    <a:pt x="298" y="277"/>
                    <a:pt x="298" y="277"/>
                    <a:pt x="298" y="289"/>
                  </a:cubicBezTo>
                  <a:cubicBezTo>
                    <a:pt x="286" y="301"/>
                    <a:pt x="286" y="301"/>
                    <a:pt x="274" y="313"/>
                  </a:cubicBezTo>
                  <a:cubicBezTo>
                    <a:pt x="286" y="301"/>
                    <a:pt x="286" y="277"/>
                    <a:pt x="298" y="265"/>
                  </a:cubicBezTo>
                  <a:close/>
                  <a:moveTo>
                    <a:pt x="548" y="396"/>
                  </a:moveTo>
                  <a:cubicBezTo>
                    <a:pt x="560" y="408"/>
                    <a:pt x="560" y="408"/>
                    <a:pt x="560" y="408"/>
                  </a:cubicBezTo>
                  <a:lnTo>
                    <a:pt x="560" y="420"/>
                  </a:lnTo>
                  <a:cubicBezTo>
                    <a:pt x="548" y="432"/>
                    <a:pt x="536" y="432"/>
                    <a:pt x="524" y="444"/>
                  </a:cubicBezTo>
                  <a:cubicBezTo>
                    <a:pt x="524" y="444"/>
                    <a:pt x="524" y="444"/>
                    <a:pt x="524" y="432"/>
                  </a:cubicBezTo>
                  <a:cubicBezTo>
                    <a:pt x="524" y="432"/>
                    <a:pt x="524" y="432"/>
                    <a:pt x="536" y="420"/>
                  </a:cubicBezTo>
                  <a:cubicBezTo>
                    <a:pt x="536" y="420"/>
                    <a:pt x="536" y="420"/>
                    <a:pt x="536" y="408"/>
                  </a:cubicBezTo>
                  <a:cubicBezTo>
                    <a:pt x="548" y="408"/>
                    <a:pt x="548" y="408"/>
                    <a:pt x="548" y="396"/>
                  </a:cubicBezTo>
                  <a:close/>
                  <a:moveTo>
                    <a:pt x="405" y="384"/>
                  </a:moveTo>
                  <a:cubicBezTo>
                    <a:pt x="393" y="396"/>
                    <a:pt x="393" y="408"/>
                    <a:pt x="393" y="432"/>
                  </a:cubicBezTo>
                  <a:cubicBezTo>
                    <a:pt x="393" y="441"/>
                    <a:pt x="393" y="451"/>
                    <a:pt x="393" y="467"/>
                  </a:cubicBezTo>
                  <a:cubicBezTo>
                    <a:pt x="382" y="467"/>
                    <a:pt x="382" y="455"/>
                    <a:pt x="382" y="444"/>
                  </a:cubicBezTo>
                  <a:cubicBezTo>
                    <a:pt x="382" y="444"/>
                    <a:pt x="382" y="432"/>
                    <a:pt x="382" y="420"/>
                  </a:cubicBezTo>
                  <a:cubicBezTo>
                    <a:pt x="393" y="408"/>
                    <a:pt x="393" y="396"/>
                    <a:pt x="393" y="396"/>
                  </a:cubicBezTo>
                  <a:cubicBezTo>
                    <a:pt x="393" y="384"/>
                    <a:pt x="393" y="384"/>
                    <a:pt x="405" y="384"/>
                  </a:cubicBezTo>
                  <a:close/>
                  <a:moveTo>
                    <a:pt x="364" y="1"/>
                  </a:moveTo>
                  <a:cubicBezTo>
                    <a:pt x="350" y="1"/>
                    <a:pt x="336" y="1"/>
                    <a:pt x="322" y="3"/>
                  </a:cubicBezTo>
                  <a:cubicBezTo>
                    <a:pt x="310" y="3"/>
                    <a:pt x="310" y="15"/>
                    <a:pt x="310" y="15"/>
                  </a:cubicBezTo>
                  <a:cubicBezTo>
                    <a:pt x="286" y="15"/>
                    <a:pt x="262" y="27"/>
                    <a:pt x="239" y="27"/>
                  </a:cubicBezTo>
                  <a:cubicBezTo>
                    <a:pt x="215" y="39"/>
                    <a:pt x="203" y="63"/>
                    <a:pt x="179" y="74"/>
                  </a:cubicBezTo>
                  <a:cubicBezTo>
                    <a:pt x="132" y="98"/>
                    <a:pt x="96" y="146"/>
                    <a:pt x="72" y="182"/>
                  </a:cubicBezTo>
                  <a:cubicBezTo>
                    <a:pt x="12" y="277"/>
                    <a:pt x="1" y="384"/>
                    <a:pt x="12" y="491"/>
                  </a:cubicBezTo>
                  <a:cubicBezTo>
                    <a:pt x="24" y="539"/>
                    <a:pt x="48" y="586"/>
                    <a:pt x="72" y="634"/>
                  </a:cubicBezTo>
                  <a:cubicBezTo>
                    <a:pt x="108" y="682"/>
                    <a:pt x="143" y="717"/>
                    <a:pt x="179" y="753"/>
                  </a:cubicBezTo>
                  <a:cubicBezTo>
                    <a:pt x="227" y="789"/>
                    <a:pt x="274" y="813"/>
                    <a:pt x="310" y="825"/>
                  </a:cubicBezTo>
                  <a:cubicBezTo>
                    <a:pt x="370" y="836"/>
                    <a:pt x="429" y="836"/>
                    <a:pt x="477" y="836"/>
                  </a:cubicBezTo>
                  <a:cubicBezTo>
                    <a:pt x="524" y="825"/>
                    <a:pt x="572" y="813"/>
                    <a:pt x="620" y="789"/>
                  </a:cubicBezTo>
                  <a:cubicBezTo>
                    <a:pt x="643" y="777"/>
                    <a:pt x="655" y="765"/>
                    <a:pt x="679" y="753"/>
                  </a:cubicBezTo>
                  <a:cubicBezTo>
                    <a:pt x="691" y="741"/>
                    <a:pt x="703" y="729"/>
                    <a:pt x="727" y="729"/>
                  </a:cubicBezTo>
                  <a:cubicBezTo>
                    <a:pt x="763" y="694"/>
                    <a:pt x="810" y="658"/>
                    <a:pt x="846" y="610"/>
                  </a:cubicBezTo>
                  <a:cubicBezTo>
                    <a:pt x="894" y="515"/>
                    <a:pt x="882" y="408"/>
                    <a:pt x="834" y="313"/>
                  </a:cubicBezTo>
                  <a:cubicBezTo>
                    <a:pt x="822" y="265"/>
                    <a:pt x="786" y="217"/>
                    <a:pt x="751" y="182"/>
                  </a:cubicBezTo>
                  <a:cubicBezTo>
                    <a:pt x="715" y="134"/>
                    <a:pt x="679" y="110"/>
                    <a:pt x="632" y="74"/>
                  </a:cubicBezTo>
                  <a:cubicBezTo>
                    <a:pt x="549" y="33"/>
                    <a:pt x="45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648032" y="4691038"/>
              <a:ext cx="47307" cy="42487"/>
            </a:xfrm>
            <a:custGeom>
              <a:avLst/>
              <a:gdLst/>
              <a:ahLst/>
              <a:cxnLst/>
              <a:rect l="l" t="t" r="r" b="b"/>
              <a:pathLst>
                <a:path w="1001" h="899" extrusionOk="0">
                  <a:moveTo>
                    <a:pt x="477" y="136"/>
                  </a:moveTo>
                  <a:cubicBezTo>
                    <a:pt x="536" y="148"/>
                    <a:pt x="584" y="172"/>
                    <a:pt x="620" y="196"/>
                  </a:cubicBezTo>
                  <a:cubicBezTo>
                    <a:pt x="667" y="220"/>
                    <a:pt x="715" y="255"/>
                    <a:pt x="751" y="291"/>
                  </a:cubicBezTo>
                  <a:cubicBezTo>
                    <a:pt x="786" y="315"/>
                    <a:pt x="810" y="339"/>
                    <a:pt x="834" y="375"/>
                  </a:cubicBezTo>
                  <a:cubicBezTo>
                    <a:pt x="846" y="386"/>
                    <a:pt x="846" y="398"/>
                    <a:pt x="858" y="422"/>
                  </a:cubicBezTo>
                  <a:cubicBezTo>
                    <a:pt x="858" y="434"/>
                    <a:pt x="858" y="446"/>
                    <a:pt x="858" y="458"/>
                  </a:cubicBezTo>
                  <a:cubicBezTo>
                    <a:pt x="858" y="470"/>
                    <a:pt x="858" y="482"/>
                    <a:pt x="858" y="505"/>
                  </a:cubicBezTo>
                  <a:cubicBezTo>
                    <a:pt x="858" y="517"/>
                    <a:pt x="846" y="529"/>
                    <a:pt x="846" y="553"/>
                  </a:cubicBezTo>
                  <a:cubicBezTo>
                    <a:pt x="834" y="565"/>
                    <a:pt x="822" y="589"/>
                    <a:pt x="798" y="601"/>
                  </a:cubicBezTo>
                  <a:cubicBezTo>
                    <a:pt x="798" y="613"/>
                    <a:pt x="786" y="625"/>
                    <a:pt x="775" y="636"/>
                  </a:cubicBezTo>
                  <a:cubicBezTo>
                    <a:pt x="775" y="636"/>
                    <a:pt x="775" y="636"/>
                    <a:pt x="775" y="625"/>
                  </a:cubicBezTo>
                  <a:cubicBezTo>
                    <a:pt x="786" y="613"/>
                    <a:pt x="786" y="589"/>
                    <a:pt x="798" y="565"/>
                  </a:cubicBezTo>
                  <a:cubicBezTo>
                    <a:pt x="798" y="541"/>
                    <a:pt x="786" y="517"/>
                    <a:pt x="786" y="494"/>
                  </a:cubicBezTo>
                  <a:cubicBezTo>
                    <a:pt x="775" y="458"/>
                    <a:pt x="751" y="410"/>
                    <a:pt x="727" y="375"/>
                  </a:cubicBezTo>
                  <a:cubicBezTo>
                    <a:pt x="703" y="363"/>
                    <a:pt x="691" y="339"/>
                    <a:pt x="667" y="327"/>
                  </a:cubicBezTo>
                  <a:cubicBezTo>
                    <a:pt x="655" y="315"/>
                    <a:pt x="632" y="291"/>
                    <a:pt x="620" y="279"/>
                  </a:cubicBezTo>
                  <a:cubicBezTo>
                    <a:pt x="584" y="255"/>
                    <a:pt x="560" y="232"/>
                    <a:pt x="513" y="220"/>
                  </a:cubicBezTo>
                  <a:cubicBezTo>
                    <a:pt x="502" y="216"/>
                    <a:pt x="490" y="215"/>
                    <a:pt x="476" y="215"/>
                  </a:cubicBezTo>
                  <a:cubicBezTo>
                    <a:pt x="444" y="215"/>
                    <a:pt x="407" y="223"/>
                    <a:pt x="382" y="232"/>
                  </a:cubicBezTo>
                  <a:cubicBezTo>
                    <a:pt x="358" y="244"/>
                    <a:pt x="334" y="267"/>
                    <a:pt x="322" y="279"/>
                  </a:cubicBezTo>
                  <a:cubicBezTo>
                    <a:pt x="286" y="291"/>
                    <a:pt x="263" y="327"/>
                    <a:pt x="239" y="351"/>
                  </a:cubicBezTo>
                  <a:cubicBezTo>
                    <a:pt x="227" y="374"/>
                    <a:pt x="215" y="386"/>
                    <a:pt x="204" y="409"/>
                  </a:cubicBezTo>
                  <a:lnTo>
                    <a:pt x="204" y="409"/>
                  </a:lnTo>
                  <a:cubicBezTo>
                    <a:pt x="204" y="394"/>
                    <a:pt x="207" y="378"/>
                    <a:pt x="215" y="363"/>
                  </a:cubicBezTo>
                  <a:cubicBezTo>
                    <a:pt x="215" y="327"/>
                    <a:pt x="239" y="291"/>
                    <a:pt x="251" y="255"/>
                  </a:cubicBezTo>
                  <a:cubicBezTo>
                    <a:pt x="263" y="232"/>
                    <a:pt x="274" y="220"/>
                    <a:pt x="286" y="196"/>
                  </a:cubicBezTo>
                  <a:cubicBezTo>
                    <a:pt x="298" y="184"/>
                    <a:pt x="310" y="172"/>
                    <a:pt x="322" y="160"/>
                  </a:cubicBezTo>
                  <a:cubicBezTo>
                    <a:pt x="346" y="160"/>
                    <a:pt x="358" y="148"/>
                    <a:pt x="370" y="148"/>
                  </a:cubicBezTo>
                  <a:cubicBezTo>
                    <a:pt x="382" y="136"/>
                    <a:pt x="394" y="136"/>
                    <a:pt x="405" y="136"/>
                  </a:cubicBezTo>
                  <a:close/>
                  <a:moveTo>
                    <a:pt x="429" y="398"/>
                  </a:moveTo>
                  <a:cubicBezTo>
                    <a:pt x="441" y="410"/>
                    <a:pt x="453" y="410"/>
                    <a:pt x="453" y="422"/>
                  </a:cubicBezTo>
                  <a:cubicBezTo>
                    <a:pt x="477" y="434"/>
                    <a:pt x="489" y="458"/>
                    <a:pt x="501" y="470"/>
                  </a:cubicBezTo>
                  <a:cubicBezTo>
                    <a:pt x="513" y="482"/>
                    <a:pt x="513" y="494"/>
                    <a:pt x="513" y="505"/>
                  </a:cubicBezTo>
                  <a:cubicBezTo>
                    <a:pt x="525" y="517"/>
                    <a:pt x="525" y="529"/>
                    <a:pt x="525" y="529"/>
                  </a:cubicBezTo>
                  <a:cubicBezTo>
                    <a:pt x="525" y="541"/>
                    <a:pt x="525" y="553"/>
                    <a:pt x="525" y="565"/>
                  </a:cubicBezTo>
                  <a:cubicBezTo>
                    <a:pt x="513" y="577"/>
                    <a:pt x="513" y="601"/>
                    <a:pt x="501" y="613"/>
                  </a:cubicBezTo>
                  <a:cubicBezTo>
                    <a:pt x="501" y="625"/>
                    <a:pt x="489" y="625"/>
                    <a:pt x="489" y="636"/>
                  </a:cubicBezTo>
                  <a:cubicBezTo>
                    <a:pt x="489" y="636"/>
                    <a:pt x="477" y="648"/>
                    <a:pt x="477" y="648"/>
                  </a:cubicBezTo>
                  <a:lnTo>
                    <a:pt x="453" y="648"/>
                  </a:lnTo>
                  <a:cubicBezTo>
                    <a:pt x="441" y="636"/>
                    <a:pt x="429" y="636"/>
                    <a:pt x="417" y="636"/>
                  </a:cubicBezTo>
                  <a:cubicBezTo>
                    <a:pt x="417" y="625"/>
                    <a:pt x="405" y="613"/>
                    <a:pt x="405" y="613"/>
                  </a:cubicBezTo>
                  <a:cubicBezTo>
                    <a:pt x="394" y="601"/>
                    <a:pt x="394" y="589"/>
                    <a:pt x="382" y="577"/>
                  </a:cubicBezTo>
                  <a:cubicBezTo>
                    <a:pt x="382" y="541"/>
                    <a:pt x="370" y="517"/>
                    <a:pt x="370" y="482"/>
                  </a:cubicBezTo>
                  <a:cubicBezTo>
                    <a:pt x="370" y="470"/>
                    <a:pt x="370" y="458"/>
                    <a:pt x="382" y="446"/>
                  </a:cubicBezTo>
                  <a:cubicBezTo>
                    <a:pt x="382" y="434"/>
                    <a:pt x="382" y="422"/>
                    <a:pt x="394" y="410"/>
                  </a:cubicBezTo>
                  <a:cubicBezTo>
                    <a:pt x="394" y="398"/>
                    <a:pt x="394" y="398"/>
                    <a:pt x="394" y="398"/>
                  </a:cubicBezTo>
                  <a:close/>
                  <a:moveTo>
                    <a:pt x="421" y="0"/>
                  </a:moveTo>
                  <a:cubicBezTo>
                    <a:pt x="401" y="0"/>
                    <a:pt x="386" y="5"/>
                    <a:pt x="370" y="5"/>
                  </a:cubicBezTo>
                  <a:lnTo>
                    <a:pt x="358" y="5"/>
                  </a:lnTo>
                  <a:cubicBezTo>
                    <a:pt x="334" y="17"/>
                    <a:pt x="310" y="17"/>
                    <a:pt x="286" y="29"/>
                  </a:cubicBezTo>
                  <a:cubicBezTo>
                    <a:pt x="274" y="41"/>
                    <a:pt x="251" y="53"/>
                    <a:pt x="227" y="65"/>
                  </a:cubicBezTo>
                  <a:cubicBezTo>
                    <a:pt x="215" y="77"/>
                    <a:pt x="191" y="101"/>
                    <a:pt x="179" y="113"/>
                  </a:cubicBezTo>
                  <a:lnTo>
                    <a:pt x="167" y="124"/>
                  </a:lnTo>
                  <a:cubicBezTo>
                    <a:pt x="155" y="113"/>
                    <a:pt x="144" y="113"/>
                    <a:pt x="120" y="113"/>
                  </a:cubicBezTo>
                  <a:cubicBezTo>
                    <a:pt x="108" y="113"/>
                    <a:pt x="84" y="124"/>
                    <a:pt x="84" y="148"/>
                  </a:cubicBezTo>
                  <a:cubicBezTo>
                    <a:pt x="72" y="160"/>
                    <a:pt x="60" y="184"/>
                    <a:pt x="48" y="208"/>
                  </a:cubicBezTo>
                  <a:cubicBezTo>
                    <a:pt x="36" y="232"/>
                    <a:pt x="36" y="255"/>
                    <a:pt x="24" y="279"/>
                  </a:cubicBezTo>
                  <a:cubicBezTo>
                    <a:pt x="13" y="327"/>
                    <a:pt x="13" y="386"/>
                    <a:pt x="1" y="434"/>
                  </a:cubicBezTo>
                  <a:cubicBezTo>
                    <a:pt x="1" y="482"/>
                    <a:pt x="1" y="541"/>
                    <a:pt x="13" y="577"/>
                  </a:cubicBezTo>
                  <a:cubicBezTo>
                    <a:pt x="24" y="636"/>
                    <a:pt x="60" y="684"/>
                    <a:pt x="84" y="732"/>
                  </a:cubicBezTo>
                  <a:cubicBezTo>
                    <a:pt x="120" y="767"/>
                    <a:pt x="155" y="803"/>
                    <a:pt x="191" y="827"/>
                  </a:cubicBezTo>
                  <a:cubicBezTo>
                    <a:pt x="203" y="839"/>
                    <a:pt x="227" y="851"/>
                    <a:pt x="251" y="863"/>
                  </a:cubicBezTo>
                  <a:cubicBezTo>
                    <a:pt x="274" y="875"/>
                    <a:pt x="310" y="875"/>
                    <a:pt x="334" y="886"/>
                  </a:cubicBezTo>
                  <a:cubicBezTo>
                    <a:pt x="382" y="898"/>
                    <a:pt x="429" y="898"/>
                    <a:pt x="477" y="898"/>
                  </a:cubicBezTo>
                  <a:cubicBezTo>
                    <a:pt x="536" y="886"/>
                    <a:pt x="584" y="886"/>
                    <a:pt x="632" y="863"/>
                  </a:cubicBezTo>
                  <a:cubicBezTo>
                    <a:pt x="679" y="851"/>
                    <a:pt x="715" y="839"/>
                    <a:pt x="763" y="815"/>
                  </a:cubicBezTo>
                  <a:cubicBezTo>
                    <a:pt x="810" y="779"/>
                    <a:pt x="846" y="756"/>
                    <a:pt x="882" y="720"/>
                  </a:cubicBezTo>
                  <a:cubicBezTo>
                    <a:pt x="906" y="696"/>
                    <a:pt x="917" y="684"/>
                    <a:pt x="929" y="660"/>
                  </a:cubicBezTo>
                  <a:cubicBezTo>
                    <a:pt x="953" y="636"/>
                    <a:pt x="965" y="613"/>
                    <a:pt x="965" y="589"/>
                  </a:cubicBezTo>
                  <a:cubicBezTo>
                    <a:pt x="989" y="553"/>
                    <a:pt x="1001" y="494"/>
                    <a:pt x="1001" y="446"/>
                  </a:cubicBezTo>
                  <a:cubicBezTo>
                    <a:pt x="989" y="339"/>
                    <a:pt x="917" y="255"/>
                    <a:pt x="846" y="196"/>
                  </a:cubicBezTo>
                  <a:cubicBezTo>
                    <a:pt x="810" y="160"/>
                    <a:pt x="775" y="124"/>
                    <a:pt x="727" y="101"/>
                  </a:cubicBezTo>
                  <a:cubicBezTo>
                    <a:pt x="691" y="77"/>
                    <a:pt x="644" y="53"/>
                    <a:pt x="596" y="29"/>
                  </a:cubicBezTo>
                  <a:cubicBezTo>
                    <a:pt x="548" y="17"/>
                    <a:pt x="501" y="5"/>
                    <a:pt x="453" y="5"/>
                  </a:cubicBezTo>
                  <a:cubicBezTo>
                    <a:pt x="441" y="1"/>
                    <a:pt x="431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660982" y="4696662"/>
              <a:ext cx="30435" cy="17203"/>
            </a:xfrm>
            <a:custGeom>
              <a:avLst/>
              <a:gdLst/>
              <a:ahLst/>
              <a:cxnLst/>
              <a:rect l="l" t="t" r="r" b="b"/>
              <a:pathLst>
                <a:path w="644" h="364" extrusionOk="0">
                  <a:moveTo>
                    <a:pt x="241" y="1"/>
                  </a:moveTo>
                  <a:cubicBezTo>
                    <a:pt x="224" y="1"/>
                    <a:pt x="207" y="2"/>
                    <a:pt x="191" y="5"/>
                  </a:cubicBezTo>
                  <a:lnTo>
                    <a:pt x="155" y="5"/>
                  </a:lnTo>
                  <a:cubicBezTo>
                    <a:pt x="143" y="17"/>
                    <a:pt x="120" y="17"/>
                    <a:pt x="108" y="29"/>
                  </a:cubicBezTo>
                  <a:cubicBezTo>
                    <a:pt x="96" y="29"/>
                    <a:pt x="84" y="41"/>
                    <a:pt x="60" y="53"/>
                  </a:cubicBezTo>
                  <a:cubicBezTo>
                    <a:pt x="48" y="65"/>
                    <a:pt x="36" y="65"/>
                    <a:pt x="24" y="77"/>
                  </a:cubicBezTo>
                  <a:cubicBezTo>
                    <a:pt x="0" y="101"/>
                    <a:pt x="0" y="148"/>
                    <a:pt x="24" y="172"/>
                  </a:cubicBezTo>
                  <a:cubicBezTo>
                    <a:pt x="37" y="192"/>
                    <a:pt x="54" y="201"/>
                    <a:pt x="72" y="201"/>
                  </a:cubicBezTo>
                  <a:cubicBezTo>
                    <a:pt x="87" y="201"/>
                    <a:pt x="103" y="195"/>
                    <a:pt x="120" y="184"/>
                  </a:cubicBezTo>
                  <a:cubicBezTo>
                    <a:pt x="131" y="172"/>
                    <a:pt x="143" y="160"/>
                    <a:pt x="155" y="160"/>
                  </a:cubicBezTo>
                  <a:cubicBezTo>
                    <a:pt x="155" y="148"/>
                    <a:pt x="167" y="148"/>
                    <a:pt x="179" y="148"/>
                  </a:cubicBezTo>
                  <a:cubicBezTo>
                    <a:pt x="191" y="136"/>
                    <a:pt x="203" y="136"/>
                    <a:pt x="215" y="136"/>
                  </a:cubicBezTo>
                  <a:cubicBezTo>
                    <a:pt x="239" y="136"/>
                    <a:pt x="262" y="136"/>
                    <a:pt x="286" y="148"/>
                  </a:cubicBezTo>
                  <a:cubicBezTo>
                    <a:pt x="322" y="148"/>
                    <a:pt x="346" y="160"/>
                    <a:pt x="381" y="172"/>
                  </a:cubicBezTo>
                  <a:cubicBezTo>
                    <a:pt x="393" y="184"/>
                    <a:pt x="405" y="196"/>
                    <a:pt x="429" y="208"/>
                  </a:cubicBezTo>
                  <a:cubicBezTo>
                    <a:pt x="441" y="232"/>
                    <a:pt x="465" y="244"/>
                    <a:pt x="477" y="267"/>
                  </a:cubicBezTo>
                  <a:cubicBezTo>
                    <a:pt x="489" y="279"/>
                    <a:pt x="501" y="303"/>
                    <a:pt x="512" y="327"/>
                  </a:cubicBezTo>
                  <a:cubicBezTo>
                    <a:pt x="520" y="350"/>
                    <a:pt x="538" y="363"/>
                    <a:pt x="559" y="363"/>
                  </a:cubicBezTo>
                  <a:cubicBezTo>
                    <a:pt x="570" y="363"/>
                    <a:pt x="583" y="359"/>
                    <a:pt x="596" y="351"/>
                  </a:cubicBezTo>
                  <a:cubicBezTo>
                    <a:pt x="632" y="339"/>
                    <a:pt x="643" y="303"/>
                    <a:pt x="632" y="267"/>
                  </a:cubicBezTo>
                  <a:cubicBezTo>
                    <a:pt x="596" y="220"/>
                    <a:pt x="572" y="160"/>
                    <a:pt x="536" y="125"/>
                  </a:cubicBezTo>
                  <a:cubicBezTo>
                    <a:pt x="512" y="101"/>
                    <a:pt x="489" y="89"/>
                    <a:pt x="465" y="77"/>
                  </a:cubicBezTo>
                  <a:cubicBezTo>
                    <a:pt x="441" y="53"/>
                    <a:pt x="405" y="41"/>
                    <a:pt x="381" y="29"/>
                  </a:cubicBezTo>
                  <a:cubicBezTo>
                    <a:pt x="338" y="12"/>
                    <a:pt x="288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494434" y="4370187"/>
              <a:ext cx="39982" cy="38895"/>
            </a:xfrm>
            <a:custGeom>
              <a:avLst/>
              <a:gdLst/>
              <a:ahLst/>
              <a:cxnLst/>
              <a:rect l="l" t="t" r="r" b="b"/>
              <a:pathLst>
                <a:path w="846" h="823" extrusionOk="0">
                  <a:moveTo>
                    <a:pt x="381" y="139"/>
                  </a:moveTo>
                  <a:cubicBezTo>
                    <a:pt x="417" y="139"/>
                    <a:pt x="441" y="139"/>
                    <a:pt x="476" y="151"/>
                  </a:cubicBezTo>
                  <a:cubicBezTo>
                    <a:pt x="500" y="151"/>
                    <a:pt x="536" y="163"/>
                    <a:pt x="560" y="175"/>
                  </a:cubicBezTo>
                  <a:cubicBezTo>
                    <a:pt x="584" y="186"/>
                    <a:pt x="607" y="198"/>
                    <a:pt x="619" y="222"/>
                  </a:cubicBezTo>
                  <a:cubicBezTo>
                    <a:pt x="643" y="234"/>
                    <a:pt x="655" y="246"/>
                    <a:pt x="667" y="270"/>
                  </a:cubicBezTo>
                  <a:cubicBezTo>
                    <a:pt x="679" y="294"/>
                    <a:pt x="691" y="306"/>
                    <a:pt x="703" y="329"/>
                  </a:cubicBezTo>
                  <a:cubicBezTo>
                    <a:pt x="703" y="341"/>
                    <a:pt x="703" y="341"/>
                    <a:pt x="703" y="353"/>
                  </a:cubicBezTo>
                  <a:cubicBezTo>
                    <a:pt x="679" y="317"/>
                    <a:pt x="655" y="282"/>
                    <a:pt x="619" y="258"/>
                  </a:cubicBezTo>
                  <a:cubicBezTo>
                    <a:pt x="584" y="222"/>
                    <a:pt x="548" y="186"/>
                    <a:pt x="500" y="163"/>
                  </a:cubicBezTo>
                  <a:cubicBezTo>
                    <a:pt x="476" y="151"/>
                    <a:pt x="453" y="151"/>
                    <a:pt x="429" y="151"/>
                  </a:cubicBezTo>
                  <a:cubicBezTo>
                    <a:pt x="418" y="147"/>
                    <a:pt x="408" y="146"/>
                    <a:pt x="398" y="146"/>
                  </a:cubicBezTo>
                  <a:cubicBezTo>
                    <a:pt x="373" y="146"/>
                    <a:pt x="350" y="154"/>
                    <a:pt x="334" y="163"/>
                  </a:cubicBezTo>
                  <a:cubicBezTo>
                    <a:pt x="322" y="163"/>
                    <a:pt x="310" y="175"/>
                    <a:pt x="298" y="175"/>
                  </a:cubicBezTo>
                  <a:cubicBezTo>
                    <a:pt x="298" y="175"/>
                    <a:pt x="298" y="163"/>
                    <a:pt x="286" y="163"/>
                  </a:cubicBezTo>
                  <a:cubicBezTo>
                    <a:pt x="298" y="151"/>
                    <a:pt x="298" y="151"/>
                    <a:pt x="298" y="151"/>
                  </a:cubicBezTo>
                  <a:cubicBezTo>
                    <a:pt x="334" y="151"/>
                    <a:pt x="357" y="139"/>
                    <a:pt x="381" y="139"/>
                  </a:cubicBezTo>
                  <a:close/>
                  <a:moveTo>
                    <a:pt x="453" y="365"/>
                  </a:moveTo>
                  <a:cubicBezTo>
                    <a:pt x="453" y="377"/>
                    <a:pt x="465" y="389"/>
                    <a:pt x="465" y="389"/>
                  </a:cubicBezTo>
                  <a:cubicBezTo>
                    <a:pt x="465" y="401"/>
                    <a:pt x="465" y="413"/>
                    <a:pt x="465" y="425"/>
                  </a:cubicBezTo>
                  <a:cubicBezTo>
                    <a:pt x="465" y="425"/>
                    <a:pt x="465" y="436"/>
                    <a:pt x="465" y="436"/>
                  </a:cubicBezTo>
                  <a:cubicBezTo>
                    <a:pt x="465" y="448"/>
                    <a:pt x="465" y="448"/>
                    <a:pt x="465" y="448"/>
                  </a:cubicBezTo>
                  <a:cubicBezTo>
                    <a:pt x="465" y="448"/>
                    <a:pt x="465" y="448"/>
                    <a:pt x="465" y="448"/>
                  </a:cubicBezTo>
                  <a:lnTo>
                    <a:pt x="465" y="448"/>
                  </a:lnTo>
                  <a:cubicBezTo>
                    <a:pt x="465" y="448"/>
                    <a:pt x="455" y="448"/>
                    <a:pt x="453" y="457"/>
                  </a:cubicBezTo>
                  <a:lnTo>
                    <a:pt x="453" y="457"/>
                  </a:lnTo>
                  <a:cubicBezTo>
                    <a:pt x="445" y="460"/>
                    <a:pt x="437" y="460"/>
                    <a:pt x="429" y="460"/>
                  </a:cubicBezTo>
                  <a:cubicBezTo>
                    <a:pt x="417" y="472"/>
                    <a:pt x="417" y="472"/>
                    <a:pt x="405" y="472"/>
                  </a:cubicBezTo>
                  <a:lnTo>
                    <a:pt x="393" y="472"/>
                  </a:lnTo>
                  <a:cubicBezTo>
                    <a:pt x="393" y="472"/>
                    <a:pt x="393" y="460"/>
                    <a:pt x="381" y="460"/>
                  </a:cubicBezTo>
                  <a:cubicBezTo>
                    <a:pt x="381" y="448"/>
                    <a:pt x="381" y="448"/>
                    <a:pt x="381" y="436"/>
                  </a:cubicBezTo>
                  <a:cubicBezTo>
                    <a:pt x="393" y="425"/>
                    <a:pt x="393" y="413"/>
                    <a:pt x="393" y="413"/>
                  </a:cubicBezTo>
                  <a:cubicBezTo>
                    <a:pt x="393" y="401"/>
                    <a:pt x="405" y="401"/>
                    <a:pt x="405" y="389"/>
                  </a:cubicBezTo>
                  <a:cubicBezTo>
                    <a:pt x="417" y="389"/>
                    <a:pt x="417" y="377"/>
                    <a:pt x="417" y="377"/>
                  </a:cubicBezTo>
                  <a:cubicBezTo>
                    <a:pt x="429" y="377"/>
                    <a:pt x="429" y="377"/>
                    <a:pt x="441" y="365"/>
                  </a:cubicBezTo>
                  <a:close/>
                  <a:moveTo>
                    <a:pt x="215" y="306"/>
                  </a:moveTo>
                  <a:cubicBezTo>
                    <a:pt x="203" y="341"/>
                    <a:pt x="203" y="377"/>
                    <a:pt x="215" y="413"/>
                  </a:cubicBezTo>
                  <a:cubicBezTo>
                    <a:pt x="215" y="436"/>
                    <a:pt x="226" y="460"/>
                    <a:pt x="226" y="484"/>
                  </a:cubicBezTo>
                  <a:cubicBezTo>
                    <a:pt x="238" y="508"/>
                    <a:pt x="250" y="532"/>
                    <a:pt x="262" y="544"/>
                  </a:cubicBezTo>
                  <a:cubicBezTo>
                    <a:pt x="298" y="579"/>
                    <a:pt x="357" y="603"/>
                    <a:pt x="405" y="603"/>
                  </a:cubicBezTo>
                  <a:cubicBezTo>
                    <a:pt x="453" y="603"/>
                    <a:pt x="500" y="591"/>
                    <a:pt x="548" y="556"/>
                  </a:cubicBezTo>
                  <a:cubicBezTo>
                    <a:pt x="572" y="544"/>
                    <a:pt x="596" y="496"/>
                    <a:pt x="607" y="460"/>
                  </a:cubicBezTo>
                  <a:cubicBezTo>
                    <a:pt x="607" y="472"/>
                    <a:pt x="607" y="496"/>
                    <a:pt x="607" y="508"/>
                  </a:cubicBezTo>
                  <a:cubicBezTo>
                    <a:pt x="607" y="520"/>
                    <a:pt x="607" y="544"/>
                    <a:pt x="607" y="556"/>
                  </a:cubicBezTo>
                  <a:cubicBezTo>
                    <a:pt x="607" y="567"/>
                    <a:pt x="596" y="579"/>
                    <a:pt x="596" y="591"/>
                  </a:cubicBezTo>
                  <a:cubicBezTo>
                    <a:pt x="584" y="603"/>
                    <a:pt x="584" y="615"/>
                    <a:pt x="572" y="627"/>
                  </a:cubicBezTo>
                  <a:cubicBezTo>
                    <a:pt x="572" y="627"/>
                    <a:pt x="560" y="627"/>
                    <a:pt x="560" y="639"/>
                  </a:cubicBezTo>
                  <a:cubicBezTo>
                    <a:pt x="536" y="651"/>
                    <a:pt x="524" y="651"/>
                    <a:pt x="500" y="663"/>
                  </a:cubicBezTo>
                  <a:cubicBezTo>
                    <a:pt x="488" y="663"/>
                    <a:pt x="476" y="663"/>
                    <a:pt x="453" y="675"/>
                  </a:cubicBezTo>
                  <a:cubicBezTo>
                    <a:pt x="441" y="675"/>
                    <a:pt x="417" y="663"/>
                    <a:pt x="393" y="663"/>
                  </a:cubicBezTo>
                  <a:cubicBezTo>
                    <a:pt x="369" y="651"/>
                    <a:pt x="346" y="651"/>
                    <a:pt x="310" y="639"/>
                  </a:cubicBezTo>
                  <a:cubicBezTo>
                    <a:pt x="298" y="627"/>
                    <a:pt x="274" y="615"/>
                    <a:pt x="250" y="591"/>
                  </a:cubicBezTo>
                  <a:cubicBezTo>
                    <a:pt x="238" y="579"/>
                    <a:pt x="215" y="556"/>
                    <a:pt x="203" y="532"/>
                  </a:cubicBezTo>
                  <a:cubicBezTo>
                    <a:pt x="191" y="508"/>
                    <a:pt x="179" y="484"/>
                    <a:pt x="167" y="460"/>
                  </a:cubicBezTo>
                  <a:cubicBezTo>
                    <a:pt x="155" y="436"/>
                    <a:pt x="155" y="425"/>
                    <a:pt x="155" y="401"/>
                  </a:cubicBezTo>
                  <a:cubicBezTo>
                    <a:pt x="155" y="401"/>
                    <a:pt x="155" y="389"/>
                    <a:pt x="167" y="377"/>
                  </a:cubicBezTo>
                  <a:cubicBezTo>
                    <a:pt x="179" y="353"/>
                    <a:pt x="191" y="329"/>
                    <a:pt x="215" y="306"/>
                  </a:cubicBezTo>
                  <a:close/>
                  <a:moveTo>
                    <a:pt x="391" y="0"/>
                  </a:moveTo>
                  <a:cubicBezTo>
                    <a:pt x="359" y="0"/>
                    <a:pt x="327" y="3"/>
                    <a:pt x="298" y="8"/>
                  </a:cubicBezTo>
                  <a:cubicBezTo>
                    <a:pt x="262" y="20"/>
                    <a:pt x="238" y="32"/>
                    <a:pt x="203" y="44"/>
                  </a:cubicBezTo>
                  <a:cubicBezTo>
                    <a:pt x="167" y="67"/>
                    <a:pt x="119" y="103"/>
                    <a:pt x="95" y="139"/>
                  </a:cubicBezTo>
                  <a:cubicBezTo>
                    <a:pt x="72" y="163"/>
                    <a:pt x="72" y="186"/>
                    <a:pt x="60" y="198"/>
                  </a:cubicBezTo>
                  <a:cubicBezTo>
                    <a:pt x="48" y="222"/>
                    <a:pt x="36" y="246"/>
                    <a:pt x="24" y="282"/>
                  </a:cubicBezTo>
                  <a:cubicBezTo>
                    <a:pt x="24" y="317"/>
                    <a:pt x="12" y="353"/>
                    <a:pt x="12" y="389"/>
                  </a:cubicBezTo>
                  <a:cubicBezTo>
                    <a:pt x="0" y="436"/>
                    <a:pt x="0" y="484"/>
                    <a:pt x="12" y="532"/>
                  </a:cubicBezTo>
                  <a:cubicBezTo>
                    <a:pt x="12" y="556"/>
                    <a:pt x="24" y="579"/>
                    <a:pt x="36" y="603"/>
                  </a:cubicBezTo>
                  <a:cubicBezTo>
                    <a:pt x="48" y="627"/>
                    <a:pt x="60" y="651"/>
                    <a:pt x="84" y="675"/>
                  </a:cubicBezTo>
                  <a:cubicBezTo>
                    <a:pt x="107" y="722"/>
                    <a:pt x="143" y="758"/>
                    <a:pt x="191" y="782"/>
                  </a:cubicBezTo>
                  <a:cubicBezTo>
                    <a:pt x="238" y="806"/>
                    <a:pt x="298" y="817"/>
                    <a:pt x="346" y="817"/>
                  </a:cubicBezTo>
                  <a:cubicBezTo>
                    <a:pt x="363" y="821"/>
                    <a:pt x="379" y="822"/>
                    <a:pt x="395" y="822"/>
                  </a:cubicBezTo>
                  <a:cubicBezTo>
                    <a:pt x="433" y="822"/>
                    <a:pt x="467" y="814"/>
                    <a:pt x="500" y="806"/>
                  </a:cubicBezTo>
                  <a:cubicBezTo>
                    <a:pt x="548" y="794"/>
                    <a:pt x="607" y="770"/>
                    <a:pt x="655" y="746"/>
                  </a:cubicBezTo>
                  <a:cubicBezTo>
                    <a:pt x="667" y="734"/>
                    <a:pt x="691" y="710"/>
                    <a:pt x="715" y="698"/>
                  </a:cubicBezTo>
                  <a:cubicBezTo>
                    <a:pt x="727" y="687"/>
                    <a:pt x="750" y="663"/>
                    <a:pt x="762" y="639"/>
                  </a:cubicBezTo>
                  <a:cubicBezTo>
                    <a:pt x="786" y="591"/>
                    <a:pt x="810" y="544"/>
                    <a:pt x="834" y="496"/>
                  </a:cubicBezTo>
                  <a:cubicBezTo>
                    <a:pt x="846" y="448"/>
                    <a:pt x="846" y="401"/>
                    <a:pt x="846" y="341"/>
                  </a:cubicBezTo>
                  <a:cubicBezTo>
                    <a:pt x="834" y="317"/>
                    <a:pt x="834" y="294"/>
                    <a:pt x="822" y="270"/>
                  </a:cubicBezTo>
                  <a:cubicBezTo>
                    <a:pt x="810" y="246"/>
                    <a:pt x="798" y="210"/>
                    <a:pt x="774" y="186"/>
                  </a:cubicBezTo>
                  <a:cubicBezTo>
                    <a:pt x="715" y="103"/>
                    <a:pt x="619" y="44"/>
                    <a:pt x="524" y="20"/>
                  </a:cubicBezTo>
                  <a:cubicBezTo>
                    <a:pt x="482" y="6"/>
                    <a:pt x="43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233884" y="4205106"/>
              <a:ext cx="38895" cy="43385"/>
            </a:xfrm>
            <a:custGeom>
              <a:avLst/>
              <a:gdLst/>
              <a:ahLst/>
              <a:cxnLst/>
              <a:rect l="l" t="t" r="r" b="b"/>
              <a:pathLst>
                <a:path w="823" h="918" extrusionOk="0">
                  <a:moveTo>
                    <a:pt x="465" y="429"/>
                  </a:moveTo>
                  <a:cubicBezTo>
                    <a:pt x="465" y="441"/>
                    <a:pt x="465" y="441"/>
                    <a:pt x="465" y="453"/>
                  </a:cubicBezTo>
                  <a:cubicBezTo>
                    <a:pt x="465" y="453"/>
                    <a:pt x="465" y="465"/>
                    <a:pt x="465" y="465"/>
                  </a:cubicBezTo>
                  <a:cubicBezTo>
                    <a:pt x="465" y="477"/>
                    <a:pt x="453" y="489"/>
                    <a:pt x="453" y="512"/>
                  </a:cubicBezTo>
                  <a:cubicBezTo>
                    <a:pt x="453" y="512"/>
                    <a:pt x="441" y="512"/>
                    <a:pt x="441" y="524"/>
                  </a:cubicBezTo>
                  <a:lnTo>
                    <a:pt x="417" y="524"/>
                  </a:lnTo>
                  <a:cubicBezTo>
                    <a:pt x="405" y="512"/>
                    <a:pt x="405" y="501"/>
                    <a:pt x="394" y="489"/>
                  </a:cubicBezTo>
                  <a:cubicBezTo>
                    <a:pt x="394" y="477"/>
                    <a:pt x="394" y="477"/>
                    <a:pt x="394" y="477"/>
                  </a:cubicBezTo>
                  <a:lnTo>
                    <a:pt x="405" y="477"/>
                  </a:lnTo>
                  <a:cubicBezTo>
                    <a:pt x="417" y="477"/>
                    <a:pt x="441" y="465"/>
                    <a:pt x="453" y="441"/>
                  </a:cubicBezTo>
                  <a:cubicBezTo>
                    <a:pt x="453" y="441"/>
                    <a:pt x="453" y="441"/>
                    <a:pt x="465" y="429"/>
                  </a:cubicBezTo>
                  <a:close/>
                  <a:moveTo>
                    <a:pt x="453" y="143"/>
                  </a:moveTo>
                  <a:cubicBezTo>
                    <a:pt x="477" y="155"/>
                    <a:pt x="489" y="167"/>
                    <a:pt x="513" y="167"/>
                  </a:cubicBezTo>
                  <a:cubicBezTo>
                    <a:pt x="525" y="179"/>
                    <a:pt x="536" y="191"/>
                    <a:pt x="548" y="203"/>
                  </a:cubicBezTo>
                  <a:cubicBezTo>
                    <a:pt x="560" y="215"/>
                    <a:pt x="572" y="227"/>
                    <a:pt x="584" y="239"/>
                  </a:cubicBezTo>
                  <a:cubicBezTo>
                    <a:pt x="608" y="274"/>
                    <a:pt x="632" y="322"/>
                    <a:pt x="644" y="358"/>
                  </a:cubicBezTo>
                  <a:cubicBezTo>
                    <a:pt x="655" y="405"/>
                    <a:pt x="667" y="453"/>
                    <a:pt x="667" y="501"/>
                  </a:cubicBezTo>
                  <a:cubicBezTo>
                    <a:pt x="667" y="524"/>
                    <a:pt x="667" y="560"/>
                    <a:pt x="667" y="584"/>
                  </a:cubicBezTo>
                  <a:cubicBezTo>
                    <a:pt x="655" y="620"/>
                    <a:pt x="644" y="643"/>
                    <a:pt x="632" y="679"/>
                  </a:cubicBezTo>
                  <a:cubicBezTo>
                    <a:pt x="620" y="691"/>
                    <a:pt x="608" y="703"/>
                    <a:pt x="608" y="715"/>
                  </a:cubicBezTo>
                  <a:cubicBezTo>
                    <a:pt x="596" y="727"/>
                    <a:pt x="584" y="727"/>
                    <a:pt x="572" y="739"/>
                  </a:cubicBezTo>
                  <a:cubicBezTo>
                    <a:pt x="560" y="751"/>
                    <a:pt x="548" y="751"/>
                    <a:pt x="536" y="751"/>
                  </a:cubicBezTo>
                  <a:cubicBezTo>
                    <a:pt x="560" y="727"/>
                    <a:pt x="584" y="703"/>
                    <a:pt x="608" y="667"/>
                  </a:cubicBezTo>
                  <a:cubicBezTo>
                    <a:pt x="632" y="620"/>
                    <a:pt x="632" y="560"/>
                    <a:pt x="632" y="512"/>
                  </a:cubicBezTo>
                  <a:cubicBezTo>
                    <a:pt x="644" y="501"/>
                    <a:pt x="644" y="477"/>
                    <a:pt x="644" y="465"/>
                  </a:cubicBezTo>
                  <a:cubicBezTo>
                    <a:pt x="644" y="453"/>
                    <a:pt x="644" y="429"/>
                    <a:pt x="644" y="417"/>
                  </a:cubicBezTo>
                  <a:cubicBezTo>
                    <a:pt x="644" y="393"/>
                    <a:pt x="644" y="370"/>
                    <a:pt x="632" y="346"/>
                  </a:cubicBezTo>
                  <a:cubicBezTo>
                    <a:pt x="620" y="310"/>
                    <a:pt x="596" y="286"/>
                    <a:pt x="560" y="262"/>
                  </a:cubicBezTo>
                  <a:lnTo>
                    <a:pt x="548" y="262"/>
                  </a:lnTo>
                  <a:cubicBezTo>
                    <a:pt x="536" y="250"/>
                    <a:pt x="525" y="239"/>
                    <a:pt x="501" y="227"/>
                  </a:cubicBezTo>
                  <a:lnTo>
                    <a:pt x="465" y="227"/>
                  </a:lnTo>
                  <a:cubicBezTo>
                    <a:pt x="436" y="212"/>
                    <a:pt x="402" y="202"/>
                    <a:pt x="369" y="202"/>
                  </a:cubicBezTo>
                  <a:cubicBezTo>
                    <a:pt x="348" y="202"/>
                    <a:pt x="328" y="206"/>
                    <a:pt x="310" y="215"/>
                  </a:cubicBezTo>
                  <a:cubicBezTo>
                    <a:pt x="286" y="215"/>
                    <a:pt x="274" y="227"/>
                    <a:pt x="263" y="227"/>
                  </a:cubicBezTo>
                  <a:cubicBezTo>
                    <a:pt x="251" y="239"/>
                    <a:pt x="239" y="250"/>
                    <a:pt x="227" y="250"/>
                  </a:cubicBezTo>
                  <a:cubicBezTo>
                    <a:pt x="239" y="239"/>
                    <a:pt x="251" y="227"/>
                    <a:pt x="263" y="215"/>
                  </a:cubicBezTo>
                  <a:cubicBezTo>
                    <a:pt x="274" y="191"/>
                    <a:pt x="286" y="179"/>
                    <a:pt x="298" y="167"/>
                  </a:cubicBezTo>
                  <a:cubicBezTo>
                    <a:pt x="322" y="167"/>
                    <a:pt x="334" y="155"/>
                    <a:pt x="346" y="155"/>
                  </a:cubicBezTo>
                  <a:cubicBezTo>
                    <a:pt x="358" y="143"/>
                    <a:pt x="370" y="143"/>
                    <a:pt x="382" y="143"/>
                  </a:cubicBezTo>
                  <a:close/>
                  <a:moveTo>
                    <a:pt x="322" y="0"/>
                  </a:moveTo>
                  <a:cubicBezTo>
                    <a:pt x="310" y="12"/>
                    <a:pt x="310" y="12"/>
                    <a:pt x="298" y="12"/>
                  </a:cubicBezTo>
                  <a:cubicBezTo>
                    <a:pt x="263" y="24"/>
                    <a:pt x="239" y="36"/>
                    <a:pt x="215" y="48"/>
                  </a:cubicBezTo>
                  <a:cubicBezTo>
                    <a:pt x="167" y="84"/>
                    <a:pt x="132" y="120"/>
                    <a:pt x="108" y="167"/>
                  </a:cubicBezTo>
                  <a:cubicBezTo>
                    <a:pt x="96" y="191"/>
                    <a:pt x="84" y="215"/>
                    <a:pt x="60" y="239"/>
                  </a:cubicBezTo>
                  <a:cubicBezTo>
                    <a:pt x="48" y="262"/>
                    <a:pt x="36" y="298"/>
                    <a:pt x="36" y="322"/>
                  </a:cubicBezTo>
                  <a:cubicBezTo>
                    <a:pt x="24" y="358"/>
                    <a:pt x="13" y="381"/>
                    <a:pt x="13" y="417"/>
                  </a:cubicBezTo>
                  <a:cubicBezTo>
                    <a:pt x="13" y="441"/>
                    <a:pt x="1" y="465"/>
                    <a:pt x="1" y="489"/>
                  </a:cubicBezTo>
                  <a:cubicBezTo>
                    <a:pt x="1" y="548"/>
                    <a:pt x="13" y="608"/>
                    <a:pt x="48" y="655"/>
                  </a:cubicBezTo>
                  <a:cubicBezTo>
                    <a:pt x="48" y="679"/>
                    <a:pt x="60" y="691"/>
                    <a:pt x="60" y="703"/>
                  </a:cubicBezTo>
                  <a:cubicBezTo>
                    <a:pt x="72" y="703"/>
                    <a:pt x="72" y="703"/>
                    <a:pt x="72" y="715"/>
                  </a:cubicBezTo>
                  <a:cubicBezTo>
                    <a:pt x="132" y="810"/>
                    <a:pt x="227" y="882"/>
                    <a:pt x="334" y="905"/>
                  </a:cubicBezTo>
                  <a:cubicBezTo>
                    <a:pt x="358" y="905"/>
                    <a:pt x="382" y="905"/>
                    <a:pt x="417" y="917"/>
                  </a:cubicBezTo>
                  <a:cubicBezTo>
                    <a:pt x="441" y="917"/>
                    <a:pt x="465" y="905"/>
                    <a:pt x="501" y="905"/>
                  </a:cubicBezTo>
                  <a:cubicBezTo>
                    <a:pt x="560" y="905"/>
                    <a:pt x="620" y="882"/>
                    <a:pt x="667" y="858"/>
                  </a:cubicBezTo>
                  <a:cubicBezTo>
                    <a:pt x="751" y="786"/>
                    <a:pt x="798" y="679"/>
                    <a:pt x="810" y="572"/>
                  </a:cubicBezTo>
                  <a:cubicBezTo>
                    <a:pt x="822" y="524"/>
                    <a:pt x="810" y="465"/>
                    <a:pt x="810" y="417"/>
                  </a:cubicBezTo>
                  <a:cubicBezTo>
                    <a:pt x="798" y="358"/>
                    <a:pt x="775" y="310"/>
                    <a:pt x="763" y="250"/>
                  </a:cubicBezTo>
                  <a:cubicBezTo>
                    <a:pt x="739" y="203"/>
                    <a:pt x="715" y="167"/>
                    <a:pt x="679" y="120"/>
                  </a:cubicBezTo>
                  <a:cubicBezTo>
                    <a:pt x="644" y="84"/>
                    <a:pt x="596" y="48"/>
                    <a:pt x="536" y="24"/>
                  </a:cubicBezTo>
                  <a:cubicBezTo>
                    <a:pt x="489" y="0"/>
                    <a:pt x="441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-28319" y="4115075"/>
              <a:ext cx="42250" cy="40549"/>
            </a:xfrm>
            <a:custGeom>
              <a:avLst/>
              <a:gdLst/>
              <a:ahLst/>
              <a:cxnLst/>
              <a:rect l="l" t="t" r="r" b="b"/>
              <a:pathLst>
                <a:path w="894" h="858" extrusionOk="0">
                  <a:moveTo>
                    <a:pt x="369" y="167"/>
                  </a:moveTo>
                  <a:cubicBezTo>
                    <a:pt x="298" y="203"/>
                    <a:pt x="262" y="286"/>
                    <a:pt x="250" y="358"/>
                  </a:cubicBezTo>
                  <a:cubicBezTo>
                    <a:pt x="238" y="370"/>
                    <a:pt x="238" y="393"/>
                    <a:pt x="238" y="405"/>
                  </a:cubicBezTo>
                  <a:cubicBezTo>
                    <a:pt x="238" y="393"/>
                    <a:pt x="238" y="381"/>
                    <a:pt x="238" y="370"/>
                  </a:cubicBezTo>
                  <a:cubicBezTo>
                    <a:pt x="238" y="346"/>
                    <a:pt x="227" y="322"/>
                    <a:pt x="203" y="310"/>
                  </a:cubicBezTo>
                  <a:cubicBezTo>
                    <a:pt x="215" y="286"/>
                    <a:pt x="227" y="274"/>
                    <a:pt x="238" y="250"/>
                  </a:cubicBezTo>
                  <a:cubicBezTo>
                    <a:pt x="262" y="239"/>
                    <a:pt x="274" y="215"/>
                    <a:pt x="298" y="203"/>
                  </a:cubicBezTo>
                  <a:cubicBezTo>
                    <a:pt x="322" y="191"/>
                    <a:pt x="346" y="179"/>
                    <a:pt x="358" y="167"/>
                  </a:cubicBezTo>
                  <a:close/>
                  <a:moveTo>
                    <a:pt x="584" y="179"/>
                  </a:moveTo>
                  <a:cubicBezTo>
                    <a:pt x="596" y="191"/>
                    <a:pt x="619" y="215"/>
                    <a:pt x="643" y="227"/>
                  </a:cubicBezTo>
                  <a:cubicBezTo>
                    <a:pt x="667" y="250"/>
                    <a:pt x="679" y="262"/>
                    <a:pt x="703" y="286"/>
                  </a:cubicBezTo>
                  <a:cubicBezTo>
                    <a:pt x="703" y="298"/>
                    <a:pt x="715" y="322"/>
                    <a:pt x="727" y="346"/>
                  </a:cubicBezTo>
                  <a:cubicBezTo>
                    <a:pt x="727" y="358"/>
                    <a:pt x="727" y="381"/>
                    <a:pt x="739" y="393"/>
                  </a:cubicBezTo>
                  <a:lnTo>
                    <a:pt x="739" y="405"/>
                  </a:lnTo>
                  <a:cubicBezTo>
                    <a:pt x="727" y="370"/>
                    <a:pt x="715" y="346"/>
                    <a:pt x="703" y="322"/>
                  </a:cubicBezTo>
                  <a:cubicBezTo>
                    <a:pt x="691" y="298"/>
                    <a:pt x="679" y="274"/>
                    <a:pt x="655" y="250"/>
                  </a:cubicBezTo>
                  <a:cubicBezTo>
                    <a:pt x="643" y="239"/>
                    <a:pt x="619" y="215"/>
                    <a:pt x="608" y="203"/>
                  </a:cubicBezTo>
                  <a:cubicBezTo>
                    <a:pt x="596" y="191"/>
                    <a:pt x="584" y="179"/>
                    <a:pt x="572" y="179"/>
                  </a:cubicBezTo>
                  <a:close/>
                  <a:moveTo>
                    <a:pt x="488" y="310"/>
                  </a:moveTo>
                  <a:cubicBezTo>
                    <a:pt x="488" y="310"/>
                    <a:pt x="500" y="310"/>
                    <a:pt x="500" y="322"/>
                  </a:cubicBezTo>
                  <a:cubicBezTo>
                    <a:pt x="512" y="334"/>
                    <a:pt x="524" y="346"/>
                    <a:pt x="536" y="358"/>
                  </a:cubicBezTo>
                  <a:cubicBezTo>
                    <a:pt x="536" y="358"/>
                    <a:pt x="548" y="370"/>
                    <a:pt x="548" y="381"/>
                  </a:cubicBezTo>
                  <a:cubicBezTo>
                    <a:pt x="548" y="393"/>
                    <a:pt x="548" y="405"/>
                    <a:pt x="548" y="417"/>
                  </a:cubicBezTo>
                  <a:cubicBezTo>
                    <a:pt x="548" y="417"/>
                    <a:pt x="548" y="417"/>
                    <a:pt x="548" y="429"/>
                  </a:cubicBezTo>
                  <a:cubicBezTo>
                    <a:pt x="548" y="417"/>
                    <a:pt x="536" y="417"/>
                    <a:pt x="536" y="405"/>
                  </a:cubicBezTo>
                  <a:cubicBezTo>
                    <a:pt x="512" y="381"/>
                    <a:pt x="465" y="370"/>
                    <a:pt x="429" y="370"/>
                  </a:cubicBezTo>
                  <a:cubicBezTo>
                    <a:pt x="417" y="381"/>
                    <a:pt x="405" y="381"/>
                    <a:pt x="393" y="393"/>
                  </a:cubicBezTo>
                  <a:cubicBezTo>
                    <a:pt x="393" y="381"/>
                    <a:pt x="405" y="381"/>
                    <a:pt x="405" y="381"/>
                  </a:cubicBezTo>
                  <a:cubicBezTo>
                    <a:pt x="405" y="358"/>
                    <a:pt x="417" y="346"/>
                    <a:pt x="429" y="334"/>
                  </a:cubicBezTo>
                  <a:cubicBezTo>
                    <a:pt x="441" y="334"/>
                    <a:pt x="441" y="322"/>
                    <a:pt x="453" y="310"/>
                  </a:cubicBezTo>
                  <a:close/>
                  <a:moveTo>
                    <a:pt x="560" y="620"/>
                  </a:moveTo>
                  <a:cubicBezTo>
                    <a:pt x="560" y="631"/>
                    <a:pt x="548" y="631"/>
                    <a:pt x="536" y="643"/>
                  </a:cubicBezTo>
                  <a:cubicBezTo>
                    <a:pt x="536" y="655"/>
                    <a:pt x="536" y="655"/>
                    <a:pt x="524" y="655"/>
                  </a:cubicBezTo>
                  <a:cubicBezTo>
                    <a:pt x="536" y="643"/>
                    <a:pt x="548" y="631"/>
                    <a:pt x="548" y="620"/>
                  </a:cubicBezTo>
                  <a:close/>
                  <a:moveTo>
                    <a:pt x="465" y="0"/>
                  </a:moveTo>
                  <a:cubicBezTo>
                    <a:pt x="441" y="0"/>
                    <a:pt x="405" y="0"/>
                    <a:pt x="381" y="12"/>
                  </a:cubicBezTo>
                  <a:lnTo>
                    <a:pt x="358" y="12"/>
                  </a:lnTo>
                  <a:cubicBezTo>
                    <a:pt x="334" y="24"/>
                    <a:pt x="310" y="24"/>
                    <a:pt x="298" y="36"/>
                  </a:cubicBezTo>
                  <a:cubicBezTo>
                    <a:pt x="262" y="36"/>
                    <a:pt x="250" y="60"/>
                    <a:pt x="227" y="72"/>
                  </a:cubicBezTo>
                  <a:cubicBezTo>
                    <a:pt x="191" y="84"/>
                    <a:pt x="167" y="108"/>
                    <a:pt x="143" y="131"/>
                  </a:cubicBezTo>
                  <a:cubicBezTo>
                    <a:pt x="60" y="203"/>
                    <a:pt x="12" y="310"/>
                    <a:pt x="12" y="429"/>
                  </a:cubicBezTo>
                  <a:cubicBezTo>
                    <a:pt x="0" y="477"/>
                    <a:pt x="12" y="536"/>
                    <a:pt x="24" y="596"/>
                  </a:cubicBezTo>
                  <a:cubicBezTo>
                    <a:pt x="48" y="643"/>
                    <a:pt x="84" y="691"/>
                    <a:pt x="119" y="739"/>
                  </a:cubicBezTo>
                  <a:cubicBezTo>
                    <a:pt x="167" y="774"/>
                    <a:pt x="215" y="810"/>
                    <a:pt x="262" y="834"/>
                  </a:cubicBezTo>
                  <a:cubicBezTo>
                    <a:pt x="286" y="846"/>
                    <a:pt x="322" y="846"/>
                    <a:pt x="346" y="858"/>
                  </a:cubicBezTo>
                  <a:lnTo>
                    <a:pt x="477" y="858"/>
                  </a:lnTo>
                  <a:cubicBezTo>
                    <a:pt x="488" y="858"/>
                    <a:pt x="500" y="846"/>
                    <a:pt x="512" y="846"/>
                  </a:cubicBezTo>
                  <a:cubicBezTo>
                    <a:pt x="536" y="846"/>
                    <a:pt x="560" y="846"/>
                    <a:pt x="584" y="834"/>
                  </a:cubicBezTo>
                  <a:cubicBezTo>
                    <a:pt x="643" y="810"/>
                    <a:pt x="691" y="786"/>
                    <a:pt x="739" y="751"/>
                  </a:cubicBezTo>
                  <a:cubicBezTo>
                    <a:pt x="774" y="715"/>
                    <a:pt x="810" y="667"/>
                    <a:pt x="834" y="620"/>
                  </a:cubicBezTo>
                  <a:cubicBezTo>
                    <a:pt x="858" y="560"/>
                    <a:pt x="869" y="512"/>
                    <a:pt x="881" y="453"/>
                  </a:cubicBezTo>
                  <a:cubicBezTo>
                    <a:pt x="893" y="393"/>
                    <a:pt x="881" y="346"/>
                    <a:pt x="858" y="286"/>
                  </a:cubicBezTo>
                  <a:cubicBezTo>
                    <a:pt x="858" y="262"/>
                    <a:pt x="846" y="239"/>
                    <a:pt x="822" y="215"/>
                  </a:cubicBezTo>
                  <a:cubicBezTo>
                    <a:pt x="810" y="179"/>
                    <a:pt x="786" y="155"/>
                    <a:pt x="762" y="131"/>
                  </a:cubicBezTo>
                  <a:cubicBezTo>
                    <a:pt x="727" y="96"/>
                    <a:pt x="691" y="60"/>
                    <a:pt x="643" y="36"/>
                  </a:cubicBezTo>
                  <a:cubicBezTo>
                    <a:pt x="584" y="12"/>
                    <a:pt x="524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-384525" y="4260259"/>
              <a:ext cx="42250" cy="43574"/>
            </a:xfrm>
            <a:custGeom>
              <a:avLst/>
              <a:gdLst/>
              <a:ahLst/>
              <a:cxnLst/>
              <a:rect l="l" t="t" r="r" b="b"/>
              <a:pathLst>
                <a:path w="894" h="922" extrusionOk="0">
                  <a:moveTo>
                    <a:pt x="429" y="143"/>
                  </a:moveTo>
                  <a:cubicBezTo>
                    <a:pt x="441" y="143"/>
                    <a:pt x="465" y="143"/>
                    <a:pt x="477" y="155"/>
                  </a:cubicBezTo>
                  <a:cubicBezTo>
                    <a:pt x="429" y="155"/>
                    <a:pt x="382" y="167"/>
                    <a:pt x="346" y="191"/>
                  </a:cubicBezTo>
                  <a:cubicBezTo>
                    <a:pt x="322" y="203"/>
                    <a:pt x="298" y="226"/>
                    <a:pt x="275" y="238"/>
                  </a:cubicBezTo>
                  <a:cubicBezTo>
                    <a:pt x="251" y="262"/>
                    <a:pt x="239" y="286"/>
                    <a:pt x="215" y="298"/>
                  </a:cubicBezTo>
                  <a:cubicBezTo>
                    <a:pt x="215" y="298"/>
                    <a:pt x="215" y="310"/>
                    <a:pt x="215" y="310"/>
                  </a:cubicBezTo>
                  <a:cubicBezTo>
                    <a:pt x="205" y="310"/>
                    <a:pt x="196" y="326"/>
                    <a:pt x="186" y="338"/>
                  </a:cubicBezTo>
                  <a:lnTo>
                    <a:pt x="186" y="338"/>
                  </a:lnTo>
                  <a:cubicBezTo>
                    <a:pt x="192" y="324"/>
                    <a:pt x="197" y="309"/>
                    <a:pt x="203" y="298"/>
                  </a:cubicBezTo>
                  <a:cubicBezTo>
                    <a:pt x="215" y="274"/>
                    <a:pt x="227" y="250"/>
                    <a:pt x="239" y="238"/>
                  </a:cubicBezTo>
                  <a:cubicBezTo>
                    <a:pt x="263" y="215"/>
                    <a:pt x="275" y="203"/>
                    <a:pt x="286" y="191"/>
                  </a:cubicBezTo>
                  <a:cubicBezTo>
                    <a:pt x="310" y="179"/>
                    <a:pt x="334" y="167"/>
                    <a:pt x="358" y="167"/>
                  </a:cubicBezTo>
                  <a:cubicBezTo>
                    <a:pt x="382" y="155"/>
                    <a:pt x="405" y="155"/>
                    <a:pt x="429" y="143"/>
                  </a:cubicBezTo>
                  <a:close/>
                  <a:moveTo>
                    <a:pt x="334" y="405"/>
                  </a:moveTo>
                  <a:cubicBezTo>
                    <a:pt x="334" y="405"/>
                    <a:pt x="334" y="417"/>
                    <a:pt x="322" y="417"/>
                  </a:cubicBezTo>
                  <a:cubicBezTo>
                    <a:pt x="334" y="405"/>
                    <a:pt x="334" y="405"/>
                    <a:pt x="334" y="405"/>
                  </a:cubicBezTo>
                  <a:close/>
                  <a:moveTo>
                    <a:pt x="239" y="619"/>
                  </a:moveTo>
                  <a:cubicBezTo>
                    <a:pt x="263" y="643"/>
                    <a:pt x="275" y="643"/>
                    <a:pt x="286" y="655"/>
                  </a:cubicBezTo>
                  <a:cubicBezTo>
                    <a:pt x="298" y="667"/>
                    <a:pt x="310" y="667"/>
                    <a:pt x="334" y="679"/>
                  </a:cubicBezTo>
                  <a:cubicBezTo>
                    <a:pt x="334" y="691"/>
                    <a:pt x="346" y="703"/>
                    <a:pt x="370" y="715"/>
                  </a:cubicBezTo>
                  <a:cubicBezTo>
                    <a:pt x="382" y="738"/>
                    <a:pt x="417" y="750"/>
                    <a:pt x="441" y="750"/>
                  </a:cubicBezTo>
                  <a:lnTo>
                    <a:pt x="370" y="750"/>
                  </a:lnTo>
                  <a:cubicBezTo>
                    <a:pt x="358" y="750"/>
                    <a:pt x="346" y="738"/>
                    <a:pt x="346" y="738"/>
                  </a:cubicBezTo>
                  <a:cubicBezTo>
                    <a:pt x="322" y="727"/>
                    <a:pt x="298" y="715"/>
                    <a:pt x="275" y="691"/>
                  </a:cubicBezTo>
                  <a:cubicBezTo>
                    <a:pt x="275" y="691"/>
                    <a:pt x="263" y="679"/>
                    <a:pt x="251" y="667"/>
                  </a:cubicBezTo>
                  <a:cubicBezTo>
                    <a:pt x="251" y="667"/>
                    <a:pt x="251" y="655"/>
                    <a:pt x="251" y="655"/>
                  </a:cubicBezTo>
                  <a:cubicBezTo>
                    <a:pt x="251" y="643"/>
                    <a:pt x="239" y="631"/>
                    <a:pt x="239" y="619"/>
                  </a:cubicBezTo>
                  <a:close/>
                  <a:moveTo>
                    <a:pt x="453" y="0"/>
                  </a:moveTo>
                  <a:cubicBezTo>
                    <a:pt x="417" y="0"/>
                    <a:pt x="382" y="0"/>
                    <a:pt x="358" y="12"/>
                  </a:cubicBezTo>
                  <a:cubicBezTo>
                    <a:pt x="334" y="12"/>
                    <a:pt x="310" y="24"/>
                    <a:pt x="286" y="24"/>
                  </a:cubicBezTo>
                  <a:cubicBezTo>
                    <a:pt x="239" y="48"/>
                    <a:pt x="191" y="72"/>
                    <a:pt x="144" y="119"/>
                  </a:cubicBezTo>
                  <a:cubicBezTo>
                    <a:pt x="72" y="203"/>
                    <a:pt x="24" y="298"/>
                    <a:pt x="13" y="417"/>
                  </a:cubicBezTo>
                  <a:cubicBezTo>
                    <a:pt x="1" y="441"/>
                    <a:pt x="1" y="465"/>
                    <a:pt x="13" y="500"/>
                  </a:cubicBezTo>
                  <a:cubicBezTo>
                    <a:pt x="13" y="524"/>
                    <a:pt x="13" y="548"/>
                    <a:pt x="24" y="584"/>
                  </a:cubicBezTo>
                  <a:cubicBezTo>
                    <a:pt x="36" y="643"/>
                    <a:pt x="72" y="691"/>
                    <a:pt x="108" y="738"/>
                  </a:cubicBezTo>
                  <a:cubicBezTo>
                    <a:pt x="144" y="774"/>
                    <a:pt x="179" y="810"/>
                    <a:pt x="227" y="846"/>
                  </a:cubicBezTo>
                  <a:cubicBezTo>
                    <a:pt x="251" y="857"/>
                    <a:pt x="275" y="869"/>
                    <a:pt x="298" y="881"/>
                  </a:cubicBezTo>
                  <a:cubicBezTo>
                    <a:pt x="322" y="905"/>
                    <a:pt x="346" y="905"/>
                    <a:pt x="382" y="917"/>
                  </a:cubicBezTo>
                  <a:cubicBezTo>
                    <a:pt x="396" y="921"/>
                    <a:pt x="411" y="922"/>
                    <a:pt x="426" y="922"/>
                  </a:cubicBezTo>
                  <a:cubicBezTo>
                    <a:pt x="463" y="922"/>
                    <a:pt x="503" y="914"/>
                    <a:pt x="536" y="905"/>
                  </a:cubicBezTo>
                  <a:cubicBezTo>
                    <a:pt x="572" y="893"/>
                    <a:pt x="596" y="869"/>
                    <a:pt x="620" y="857"/>
                  </a:cubicBezTo>
                  <a:cubicBezTo>
                    <a:pt x="632" y="857"/>
                    <a:pt x="632" y="857"/>
                    <a:pt x="644" y="846"/>
                  </a:cubicBezTo>
                  <a:cubicBezTo>
                    <a:pt x="667" y="846"/>
                    <a:pt x="691" y="834"/>
                    <a:pt x="703" y="822"/>
                  </a:cubicBezTo>
                  <a:cubicBezTo>
                    <a:pt x="739" y="798"/>
                    <a:pt x="763" y="774"/>
                    <a:pt x="786" y="750"/>
                  </a:cubicBezTo>
                  <a:cubicBezTo>
                    <a:pt x="822" y="715"/>
                    <a:pt x="846" y="667"/>
                    <a:pt x="858" y="619"/>
                  </a:cubicBezTo>
                  <a:cubicBezTo>
                    <a:pt x="882" y="560"/>
                    <a:pt x="894" y="500"/>
                    <a:pt x="882" y="429"/>
                  </a:cubicBezTo>
                  <a:cubicBezTo>
                    <a:pt x="882" y="322"/>
                    <a:pt x="834" y="215"/>
                    <a:pt x="751" y="131"/>
                  </a:cubicBezTo>
                  <a:cubicBezTo>
                    <a:pt x="715" y="96"/>
                    <a:pt x="667" y="60"/>
                    <a:pt x="620" y="36"/>
                  </a:cubicBezTo>
                  <a:cubicBezTo>
                    <a:pt x="572" y="12"/>
                    <a:pt x="513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2" name="Google Shape;1802;p52"/>
          <p:cNvSpPr/>
          <p:nvPr/>
        </p:nvSpPr>
        <p:spPr>
          <a:xfrm>
            <a:off x="2801339" y="1754890"/>
            <a:ext cx="46257" cy="75625"/>
          </a:xfrm>
          <a:custGeom>
            <a:avLst/>
            <a:gdLst/>
            <a:ahLst/>
            <a:cxnLst/>
            <a:rect l="l" t="t" r="r" b="b"/>
            <a:pathLst>
              <a:path w="430" h="703" extrusionOk="0">
                <a:moveTo>
                  <a:pt x="156" y="703"/>
                </a:moveTo>
                <a:cubicBezTo>
                  <a:pt x="25" y="655"/>
                  <a:pt x="1" y="643"/>
                  <a:pt x="1" y="536"/>
                </a:cubicBezTo>
                <a:cubicBezTo>
                  <a:pt x="1" y="369"/>
                  <a:pt x="60" y="226"/>
                  <a:pt x="167" y="95"/>
                </a:cubicBezTo>
                <a:cubicBezTo>
                  <a:pt x="203" y="36"/>
                  <a:pt x="275" y="0"/>
                  <a:pt x="346" y="12"/>
                </a:cubicBezTo>
                <a:cubicBezTo>
                  <a:pt x="370" y="12"/>
                  <a:pt x="406" y="36"/>
                  <a:pt x="417" y="72"/>
                </a:cubicBezTo>
                <a:cubicBezTo>
                  <a:pt x="429" y="84"/>
                  <a:pt x="417" y="143"/>
                  <a:pt x="406" y="143"/>
                </a:cubicBezTo>
                <a:cubicBezTo>
                  <a:pt x="215" y="274"/>
                  <a:pt x="203" y="465"/>
                  <a:pt x="179" y="667"/>
                </a:cubicBezTo>
                <a:cubicBezTo>
                  <a:pt x="179" y="679"/>
                  <a:pt x="167" y="691"/>
                  <a:pt x="156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2" name="Google Shape;1822;p52"/>
          <p:cNvGrpSpPr/>
          <p:nvPr/>
        </p:nvGrpSpPr>
        <p:grpSpPr>
          <a:xfrm>
            <a:off x="8154360" y="492302"/>
            <a:ext cx="1379304" cy="1473883"/>
            <a:chOff x="3679900" y="3984250"/>
            <a:chExt cx="386100" cy="412575"/>
          </a:xfrm>
        </p:grpSpPr>
        <p:sp>
          <p:nvSpPr>
            <p:cNvPr id="1823" name="Google Shape;1823;p52"/>
            <p:cNvSpPr/>
            <p:nvPr/>
          </p:nvSpPr>
          <p:spPr>
            <a:xfrm>
              <a:off x="3817125" y="4000625"/>
              <a:ext cx="248875" cy="387575"/>
            </a:xfrm>
            <a:custGeom>
              <a:avLst/>
              <a:gdLst/>
              <a:ahLst/>
              <a:cxnLst/>
              <a:rect l="l" t="t" r="r" b="b"/>
              <a:pathLst>
                <a:path w="9955" h="15503" extrusionOk="0">
                  <a:moveTo>
                    <a:pt x="9573" y="3608"/>
                  </a:moveTo>
                  <a:cubicBezTo>
                    <a:pt x="9585" y="3620"/>
                    <a:pt x="9597" y="3632"/>
                    <a:pt x="9609" y="3644"/>
                  </a:cubicBezTo>
                  <a:cubicBezTo>
                    <a:pt x="9633" y="3656"/>
                    <a:pt x="9645" y="3679"/>
                    <a:pt x="9657" y="3703"/>
                  </a:cubicBezTo>
                  <a:cubicBezTo>
                    <a:pt x="9645" y="3703"/>
                    <a:pt x="9621" y="3691"/>
                    <a:pt x="9609" y="3691"/>
                  </a:cubicBezTo>
                  <a:lnTo>
                    <a:pt x="9514" y="3691"/>
                  </a:lnTo>
                  <a:cubicBezTo>
                    <a:pt x="9490" y="3703"/>
                    <a:pt x="9466" y="3727"/>
                    <a:pt x="9442" y="3739"/>
                  </a:cubicBezTo>
                  <a:cubicBezTo>
                    <a:pt x="9434" y="3747"/>
                    <a:pt x="9427" y="3750"/>
                    <a:pt x="9419" y="3754"/>
                  </a:cubicBezTo>
                  <a:lnTo>
                    <a:pt x="9419" y="3754"/>
                  </a:lnTo>
                  <a:cubicBezTo>
                    <a:pt x="9419" y="3745"/>
                    <a:pt x="9419" y="3736"/>
                    <a:pt x="9419" y="3727"/>
                  </a:cubicBezTo>
                  <a:lnTo>
                    <a:pt x="9419" y="3691"/>
                  </a:lnTo>
                  <a:lnTo>
                    <a:pt x="9419" y="3679"/>
                  </a:lnTo>
                  <a:cubicBezTo>
                    <a:pt x="9419" y="3656"/>
                    <a:pt x="9431" y="3632"/>
                    <a:pt x="9431" y="3608"/>
                  </a:cubicBezTo>
                  <a:lnTo>
                    <a:pt x="9431" y="3620"/>
                  </a:lnTo>
                  <a:cubicBezTo>
                    <a:pt x="9442" y="3620"/>
                    <a:pt x="9454" y="3632"/>
                    <a:pt x="9478" y="3632"/>
                  </a:cubicBezTo>
                  <a:cubicBezTo>
                    <a:pt x="9478" y="3644"/>
                    <a:pt x="9490" y="3644"/>
                    <a:pt x="9502" y="3644"/>
                  </a:cubicBezTo>
                  <a:cubicBezTo>
                    <a:pt x="9538" y="3644"/>
                    <a:pt x="9561" y="3632"/>
                    <a:pt x="9573" y="3608"/>
                  </a:cubicBezTo>
                  <a:close/>
                  <a:moveTo>
                    <a:pt x="9585" y="3834"/>
                  </a:moveTo>
                  <a:cubicBezTo>
                    <a:pt x="9597" y="3846"/>
                    <a:pt x="9597" y="3846"/>
                    <a:pt x="9597" y="3858"/>
                  </a:cubicBezTo>
                  <a:lnTo>
                    <a:pt x="9609" y="3858"/>
                  </a:lnTo>
                  <a:lnTo>
                    <a:pt x="9609" y="3870"/>
                  </a:lnTo>
                  <a:cubicBezTo>
                    <a:pt x="9597" y="3882"/>
                    <a:pt x="9597" y="3882"/>
                    <a:pt x="9597" y="3894"/>
                  </a:cubicBezTo>
                  <a:cubicBezTo>
                    <a:pt x="9597" y="3906"/>
                    <a:pt x="9585" y="3906"/>
                    <a:pt x="9585" y="3918"/>
                  </a:cubicBezTo>
                  <a:cubicBezTo>
                    <a:pt x="9573" y="3941"/>
                    <a:pt x="9550" y="3953"/>
                    <a:pt x="9538" y="3965"/>
                  </a:cubicBezTo>
                  <a:lnTo>
                    <a:pt x="9526" y="3977"/>
                  </a:lnTo>
                  <a:cubicBezTo>
                    <a:pt x="9514" y="3989"/>
                    <a:pt x="9502" y="4001"/>
                    <a:pt x="9490" y="4013"/>
                  </a:cubicBezTo>
                  <a:cubicBezTo>
                    <a:pt x="9454" y="4037"/>
                    <a:pt x="9431" y="4048"/>
                    <a:pt x="9407" y="4072"/>
                  </a:cubicBezTo>
                  <a:lnTo>
                    <a:pt x="9407" y="4060"/>
                  </a:lnTo>
                  <a:cubicBezTo>
                    <a:pt x="9419" y="4048"/>
                    <a:pt x="9419" y="4037"/>
                    <a:pt x="9419" y="4025"/>
                  </a:cubicBezTo>
                  <a:cubicBezTo>
                    <a:pt x="9442" y="3977"/>
                    <a:pt x="9466" y="3929"/>
                    <a:pt x="9502" y="3882"/>
                  </a:cubicBezTo>
                  <a:cubicBezTo>
                    <a:pt x="9514" y="3870"/>
                    <a:pt x="9514" y="3858"/>
                    <a:pt x="9526" y="3858"/>
                  </a:cubicBezTo>
                  <a:cubicBezTo>
                    <a:pt x="9538" y="3846"/>
                    <a:pt x="9550" y="3846"/>
                    <a:pt x="9561" y="3834"/>
                  </a:cubicBezTo>
                  <a:close/>
                  <a:moveTo>
                    <a:pt x="8907" y="4168"/>
                  </a:moveTo>
                  <a:lnTo>
                    <a:pt x="8907" y="4168"/>
                  </a:lnTo>
                  <a:cubicBezTo>
                    <a:pt x="8919" y="4179"/>
                    <a:pt x="8930" y="4191"/>
                    <a:pt x="8942" y="4215"/>
                  </a:cubicBezTo>
                  <a:cubicBezTo>
                    <a:pt x="8966" y="4263"/>
                    <a:pt x="9002" y="4299"/>
                    <a:pt x="9050" y="4334"/>
                  </a:cubicBezTo>
                  <a:cubicBezTo>
                    <a:pt x="9061" y="4346"/>
                    <a:pt x="9073" y="4358"/>
                    <a:pt x="9085" y="4358"/>
                  </a:cubicBezTo>
                  <a:lnTo>
                    <a:pt x="9061" y="4358"/>
                  </a:lnTo>
                  <a:cubicBezTo>
                    <a:pt x="9026" y="4334"/>
                    <a:pt x="8990" y="4322"/>
                    <a:pt x="8966" y="4310"/>
                  </a:cubicBezTo>
                  <a:cubicBezTo>
                    <a:pt x="8954" y="4299"/>
                    <a:pt x="8942" y="4287"/>
                    <a:pt x="8930" y="4275"/>
                  </a:cubicBezTo>
                  <a:cubicBezTo>
                    <a:pt x="8919" y="4251"/>
                    <a:pt x="8919" y="4239"/>
                    <a:pt x="8919" y="4227"/>
                  </a:cubicBezTo>
                  <a:cubicBezTo>
                    <a:pt x="8909" y="4207"/>
                    <a:pt x="8907" y="4187"/>
                    <a:pt x="8907" y="4168"/>
                  </a:cubicBezTo>
                  <a:close/>
                  <a:moveTo>
                    <a:pt x="96" y="0"/>
                  </a:moveTo>
                  <a:cubicBezTo>
                    <a:pt x="84" y="12"/>
                    <a:pt x="60" y="24"/>
                    <a:pt x="60" y="48"/>
                  </a:cubicBezTo>
                  <a:cubicBezTo>
                    <a:pt x="48" y="72"/>
                    <a:pt x="48" y="84"/>
                    <a:pt x="60" y="108"/>
                  </a:cubicBezTo>
                  <a:cubicBezTo>
                    <a:pt x="60" y="131"/>
                    <a:pt x="84" y="143"/>
                    <a:pt x="96" y="143"/>
                  </a:cubicBezTo>
                  <a:cubicBezTo>
                    <a:pt x="132" y="167"/>
                    <a:pt x="156" y="179"/>
                    <a:pt x="179" y="191"/>
                  </a:cubicBezTo>
                  <a:cubicBezTo>
                    <a:pt x="239" y="227"/>
                    <a:pt x="298" y="262"/>
                    <a:pt x="358" y="286"/>
                  </a:cubicBezTo>
                  <a:lnTo>
                    <a:pt x="453" y="334"/>
                  </a:lnTo>
                  <a:lnTo>
                    <a:pt x="703" y="453"/>
                  </a:lnTo>
                  <a:lnTo>
                    <a:pt x="822" y="512"/>
                  </a:lnTo>
                  <a:lnTo>
                    <a:pt x="1060" y="631"/>
                  </a:lnTo>
                  <a:lnTo>
                    <a:pt x="1144" y="667"/>
                  </a:lnTo>
                  <a:cubicBezTo>
                    <a:pt x="1168" y="691"/>
                    <a:pt x="1203" y="703"/>
                    <a:pt x="1239" y="715"/>
                  </a:cubicBezTo>
                  <a:lnTo>
                    <a:pt x="1263" y="727"/>
                  </a:lnTo>
                  <a:lnTo>
                    <a:pt x="1727" y="929"/>
                  </a:lnTo>
                  <a:lnTo>
                    <a:pt x="1989" y="1048"/>
                  </a:lnTo>
                  <a:cubicBezTo>
                    <a:pt x="2096" y="1096"/>
                    <a:pt x="2215" y="1143"/>
                    <a:pt x="2334" y="1191"/>
                  </a:cubicBezTo>
                  <a:lnTo>
                    <a:pt x="2346" y="1203"/>
                  </a:lnTo>
                  <a:lnTo>
                    <a:pt x="2465" y="1251"/>
                  </a:lnTo>
                  <a:lnTo>
                    <a:pt x="2537" y="1286"/>
                  </a:lnTo>
                  <a:cubicBezTo>
                    <a:pt x="2680" y="1346"/>
                    <a:pt x="2823" y="1405"/>
                    <a:pt x="2954" y="1465"/>
                  </a:cubicBezTo>
                  <a:lnTo>
                    <a:pt x="3239" y="1584"/>
                  </a:lnTo>
                  <a:lnTo>
                    <a:pt x="3513" y="1703"/>
                  </a:lnTo>
                  <a:lnTo>
                    <a:pt x="3573" y="1727"/>
                  </a:lnTo>
                  <a:cubicBezTo>
                    <a:pt x="3918" y="1882"/>
                    <a:pt x="4275" y="2036"/>
                    <a:pt x="4620" y="2179"/>
                  </a:cubicBezTo>
                  <a:cubicBezTo>
                    <a:pt x="5085" y="2370"/>
                    <a:pt x="5466" y="2524"/>
                    <a:pt x="5823" y="2667"/>
                  </a:cubicBezTo>
                  <a:cubicBezTo>
                    <a:pt x="6204" y="2822"/>
                    <a:pt x="6573" y="2965"/>
                    <a:pt x="6894" y="3072"/>
                  </a:cubicBezTo>
                  <a:cubicBezTo>
                    <a:pt x="7252" y="3203"/>
                    <a:pt x="7656" y="3346"/>
                    <a:pt x="8061" y="3489"/>
                  </a:cubicBezTo>
                  <a:cubicBezTo>
                    <a:pt x="8216" y="3537"/>
                    <a:pt x="8395" y="3608"/>
                    <a:pt x="8609" y="3679"/>
                  </a:cubicBezTo>
                  <a:cubicBezTo>
                    <a:pt x="8645" y="3691"/>
                    <a:pt x="8692" y="3703"/>
                    <a:pt x="8728" y="3727"/>
                  </a:cubicBezTo>
                  <a:cubicBezTo>
                    <a:pt x="8728" y="3739"/>
                    <a:pt x="8728" y="3751"/>
                    <a:pt x="8716" y="3763"/>
                  </a:cubicBezTo>
                  <a:cubicBezTo>
                    <a:pt x="8704" y="3810"/>
                    <a:pt x="8692" y="3870"/>
                    <a:pt x="8680" y="3929"/>
                  </a:cubicBezTo>
                  <a:cubicBezTo>
                    <a:pt x="8669" y="4060"/>
                    <a:pt x="8692" y="4179"/>
                    <a:pt x="8740" y="4275"/>
                  </a:cubicBezTo>
                  <a:cubicBezTo>
                    <a:pt x="8752" y="4310"/>
                    <a:pt x="8776" y="4334"/>
                    <a:pt x="8799" y="4358"/>
                  </a:cubicBezTo>
                  <a:cubicBezTo>
                    <a:pt x="8811" y="4382"/>
                    <a:pt x="8835" y="4406"/>
                    <a:pt x="8859" y="4429"/>
                  </a:cubicBezTo>
                  <a:cubicBezTo>
                    <a:pt x="8895" y="4465"/>
                    <a:pt x="8942" y="4489"/>
                    <a:pt x="9002" y="4525"/>
                  </a:cubicBezTo>
                  <a:lnTo>
                    <a:pt x="9026" y="4525"/>
                  </a:lnTo>
                  <a:cubicBezTo>
                    <a:pt x="9038" y="4537"/>
                    <a:pt x="9050" y="4537"/>
                    <a:pt x="9061" y="4549"/>
                  </a:cubicBezTo>
                  <a:cubicBezTo>
                    <a:pt x="9073" y="4549"/>
                    <a:pt x="9085" y="4560"/>
                    <a:pt x="9097" y="4560"/>
                  </a:cubicBezTo>
                  <a:cubicBezTo>
                    <a:pt x="9109" y="4560"/>
                    <a:pt x="9109" y="4560"/>
                    <a:pt x="9121" y="4549"/>
                  </a:cubicBezTo>
                  <a:cubicBezTo>
                    <a:pt x="9133" y="4549"/>
                    <a:pt x="9133" y="4560"/>
                    <a:pt x="9145" y="4560"/>
                  </a:cubicBezTo>
                  <a:lnTo>
                    <a:pt x="9133" y="4608"/>
                  </a:lnTo>
                  <a:cubicBezTo>
                    <a:pt x="9133" y="4644"/>
                    <a:pt x="9121" y="4680"/>
                    <a:pt x="9121" y="4715"/>
                  </a:cubicBezTo>
                  <a:lnTo>
                    <a:pt x="9085" y="4953"/>
                  </a:lnTo>
                  <a:lnTo>
                    <a:pt x="9050" y="5180"/>
                  </a:lnTo>
                  <a:cubicBezTo>
                    <a:pt x="9026" y="5358"/>
                    <a:pt x="9002" y="5525"/>
                    <a:pt x="8978" y="5692"/>
                  </a:cubicBezTo>
                  <a:lnTo>
                    <a:pt x="8966" y="5703"/>
                  </a:lnTo>
                  <a:lnTo>
                    <a:pt x="8966" y="5739"/>
                  </a:lnTo>
                  <a:cubicBezTo>
                    <a:pt x="8954" y="5811"/>
                    <a:pt x="8942" y="5870"/>
                    <a:pt x="8930" y="5942"/>
                  </a:cubicBezTo>
                  <a:cubicBezTo>
                    <a:pt x="8907" y="6120"/>
                    <a:pt x="8871" y="6299"/>
                    <a:pt x="8847" y="6477"/>
                  </a:cubicBezTo>
                  <a:lnTo>
                    <a:pt x="8823" y="6620"/>
                  </a:lnTo>
                  <a:lnTo>
                    <a:pt x="8799" y="6775"/>
                  </a:lnTo>
                  <a:cubicBezTo>
                    <a:pt x="8764" y="6942"/>
                    <a:pt x="8740" y="7108"/>
                    <a:pt x="8716" y="7287"/>
                  </a:cubicBezTo>
                  <a:lnTo>
                    <a:pt x="8704" y="7347"/>
                  </a:lnTo>
                  <a:lnTo>
                    <a:pt x="8680" y="7525"/>
                  </a:lnTo>
                  <a:lnTo>
                    <a:pt x="8669" y="7573"/>
                  </a:lnTo>
                  <a:lnTo>
                    <a:pt x="8669" y="7608"/>
                  </a:lnTo>
                  <a:cubicBezTo>
                    <a:pt x="8657" y="7668"/>
                    <a:pt x="8645" y="7739"/>
                    <a:pt x="8633" y="7811"/>
                  </a:cubicBezTo>
                  <a:lnTo>
                    <a:pt x="8597" y="8037"/>
                  </a:lnTo>
                  <a:lnTo>
                    <a:pt x="8573" y="8263"/>
                  </a:lnTo>
                  <a:lnTo>
                    <a:pt x="8561" y="8394"/>
                  </a:lnTo>
                  <a:lnTo>
                    <a:pt x="8538" y="8525"/>
                  </a:lnTo>
                  <a:lnTo>
                    <a:pt x="8526" y="8656"/>
                  </a:lnTo>
                  <a:cubicBezTo>
                    <a:pt x="8514" y="8716"/>
                    <a:pt x="8514" y="8775"/>
                    <a:pt x="8502" y="8835"/>
                  </a:cubicBezTo>
                  <a:lnTo>
                    <a:pt x="8502" y="8847"/>
                  </a:lnTo>
                  <a:cubicBezTo>
                    <a:pt x="8502" y="8871"/>
                    <a:pt x="8502" y="8906"/>
                    <a:pt x="8490" y="8930"/>
                  </a:cubicBezTo>
                  <a:lnTo>
                    <a:pt x="8442" y="9430"/>
                  </a:lnTo>
                  <a:lnTo>
                    <a:pt x="8395" y="9883"/>
                  </a:lnTo>
                  <a:cubicBezTo>
                    <a:pt x="8383" y="9918"/>
                    <a:pt x="8383" y="9966"/>
                    <a:pt x="8383" y="10013"/>
                  </a:cubicBezTo>
                  <a:lnTo>
                    <a:pt x="8383" y="10061"/>
                  </a:lnTo>
                  <a:lnTo>
                    <a:pt x="8335" y="10561"/>
                  </a:lnTo>
                  <a:lnTo>
                    <a:pt x="8335" y="10573"/>
                  </a:lnTo>
                  <a:lnTo>
                    <a:pt x="8299" y="11014"/>
                  </a:lnTo>
                  <a:lnTo>
                    <a:pt x="8264" y="11454"/>
                  </a:lnTo>
                  <a:cubicBezTo>
                    <a:pt x="8264" y="11514"/>
                    <a:pt x="8252" y="11561"/>
                    <a:pt x="8252" y="11609"/>
                  </a:cubicBezTo>
                  <a:lnTo>
                    <a:pt x="8252" y="11680"/>
                  </a:lnTo>
                  <a:lnTo>
                    <a:pt x="8228" y="11966"/>
                  </a:lnTo>
                  <a:lnTo>
                    <a:pt x="8204" y="12252"/>
                  </a:lnTo>
                  <a:cubicBezTo>
                    <a:pt x="8192" y="12490"/>
                    <a:pt x="8180" y="12740"/>
                    <a:pt x="8157" y="12978"/>
                  </a:cubicBezTo>
                  <a:cubicBezTo>
                    <a:pt x="8145" y="13181"/>
                    <a:pt x="8133" y="13371"/>
                    <a:pt x="8109" y="13573"/>
                  </a:cubicBezTo>
                  <a:lnTo>
                    <a:pt x="8097" y="13752"/>
                  </a:lnTo>
                  <a:cubicBezTo>
                    <a:pt x="8085" y="13895"/>
                    <a:pt x="8073" y="14038"/>
                    <a:pt x="8061" y="14181"/>
                  </a:cubicBezTo>
                  <a:lnTo>
                    <a:pt x="8061" y="14264"/>
                  </a:lnTo>
                  <a:lnTo>
                    <a:pt x="8049" y="14300"/>
                  </a:lnTo>
                  <a:cubicBezTo>
                    <a:pt x="8026" y="14633"/>
                    <a:pt x="8002" y="14966"/>
                    <a:pt x="7978" y="15300"/>
                  </a:cubicBezTo>
                  <a:lnTo>
                    <a:pt x="7978" y="15312"/>
                  </a:lnTo>
                  <a:cubicBezTo>
                    <a:pt x="7966" y="15300"/>
                    <a:pt x="7966" y="15300"/>
                    <a:pt x="7966" y="15300"/>
                  </a:cubicBezTo>
                  <a:cubicBezTo>
                    <a:pt x="7954" y="15276"/>
                    <a:pt x="7942" y="15252"/>
                    <a:pt x="7930" y="15228"/>
                  </a:cubicBezTo>
                  <a:lnTo>
                    <a:pt x="7918" y="15205"/>
                  </a:lnTo>
                  <a:lnTo>
                    <a:pt x="7895" y="15157"/>
                  </a:lnTo>
                  <a:lnTo>
                    <a:pt x="7859" y="15086"/>
                  </a:lnTo>
                  <a:cubicBezTo>
                    <a:pt x="7835" y="15014"/>
                    <a:pt x="7799" y="14955"/>
                    <a:pt x="7764" y="14883"/>
                  </a:cubicBezTo>
                  <a:cubicBezTo>
                    <a:pt x="7728" y="14788"/>
                    <a:pt x="7692" y="14705"/>
                    <a:pt x="7645" y="14609"/>
                  </a:cubicBezTo>
                  <a:lnTo>
                    <a:pt x="7645" y="14597"/>
                  </a:lnTo>
                  <a:lnTo>
                    <a:pt x="7621" y="14538"/>
                  </a:lnTo>
                  <a:cubicBezTo>
                    <a:pt x="7597" y="14502"/>
                    <a:pt x="7585" y="14455"/>
                    <a:pt x="7561" y="14419"/>
                  </a:cubicBezTo>
                  <a:cubicBezTo>
                    <a:pt x="7430" y="14109"/>
                    <a:pt x="7299" y="13835"/>
                    <a:pt x="7168" y="13573"/>
                  </a:cubicBezTo>
                  <a:lnTo>
                    <a:pt x="7133" y="13502"/>
                  </a:lnTo>
                  <a:lnTo>
                    <a:pt x="7121" y="13466"/>
                  </a:lnTo>
                  <a:cubicBezTo>
                    <a:pt x="7073" y="13371"/>
                    <a:pt x="7014" y="13264"/>
                    <a:pt x="6966" y="13157"/>
                  </a:cubicBezTo>
                  <a:lnTo>
                    <a:pt x="6787" y="12811"/>
                  </a:lnTo>
                  <a:lnTo>
                    <a:pt x="6668" y="12585"/>
                  </a:lnTo>
                  <a:cubicBezTo>
                    <a:pt x="6561" y="12395"/>
                    <a:pt x="6454" y="12204"/>
                    <a:pt x="6359" y="12002"/>
                  </a:cubicBezTo>
                  <a:lnTo>
                    <a:pt x="6335" y="11954"/>
                  </a:lnTo>
                  <a:lnTo>
                    <a:pt x="6192" y="11692"/>
                  </a:lnTo>
                  <a:cubicBezTo>
                    <a:pt x="6156" y="11621"/>
                    <a:pt x="6121" y="11561"/>
                    <a:pt x="6085" y="11490"/>
                  </a:cubicBezTo>
                  <a:lnTo>
                    <a:pt x="6049" y="11407"/>
                  </a:lnTo>
                  <a:cubicBezTo>
                    <a:pt x="5942" y="11204"/>
                    <a:pt x="5835" y="10990"/>
                    <a:pt x="5728" y="10787"/>
                  </a:cubicBezTo>
                  <a:lnTo>
                    <a:pt x="5728" y="10775"/>
                  </a:lnTo>
                  <a:cubicBezTo>
                    <a:pt x="5609" y="10549"/>
                    <a:pt x="5490" y="10311"/>
                    <a:pt x="5382" y="10109"/>
                  </a:cubicBezTo>
                  <a:lnTo>
                    <a:pt x="5323" y="9978"/>
                  </a:lnTo>
                  <a:lnTo>
                    <a:pt x="5240" y="9811"/>
                  </a:lnTo>
                  <a:cubicBezTo>
                    <a:pt x="5132" y="9621"/>
                    <a:pt x="5025" y="9418"/>
                    <a:pt x="4918" y="9216"/>
                  </a:cubicBezTo>
                  <a:lnTo>
                    <a:pt x="4620" y="8680"/>
                  </a:lnTo>
                  <a:lnTo>
                    <a:pt x="4335" y="8132"/>
                  </a:lnTo>
                  <a:cubicBezTo>
                    <a:pt x="4299" y="8085"/>
                    <a:pt x="4275" y="8037"/>
                    <a:pt x="4251" y="7989"/>
                  </a:cubicBezTo>
                  <a:lnTo>
                    <a:pt x="4216" y="7930"/>
                  </a:lnTo>
                  <a:cubicBezTo>
                    <a:pt x="4108" y="7739"/>
                    <a:pt x="4001" y="7537"/>
                    <a:pt x="3894" y="7347"/>
                  </a:cubicBezTo>
                  <a:lnTo>
                    <a:pt x="3644" y="6894"/>
                  </a:lnTo>
                  <a:lnTo>
                    <a:pt x="3561" y="6739"/>
                  </a:lnTo>
                  <a:lnTo>
                    <a:pt x="3513" y="6656"/>
                  </a:lnTo>
                  <a:cubicBezTo>
                    <a:pt x="3477" y="6596"/>
                    <a:pt x="3442" y="6537"/>
                    <a:pt x="3418" y="6489"/>
                  </a:cubicBezTo>
                  <a:cubicBezTo>
                    <a:pt x="3215" y="6120"/>
                    <a:pt x="3013" y="5751"/>
                    <a:pt x="2811" y="5394"/>
                  </a:cubicBezTo>
                  <a:cubicBezTo>
                    <a:pt x="2680" y="5144"/>
                    <a:pt x="2549" y="4894"/>
                    <a:pt x="2406" y="4644"/>
                  </a:cubicBezTo>
                  <a:cubicBezTo>
                    <a:pt x="2382" y="4596"/>
                    <a:pt x="2358" y="4549"/>
                    <a:pt x="2334" y="4501"/>
                  </a:cubicBezTo>
                  <a:lnTo>
                    <a:pt x="2299" y="4429"/>
                  </a:lnTo>
                  <a:lnTo>
                    <a:pt x="1989" y="3858"/>
                  </a:lnTo>
                  <a:cubicBezTo>
                    <a:pt x="1799" y="3501"/>
                    <a:pt x="1608" y="3132"/>
                    <a:pt x="1418" y="2775"/>
                  </a:cubicBezTo>
                  <a:cubicBezTo>
                    <a:pt x="1394" y="2727"/>
                    <a:pt x="1370" y="2679"/>
                    <a:pt x="1346" y="2632"/>
                  </a:cubicBezTo>
                  <a:cubicBezTo>
                    <a:pt x="1263" y="2465"/>
                    <a:pt x="1179" y="2298"/>
                    <a:pt x="1108" y="2143"/>
                  </a:cubicBezTo>
                  <a:lnTo>
                    <a:pt x="1096" y="2132"/>
                  </a:lnTo>
                  <a:cubicBezTo>
                    <a:pt x="906" y="1739"/>
                    <a:pt x="703" y="1334"/>
                    <a:pt x="501" y="941"/>
                  </a:cubicBezTo>
                  <a:cubicBezTo>
                    <a:pt x="406" y="750"/>
                    <a:pt x="322" y="560"/>
                    <a:pt x="227" y="369"/>
                  </a:cubicBezTo>
                  <a:lnTo>
                    <a:pt x="156" y="203"/>
                  </a:lnTo>
                  <a:cubicBezTo>
                    <a:pt x="144" y="179"/>
                    <a:pt x="108" y="167"/>
                    <a:pt x="84" y="167"/>
                  </a:cubicBezTo>
                  <a:cubicBezTo>
                    <a:pt x="60" y="167"/>
                    <a:pt x="48" y="167"/>
                    <a:pt x="36" y="179"/>
                  </a:cubicBezTo>
                  <a:cubicBezTo>
                    <a:pt x="25" y="179"/>
                    <a:pt x="1" y="203"/>
                    <a:pt x="1" y="227"/>
                  </a:cubicBezTo>
                  <a:cubicBezTo>
                    <a:pt x="1" y="238"/>
                    <a:pt x="1" y="262"/>
                    <a:pt x="13" y="286"/>
                  </a:cubicBezTo>
                  <a:cubicBezTo>
                    <a:pt x="36" y="346"/>
                    <a:pt x="60" y="405"/>
                    <a:pt x="96" y="465"/>
                  </a:cubicBezTo>
                  <a:cubicBezTo>
                    <a:pt x="167" y="619"/>
                    <a:pt x="251" y="798"/>
                    <a:pt x="334" y="965"/>
                  </a:cubicBezTo>
                  <a:lnTo>
                    <a:pt x="513" y="1334"/>
                  </a:lnTo>
                  <a:lnTo>
                    <a:pt x="572" y="1453"/>
                  </a:lnTo>
                  <a:lnTo>
                    <a:pt x="775" y="1858"/>
                  </a:lnTo>
                  <a:lnTo>
                    <a:pt x="1179" y="2655"/>
                  </a:lnTo>
                  <a:lnTo>
                    <a:pt x="1203" y="2703"/>
                  </a:lnTo>
                  <a:cubicBezTo>
                    <a:pt x="1227" y="2739"/>
                    <a:pt x="1239" y="2786"/>
                    <a:pt x="1263" y="2822"/>
                  </a:cubicBezTo>
                  <a:lnTo>
                    <a:pt x="1346" y="2977"/>
                  </a:lnTo>
                  <a:lnTo>
                    <a:pt x="1465" y="3203"/>
                  </a:lnTo>
                  <a:lnTo>
                    <a:pt x="1787" y="3822"/>
                  </a:lnTo>
                  <a:lnTo>
                    <a:pt x="2108" y="4441"/>
                  </a:lnTo>
                  <a:lnTo>
                    <a:pt x="2192" y="4572"/>
                  </a:lnTo>
                  <a:lnTo>
                    <a:pt x="2263" y="4715"/>
                  </a:lnTo>
                  <a:cubicBezTo>
                    <a:pt x="2287" y="4775"/>
                    <a:pt x="2322" y="4834"/>
                    <a:pt x="2358" y="4882"/>
                  </a:cubicBezTo>
                  <a:lnTo>
                    <a:pt x="2394" y="4965"/>
                  </a:lnTo>
                  <a:lnTo>
                    <a:pt x="3049" y="6168"/>
                  </a:lnTo>
                  <a:lnTo>
                    <a:pt x="3061" y="6180"/>
                  </a:lnTo>
                  <a:cubicBezTo>
                    <a:pt x="3287" y="6608"/>
                    <a:pt x="3537" y="7037"/>
                    <a:pt x="3763" y="7454"/>
                  </a:cubicBezTo>
                  <a:lnTo>
                    <a:pt x="3811" y="7537"/>
                  </a:lnTo>
                  <a:lnTo>
                    <a:pt x="4025" y="7942"/>
                  </a:lnTo>
                  <a:cubicBezTo>
                    <a:pt x="4132" y="8132"/>
                    <a:pt x="4251" y="8335"/>
                    <a:pt x="4382" y="8585"/>
                  </a:cubicBezTo>
                  <a:lnTo>
                    <a:pt x="4728" y="9216"/>
                  </a:lnTo>
                  <a:lnTo>
                    <a:pt x="4775" y="9299"/>
                  </a:lnTo>
                  <a:lnTo>
                    <a:pt x="4775" y="9311"/>
                  </a:lnTo>
                  <a:cubicBezTo>
                    <a:pt x="4811" y="9371"/>
                    <a:pt x="4835" y="9418"/>
                    <a:pt x="4870" y="9478"/>
                  </a:cubicBezTo>
                  <a:lnTo>
                    <a:pt x="5013" y="9752"/>
                  </a:lnTo>
                  <a:lnTo>
                    <a:pt x="5430" y="10549"/>
                  </a:lnTo>
                  <a:cubicBezTo>
                    <a:pt x="5525" y="10740"/>
                    <a:pt x="5621" y="10930"/>
                    <a:pt x="5716" y="11121"/>
                  </a:cubicBezTo>
                  <a:lnTo>
                    <a:pt x="5728" y="11156"/>
                  </a:lnTo>
                  <a:cubicBezTo>
                    <a:pt x="5763" y="11228"/>
                    <a:pt x="5811" y="11311"/>
                    <a:pt x="5847" y="11395"/>
                  </a:cubicBezTo>
                  <a:lnTo>
                    <a:pt x="5882" y="11454"/>
                  </a:lnTo>
                  <a:lnTo>
                    <a:pt x="5906" y="11514"/>
                  </a:lnTo>
                  <a:cubicBezTo>
                    <a:pt x="5942" y="11585"/>
                    <a:pt x="5990" y="11668"/>
                    <a:pt x="6025" y="11752"/>
                  </a:cubicBezTo>
                  <a:lnTo>
                    <a:pt x="6204" y="12085"/>
                  </a:lnTo>
                  <a:lnTo>
                    <a:pt x="6287" y="12252"/>
                  </a:lnTo>
                  <a:cubicBezTo>
                    <a:pt x="6454" y="12550"/>
                    <a:pt x="6621" y="12859"/>
                    <a:pt x="6775" y="13169"/>
                  </a:cubicBezTo>
                  <a:lnTo>
                    <a:pt x="6799" y="13216"/>
                  </a:lnTo>
                  <a:cubicBezTo>
                    <a:pt x="6811" y="13240"/>
                    <a:pt x="6835" y="13276"/>
                    <a:pt x="6847" y="13300"/>
                  </a:cubicBezTo>
                  <a:lnTo>
                    <a:pt x="6906" y="13431"/>
                  </a:lnTo>
                  <a:lnTo>
                    <a:pt x="6966" y="13562"/>
                  </a:lnTo>
                  <a:lnTo>
                    <a:pt x="7014" y="13645"/>
                  </a:lnTo>
                  <a:lnTo>
                    <a:pt x="7097" y="13812"/>
                  </a:lnTo>
                  <a:cubicBezTo>
                    <a:pt x="7121" y="13859"/>
                    <a:pt x="7133" y="13895"/>
                    <a:pt x="7156" y="13943"/>
                  </a:cubicBezTo>
                  <a:lnTo>
                    <a:pt x="7192" y="14002"/>
                  </a:lnTo>
                  <a:cubicBezTo>
                    <a:pt x="7323" y="14300"/>
                    <a:pt x="7454" y="14585"/>
                    <a:pt x="7573" y="14871"/>
                  </a:cubicBezTo>
                  <a:lnTo>
                    <a:pt x="7597" y="14907"/>
                  </a:lnTo>
                  <a:cubicBezTo>
                    <a:pt x="7633" y="14990"/>
                    <a:pt x="7668" y="15062"/>
                    <a:pt x="7704" y="15157"/>
                  </a:cubicBezTo>
                  <a:cubicBezTo>
                    <a:pt x="7728" y="15193"/>
                    <a:pt x="7740" y="15228"/>
                    <a:pt x="7764" y="15264"/>
                  </a:cubicBezTo>
                  <a:lnTo>
                    <a:pt x="7776" y="15288"/>
                  </a:lnTo>
                  <a:cubicBezTo>
                    <a:pt x="7787" y="15324"/>
                    <a:pt x="7811" y="15371"/>
                    <a:pt x="7847" y="15407"/>
                  </a:cubicBezTo>
                  <a:cubicBezTo>
                    <a:pt x="7859" y="15419"/>
                    <a:pt x="7871" y="15431"/>
                    <a:pt x="7895" y="15431"/>
                  </a:cubicBezTo>
                  <a:cubicBezTo>
                    <a:pt x="7918" y="15431"/>
                    <a:pt x="7930" y="15431"/>
                    <a:pt x="7942" y="15419"/>
                  </a:cubicBezTo>
                  <a:cubicBezTo>
                    <a:pt x="7954" y="15419"/>
                    <a:pt x="7966" y="15407"/>
                    <a:pt x="7966" y="15395"/>
                  </a:cubicBezTo>
                  <a:lnTo>
                    <a:pt x="7966" y="15407"/>
                  </a:lnTo>
                  <a:lnTo>
                    <a:pt x="7966" y="15419"/>
                  </a:lnTo>
                  <a:cubicBezTo>
                    <a:pt x="7966" y="15443"/>
                    <a:pt x="7966" y="15455"/>
                    <a:pt x="7990" y="15478"/>
                  </a:cubicBezTo>
                  <a:cubicBezTo>
                    <a:pt x="8002" y="15490"/>
                    <a:pt x="8026" y="15502"/>
                    <a:pt x="8049" y="15502"/>
                  </a:cubicBezTo>
                  <a:cubicBezTo>
                    <a:pt x="8097" y="15502"/>
                    <a:pt x="8133" y="15467"/>
                    <a:pt x="8133" y="15419"/>
                  </a:cubicBezTo>
                  <a:cubicBezTo>
                    <a:pt x="8157" y="15086"/>
                    <a:pt x="8180" y="14824"/>
                    <a:pt x="8204" y="14562"/>
                  </a:cubicBezTo>
                  <a:cubicBezTo>
                    <a:pt x="8228" y="14312"/>
                    <a:pt x="8252" y="14050"/>
                    <a:pt x="8264" y="13800"/>
                  </a:cubicBezTo>
                  <a:cubicBezTo>
                    <a:pt x="8288" y="13490"/>
                    <a:pt x="8311" y="13240"/>
                    <a:pt x="8335" y="13002"/>
                  </a:cubicBezTo>
                  <a:cubicBezTo>
                    <a:pt x="8347" y="12859"/>
                    <a:pt x="8347" y="12716"/>
                    <a:pt x="8359" y="12561"/>
                  </a:cubicBezTo>
                  <a:lnTo>
                    <a:pt x="8371" y="12347"/>
                  </a:lnTo>
                  <a:cubicBezTo>
                    <a:pt x="8383" y="12252"/>
                    <a:pt x="8395" y="12157"/>
                    <a:pt x="8395" y="12061"/>
                  </a:cubicBezTo>
                  <a:cubicBezTo>
                    <a:pt x="8407" y="11859"/>
                    <a:pt x="8418" y="11668"/>
                    <a:pt x="8430" y="11466"/>
                  </a:cubicBezTo>
                  <a:cubicBezTo>
                    <a:pt x="8442" y="11418"/>
                    <a:pt x="8442" y="11359"/>
                    <a:pt x="8454" y="11311"/>
                  </a:cubicBezTo>
                  <a:cubicBezTo>
                    <a:pt x="8454" y="11287"/>
                    <a:pt x="8454" y="11252"/>
                    <a:pt x="8454" y="11228"/>
                  </a:cubicBezTo>
                  <a:lnTo>
                    <a:pt x="8478" y="10942"/>
                  </a:lnTo>
                  <a:lnTo>
                    <a:pt x="8502" y="10692"/>
                  </a:lnTo>
                  <a:cubicBezTo>
                    <a:pt x="8514" y="10597"/>
                    <a:pt x="8514" y="10502"/>
                    <a:pt x="8526" y="10418"/>
                  </a:cubicBezTo>
                  <a:cubicBezTo>
                    <a:pt x="8538" y="10240"/>
                    <a:pt x="8549" y="10061"/>
                    <a:pt x="8561" y="9894"/>
                  </a:cubicBezTo>
                  <a:cubicBezTo>
                    <a:pt x="8573" y="9835"/>
                    <a:pt x="8573" y="9775"/>
                    <a:pt x="8585" y="9716"/>
                  </a:cubicBezTo>
                  <a:lnTo>
                    <a:pt x="8585" y="9704"/>
                  </a:lnTo>
                  <a:cubicBezTo>
                    <a:pt x="8585" y="9668"/>
                    <a:pt x="8597" y="9632"/>
                    <a:pt x="8597" y="9609"/>
                  </a:cubicBezTo>
                  <a:lnTo>
                    <a:pt x="8621" y="9323"/>
                  </a:lnTo>
                  <a:lnTo>
                    <a:pt x="8657" y="9037"/>
                  </a:lnTo>
                  <a:lnTo>
                    <a:pt x="8669" y="8954"/>
                  </a:lnTo>
                  <a:cubicBezTo>
                    <a:pt x="8680" y="8823"/>
                    <a:pt x="8692" y="8680"/>
                    <a:pt x="8716" y="8537"/>
                  </a:cubicBezTo>
                  <a:lnTo>
                    <a:pt x="8740" y="8347"/>
                  </a:lnTo>
                  <a:cubicBezTo>
                    <a:pt x="8764" y="8168"/>
                    <a:pt x="8788" y="7989"/>
                    <a:pt x="8799" y="7823"/>
                  </a:cubicBezTo>
                  <a:cubicBezTo>
                    <a:pt x="8895" y="7275"/>
                    <a:pt x="8978" y="6715"/>
                    <a:pt x="9073" y="6192"/>
                  </a:cubicBezTo>
                  <a:cubicBezTo>
                    <a:pt x="9109" y="5977"/>
                    <a:pt x="9145" y="5751"/>
                    <a:pt x="9169" y="5549"/>
                  </a:cubicBezTo>
                  <a:lnTo>
                    <a:pt x="9192" y="5442"/>
                  </a:lnTo>
                  <a:cubicBezTo>
                    <a:pt x="9204" y="5334"/>
                    <a:pt x="9216" y="5239"/>
                    <a:pt x="9228" y="5144"/>
                  </a:cubicBezTo>
                  <a:lnTo>
                    <a:pt x="9252" y="5025"/>
                  </a:lnTo>
                  <a:lnTo>
                    <a:pt x="9252" y="4989"/>
                  </a:lnTo>
                  <a:cubicBezTo>
                    <a:pt x="9264" y="4906"/>
                    <a:pt x="9276" y="4822"/>
                    <a:pt x="9288" y="4751"/>
                  </a:cubicBezTo>
                  <a:lnTo>
                    <a:pt x="9323" y="4537"/>
                  </a:lnTo>
                  <a:cubicBezTo>
                    <a:pt x="9323" y="4537"/>
                    <a:pt x="9335" y="4525"/>
                    <a:pt x="9347" y="4525"/>
                  </a:cubicBezTo>
                  <a:cubicBezTo>
                    <a:pt x="9442" y="4489"/>
                    <a:pt x="9538" y="4429"/>
                    <a:pt x="9633" y="4346"/>
                  </a:cubicBezTo>
                  <a:cubicBezTo>
                    <a:pt x="9645" y="4334"/>
                    <a:pt x="9669" y="4322"/>
                    <a:pt x="9681" y="4299"/>
                  </a:cubicBezTo>
                  <a:cubicBezTo>
                    <a:pt x="9764" y="4239"/>
                    <a:pt x="9835" y="4144"/>
                    <a:pt x="9883" y="4037"/>
                  </a:cubicBezTo>
                  <a:cubicBezTo>
                    <a:pt x="9895" y="4001"/>
                    <a:pt x="9907" y="3977"/>
                    <a:pt x="9907" y="3929"/>
                  </a:cubicBezTo>
                  <a:cubicBezTo>
                    <a:pt x="9931" y="3906"/>
                    <a:pt x="9942" y="3870"/>
                    <a:pt x="9942" y="3834"/>
                  </a:cubicBezTo>
                  <a:cubicBezTo>
                    <a:pt x="9954" y="3798"/>
                    <a:pt x="9954" y="3775"/>
                    <a:pt x="9954" y="3751"/>
                  </a:cubicBezTo>
                  <a:cubicBezTo>
                    <a:pt x="9954" y="3715"/>
                    <a:pt x="9954" y="3679"/>
                    <a:pt x="9942" y="3656"/>
                  </a:cubicBezTo>
                  <a:cubicBezTo>
                    <a:pt x="9931" y="3596"/>
                    <a:pt x="9895" y="3548"/>
                    <a:pt x="9859" y="3513"/>
                  </a:cubicBezTo>
                  <a:cubicBezTo>
                    <a:pt x="9835" y="3489"/>
                    <a:pt x="9800" y="3465"/>
                    <a:pt x="9752" y="3429"/>
                  </a:cubicBezTo>
                  <a:cubicBezTo>
                    <a:pt x="9716" y="3394"/>
                    <a:pt x="9669" y="3358"/>
                    <a:pt x="9609" y="3334"/>
                  </a:cubicBezTo>
                  <a:cubicBezTo>
                    <a:pt x="9561" y="3298"/>
                    <a:pt x="9514" y="3286"/>
                    <a:pt x="9454" y="3263"/>
                  </a:cubicBezTo>
                  <a:cubicBezTo>
                    <a:pt x="9407" y="3251"/>
                    <a:pt x="9359" y="3251"/>
                    <a:pt x="9311" y="3251"/>
                  </a:cubicBezTo>
                  <a:lnTo>
                    <a:pt x="9288" y="3251"/>
                  </a:lnTo>
                  <a:cubicBezTo>
                    <a:pt x="9228" y="3251"/>
                    <a:pt x="9180" y="3263"/>
                    <a:pt x="9133" y="3286"/>
                  </a:cubicBezTo>
                  <a:cubicBezTo>
                    <a:pt x="9085" y="3310"/>
                    <a:pt x="9038" y="3334"/>
                    <a:pt x="8990" y="3382"/>
                  </a:cubicBezTo>
                  <a:cubicBezTo>
                    <a:pt x="8978" y="3394"/>
                    <a:pt x="8966" y="3406"/>
                    <a:pt x="8954" y="3429"/>
                  </a:cubicBezTo>
                  <a:cubicBezTo>
                    <a:pt x="8930" y="3441"/>
                    <a:pt x="8907" y="3453"/>
                    <a:pt x="8895" y="3465"/>
                  </a:cubicBezTo>
                  <a:cubicBezTo>
                    <a:pt x="8859" y="3501"/>
                    <a:pt x="8835" y="3525"/>
                    <a:pt x="8811" y="3560"/>
                  </a:cubicBezTo>
                  <a:cubicBezTo>
                    <a:pt x="8776" y="3548"/>
                    <a:pt x="8728" y="3537"/>
                    <a:pt x="8692" y="3525"/>
                  </a:cubicBezTo>
                  <a:cubicBezTo>
                    <a:pt x="8502" y="3453"/>
                    <a:pt x="8323" y="3394"/>
                    <a:pt x="8157" y="3334"/>
                  </a:cubicBezTo>
                  <a:lnTo>
                    <a:pt x="8133" y="3334"/>
                  </a:lnTo>
                  <a:cubicBezTo>
                    <a:pt x="7954" y="3275"/>
                    <a:pt x="7776" y="3203"/>
                    <a:pt x="7585" y="3144"/>
                  </a:cubicBezTo>
                  <a:cubicBezTo>
                    <a:pt x="7395" y="3072"/>
                    <a:pt x="7192" y="3001"/>
                    <a:pt x="6990" y="2929"/>
                  </a:cubicBezTo>
                  <a:cubicBezTo>
                    <a:pt x="6644" y="2810"/>
                    <a:pt x="6275" y="2679"/>
                    <a:pt x="5906" y="2524"/>
                  </a:cubicBezTo>
                  <a:cubicBezTo>
                    <a:pt x="5704" y="2453"/>
                    <a:pt x="5513" y="2370"/>
                    <a:pt x="5311" y="2298"/>
                  </a:cubicBezTo>
                  <a:cubicBezTo>
                    <a:pt x="5120" y="2215"/>
                    <a:pt x="4930" y="2132"/>
                    <a:pt x="4739" y="2060"/>
                  </a:cubicBezTo>
                  <a:lnTo>
                    <a:pt x="4716" y="2048"/>
                  </a:lnTo>
                  <a:cubicBezTo>
                    <a:pt x="4358" y="1905"/>
                    <a:pt x="4013" y="1751"/>
                    <a:pt x="3596" y="1572"/>
                  </a:cubicBezTo>
                  <a:lnTo>
                    <a:pt x="3275" y="1429"/>
                  </a:lnTo>
                  <a:lnTo>
                    <a:pt x="3049" y="1334"/>
                  </a:lnTo>
                  <a:cubicBezTo>
                    <a:pt x="2882" y="1251"/>
                    <a:pt x="2715" y="1179"/>
                    <a:pt x="2573" y="1120"/>
                  </a:cubicBezTo>
                  <a:cubicBezTo>
                    <a:pt x="2525" y="1108"/>
                    <a:pt x="2465" y="1084"/>
                    <a:pt x="2418" y="1060"/>
                  </a:cubicBezTo>
                  <a:cubicBezTo>
                    <a:pt x="2299" y="1012"/>
                    <a:pt x="2180" y="965"/>
                    <a:pt x="2061" y="905"/>
                  </a:cubicBezTo>
                  <a:lnTo>
                    <a:pt x="1799" y="798"/>
                  </a:lnTo>
                  <a:lnTo>
                    <a:pt x="1572" y="691"/>
                  </a:lnTo>
                  <a:lnTo>
                    <a:pt x="1346" y="596"/>
                  </a:lnTo>
                  <a:lnTo>
                    <a:pt x="1310" y="584"/>
                  </a:lnTo>
                  <a:lnTo>
                    <a:pt x="1310" y="572"/>
                  </a:lnTo>
                  <a:cubicBezTo>
                    <a:pt x="1275" y="560"/>
                    <a:pt x="1239" y="548"/>
                    <a:pt x="1215" y="536"/>
                  </a:cubicBezTo>
                  <a:lnTo>
                    <a:pt x="918" y="393"/>
                  </a:lnTo>
                  <a:lnTo>
                    <a:pt x="727" y="298"/>
                  </a:lnTo>
                  <a:lnTo>
                    <a:pt x="537" y="203"/>
                  </a:lnTo>
                  <a:lnTo>
                    <a:pt x="489" y="179"/>
                  </a:lnTo>
                  <a:lnTo>
                    <a:pt x="429" y="143"/>
                  </a:lnTo>
                  <a:cubicBezTo>
                    <a:pt x="370" y="119"/>
                    <a:pt x="322" y="96"/>
                    <a:pt x="263" y="60"/>
                  </a:cubicBezTo>
                  <a:lnTo>
                    <a:pt x="239" y="48"/>
                  </a:lnTo>
                  <a:cubicBezTo>
                    <a:pt x="203" y="36"/>
                    <a:pt x="179" y="24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4007325" y="4376275"/>
              <a:ext cx="18775" cy="20550"/>
            </a:xfrm>
            <a:custGeom>
              <a:avLst/>
              <a:gdLst/>
              <a:ahLst/>
              <a:cxnLst/>
              <a:rect l="l" t="t" r="r" b="b"/>
              <a:pathLst>
                <a:path w="751" h="822" extrusionOk="0">
                  <a:moveTo>
                    <a:pt x="406" y="333"/>
                  </a:moveTo>
                  <a:cubicBezTo>
                    <a:pt x="406" y="333"/>
                    <a:pt x="418" y="345"/>
                    <a:pt x="418" y="345"/>
                  </a:cubicBezTo>
                  <a:cubicBezTo>
                    <a:pt x="429" y="345"/>
                    <a:pt x="441" y="345"/>
                    <a:pt x="441" y="357"/>
                  </a:cubicBezTo>
                  <a:cubicBezTo>
                    <a:pt x="453" y="357"/>
                    <a:pt x="465" y="369"/>
                    <a:pt x="477" y="381"/>
                  </a:cubicBezTo>
                  <a:cubicBezTo>
                    <a:pt x="477" y="393"/>
                    <a:pt x="489" y="405"/>
                    <a:pt x="501" y="429"/>
                  </a:cubicBezTo>
                  <a:cubicBezTo>
                    <a:pt x="501" y="441"/>
                    <a:pt x="513" y="452"/>
                    <a:pt x="513" y="476"/>
                  </a:cubicBezTo>
                  <a:cubicBezTo>
                    <a:pt x="513" y="488"/>
                    <a:pt x="513" y="512"/>
                    <a:pt x="513" y="524"/>
                  </a:cubicBezTo>
                  <a:cubicBezTo>
                    <a:pt x="513" y="536"/>
                    <a:pt x="513" y="548"/>
                    <a:pt x="513" y="548"/>
                  </a:cubicBezTo>
                  <a:cubicBezTo>
                    <a:pt x="513" y="560"/>
                    <a:pt x="501" y="572"/>
                    <a:pt x="501" y="572"/>
                  </a:cubicBezTo>
                  <a:cubicBezTo>
                    <a:pt x="477" y="595"/>
                    <a:pt x="465" y="619"/>
                    <a:pt x="441" y="631"/>
                  </a:cubicBezTo>
                  <a:cubicBezTo>
                    <a:pt x="429" y="643"/>
                    <a:pt x="406" y="655"/>
                    <a:pt x="394" y="667"/>
                  </a:cubicBezTo>
                  <a:lnTo>
                    <a:pt x="358" y="667"/>
                  </a:lnTo>
                  <a:cubicBezTo>
                    <a:pt x="346" y="667"/>
                    <a:pt x="334" y="667"/>
                    <a:pt x="334" y="655"/>
                  </a:cubicBezTo>
                  <a:cubicBezTo>
                    <a:pt x="322" y="655"/>
                    <a:pt x="310" y="643"/>
                    <a:pt x="299" y="631"/>
                  </a:cubicBezTo>
                  <a:cubicBezTo>
                    <a:pt x="299" y="619"/>
                    <a:pt x="287" y="607"/>
                    <a:pt x="275" y="583"/>
                  </a:cubicBezTo>
                  <a:lnTo>
                    <a:pt x="275" y="583"/>
                  </a:lnTo>
                  <a:cubicBezTo>
                    <a:pt x="287" y="589"/>
                    <a:pt x="299" y="592"/>
                    <a:pt x="309" y="592"/>
                  </a:cubicBezTo>
                  <a:cubicBezTo>
                    <a:pt x="319" y="592"/>
                    <a:pt x="328" y="589"/>
                    <a:pt x="334" y="583"/>
                  </a:cubicBezTo>
                  <a:cubicBezTo>
                    <a:pt x="370" y="560"/>
                    <a:pt x="382" y="512"/>
                    <a:pt x="358" y="476"/>
                  </a:cubicBezTo>
                  <a:cubicBezTo>
                    <a:pt x="346" y="476"/>
                    <a:pt x="346" y="464"/>
                    <a:pt x="346" y="452"/>
                  </a:cubicBezTo>
                  <a:cubicBezTo>
                    <a:pt x="334" y="452"/>
                    <a:pt x="334" y="441"/>
                    <a:pt x="334" y="429"/>
                  </a:cubicBezTo>
                  <a:cubicBezTo>
                    <a:pt x="334" y="429"/>
                    <a:pt x="334" y="417"/>
                    <a:pt x="334" y="405"/>
                  </a:cubicBezTo>
                  <a:cubicBezTo>
                    <a:pt x="334" y="393"/>
                    <a:pt x="334" y="393"/>
                    <a:pt x="346" y="381"/>
                  </a:cubicBezTo>
                  <a:cubicBezTo>
                    <a:pt x="346" y="381"/>
                    <a:pt x="346" y="369"/>
                    <a:pt x="346" y="369"/>
                  </a:cubicBezTo>
                  <a:cubicBezTo>
                    <a:pt x="358" y="357"/>
                    <a:pt x="358" y="357"/>
                    <a:pt x="358" y="357"/>
                  </a:cubicBezTo>
                  <a:cubicBezTo>
                    <a:pt x="370" y="345"/>
                    <a:pt x="370" y="345"/>
                    <a:pt x="370" y="345"/>
                  </a:cubicBezTo>
                  <a:cubicBezTo>
                    <a:pt x="382" y="345"/>
                    <a:pt x="382" y="333"/>
                    <a:pt x="394" y="333"/>
                  </a:cubicBezTo>
                  <a:close/>
                  <a:moveTo>
                    <a:pt x="215" y="0"/>
                  </a:moveTo>
                  <a:cubicBezTo>
                    <a:pt x="191" y="0"/>
                    <a:pt x="156" y="24"/>
                    <a:pt x="156" y="60"/>
                  </a:cubicBezTo>
                  <a:cubicBezTo>
                    <a:pt x="132" y="107"/>
                    <a:pt x="120" y="155"/>
                    <a:pt x="108" y="202"/>
                  </a:cubicBezTo>
                  <a:cubicBezTo>
                    <a:pt x="60" y="262"/>
                    <a:pt x="37" y="333"/>
                    <a:pt x="25" y="405"/>
                  </a:cubicBezTo>
                  <a:cubicBezTo>
                    <a:pt x="1" y="572"/>
                    <a:pt x="96" y="750"/>
                    <a:pt x="263" y="798"/>
                  </a:cubicBezTo>
                  <a:cubicBezTo>
                    <a:pt x="287" y="810"/>
                    <a:pt x="310" y="810"/>
                    <a:pt x="334" y="822"/>
                  </a:cubicBezTo>
                  <a:lnTo>
                    <a:pt x="465" y="822"/>
                  </a:lnTo>
                  <a:cubicBezTo>
                    <a:pt x="489" y="810"/>
                    <a:pt x="513" y="798"/>
                    <a:pt x="537" y="786"/>
                  </a:cubicBezTo>
                  <a:cubicBezTo>
                    <a:pt x="560" y="774"/>
                    <a:pt x="584" y="750"/>
                    <a:pt x="596" y="738"/>
                  </a:cubicBezTo>
                  <a:cubicBezTo>
                    <a:pt x="644" y="702"/>
                    <a:pt x="680" y="655"/>
                    <a:pt x="703" y="595"/>
                  </a:cubicBezTo>
                  <a:cubicBezTo>
                    <a:pt x="727" y="548"/>
                    <a:pt x="751" y="500"/>
                    <a:pt x="751" y="441"/>
                  </a:cubicBezTo>
                  <a:cubicBezTo>
                    <a:pt x="751" y="417"/>
                    <a:pt x="751" y="393"/>
                    <a:pt x="751" y="357"/>
                  </a:cubicBezTo>
                  <a:cubicBezTo>
                    <a:pt x="739" y="321"/>
                    <a:pt x="727" y="298"/>
                    <a:pt x="715" y="274"/>
                  </a:cubicBezTo>
                  <a:cubicBezTo>
                    <a:pt x="691" y="226"/>
                    <a:pt x="656" y="191"/>
                    <a:pt x="632" y="155"/>
                  </a:cubicBezTo>
                  <a:cubicBezTo>
                    <a:pt x="608" y="131"/>
                    <a:pt x="596" y="119"/>
                    <a:pt x="572" y="107"/>
                  </a:cubicBezTo>
                  <a:cubicBezTo>
                    <a:pt x="560" y="95"/>
                    <a:pt x="560" y="83"/>
                    <a:pt x="549" y="83"/>
                  </a:cubicBezTo>
                  <a:cubicBezTo>
                    <a:pt x="525" y="71"/>
                    <a:pt x="513" y="71"/>
                    <a:pt x="489" y="60"/>
                  </a:cubicBezTo>
                  <a:lnTo>
                    <a:pt x="334" y="60"/>
                  </a:lnTo>
                  <a:cubicBezTo>
                    <a:pt x="322" y="71"/>
                    <a:pt x="310" y="71"/>
                    <a:pt x="287" y="71"/>
                  </a:cubicBezTo>
                  <a:cubicBezTo>
                    <a:pt x="299" y="48"/>
                    <a:pt x="275" y="12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4015075" y="4383700"/>
              <a:ext cx="5975" cy="6775"/>
            </a:xfrm>
            <a:custGeom>
              <a:avLst/>
              <a:gdLst/>
              <a:ahLst/>
              <a:cxnLst/>
              <a:rect l="l" t="t" r="r" b="b"/>
              <a:pathLst>
                <a:path w="239" h="271" extrusionOk="0">
                  <a:moveTo>
                    <a:pt x="96" y="1"/>
                  </a:moveTo>
                  <a:cubicBezTo>
                    <a:pt x="84" y="1"/>
                    <a:pt x="72" y="13"/>
                    <a:pt x="60" y="13"/>
                  </a:cubicBezTo>
                  <a:cubicBezTo>
                    <a:pt x="48" y="24"/>
                    <a:pt x="36" y="36"/>
                    <a:pt x="24" y="60"/>
                  </a:cubicBezTo>
                  <a:cubicBezTo>
                    <a:pt x="12" y="96"/>
                    <a:pt x="0" y="120"/>
                    <a:pt x="0" y="155"/>
                  </a:cubicBezTo>
                  <a:cubicBezTo>
                    <a:pt x="0" y="191"/>
                    <a:pt x="12" y="227"/>
                    <a:pt x="36" y="251"/>
                  </a:cubicBezTo>
                  <a:cubicBezTo>
                    <a:pt x="57" y="265"/>
                    <a:pt x="78" y="270"/>
                    <a:pt x="99" y="270"/>
                  </a:cubicBezTo>
                  <a:cubicBezTo>
                    <a:pt x="114" y="270"/>
                    <a:pt x="128" y="268"/>
                    <a:pt x="143" y="263"/>
                  </a:cubicBezTo>
                  <a:cubicBezTo>
                    <a:pt x="179" y="251"/>
                    <a:pt x="203" y="227"/>
                    <a:pt x="227" y="203"/>
                  </a:cubicBezTo>
                  <a:cubicBezTo>
                    <a:pt x="239" y="179"/>
                    <a:pt x="239" y="167"/>
                    <a:pt x="239" y="144"/>
                  </a:cubicBezTo>
                  <a:cubicBezTo>
                    <a:pt x="239" y="132"/>
                    <a:pt x="239" y="108"/>
                    <a:pt x="215" y="96"/>
                  </a:cubicBezTo>
                  <a:cubicBezTo>
                    <a:pt x="203" y="84"/>
                    <a:pt x="191" y="84"/>
                    <a:pt x="179" y="84"/>
                  </a:cubicBezTo>
                  <a:cubicBezTo>
                    <a:pt x="179" y="48"/>
                    <a:pt x="143" y="13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2"/>
            <p:cNvSpPr/>
            <p:nvPr/>
          </p:nvSpPr>
          <p:spPr>
            <a:xfrm>
              <a:off x="3808200" y="3984250"/>
              <a:ext cx="28000" cy="33375"/>
            </a:xfrm>
            <a:custGeom>
              <a:avLst/>
              <a:gdLst/>
              <a:ahLst/>
              <a:cxnLst/>
              <a:rect l="l" t="t" r="r" b="b"/>
              <a:pathLst>
                <a:path w="1120" h="1335" extrusionOk="0">
                  <a:moveTo>
                    <a:pt x="655" y="251"/>
                  </a:moveTo>
                  <a:cubicBezTo>
                    <a:pt x="667" y="251"/>
                    <a:pt x="691" y="262"/>
                    <a:pt x="703" y="262"/>
                  </a:cubicBezTo>
                  <a:cubicBezTo>
                    <a:pt x="739" y="274"/>
                    <a:pt x="774" y="298"/>
                    <a:pt x="810" y="322"/>
                  </a:cubicBezTo>
                  <a:cubicBezTo>
                    <a:pt x="822" y="334"/>
                    <a:pt x="834" y="358"/>
                    <a:pt x="846" y="382"/>
                  </a:cubicBezTo>
                  <a:cubicBezTo>
                    <a:pt x="846" y="382"/>
                    <a:pt x="858" y="393"/>
                    <a:pt x="858" y="393"/>
                  </a:cubicBezTo>
                  <a:lnTo>
                    <a:pt x="834" y="382"/>
                  </a:lnTo>
                  <a:cubicBezTo>
                    <a:pt x="810" y="370"/>
                    <a:pt x="786" y="358"/>
                    <a:pt x="763" y="346"/>
                  </a:cubicBezTo>
                  <a:cubicBezTo>
                    <a:pt x="739" y="334"/>
                    <a:pt x="727" y="322"/>
                    <a:pt x="703" y="322"/>
                  </a:cubicBezTo>
                  <a:cubicBezTo>
                    <a:pt x="667" y="310"/>
                    <a:pt x="644" y="298"/>
                    <a:pt x="620" y="298"/>
                  </a:cubicBezTo>
                  <a:cubicBezTo>
                    <a:pt x="596" y="286"/>
                    <a:pt x="572" y="286"/>
                    <a:pt x="548" y="286"/>
                  </a:cubicBezTo>
                  <a:cubicBezTo>
                    <a:pt x="548" y="286"/>
                    <a:pt x="548" y="274"/>
                    <a:pt x="560" y="274"/>
                  </a:cubicBezTo>
                  <a:cubicBezTo>
                    <a:pt x="560" y="274"/>
                    <a:pt x="572" y="262"/>
                    <a:pt x="572" y="262"/>
                  </a:cubicBezTo>
                  <a:cubicBezTo>
                    <a:pt x="584" y="262"/>
                    <a:pt x="596" y="251"/>
                    <a:pt x="608" y="251"/>
                  </a:cubicBezTo>
                  <a:close/>
                  <a:moveTo>
                    <a:pt x="465" y="167"/>
                  </a:moveTo>
                  <a:lnTo>
                    <a:pt x="465" y="167"/>
                  </a:lnTo>
                  <a:cubicBezTo>
                    <a:pt x="453" y="167"/>
                    <a:pt x="453" y="179"/>
                    <a:pt x="453" y="179"/>
                  </a:cubicBezTo>
                  <a:cubicBezTo>
                    <a:pt x="429" y="203"/>
                    <a:pt x="417" y="227"/>
                    <a:pt x="405" y="251"/>
                  </a:cubicBezTo>
                  <a:cubicBezTo>
                    <a:pt x="382" y="274"/>
                    <a:pt x="370" y="310"/>
                    <a:pt x="358" y="346"/>
                  </a:cubicBezTo>
                  <a:cubicBezTo>
                    <a:pt x="322" y="358"/>
                    <a:pt x="286" y="393"/>
                    <a:pt x="251" y="429"/>
                  </a:cubicBezTo>
                  <a:cubicBezTo>
                    <a:pt x="239" y="417"/>
                    <a:pt x="239" y="405"/>
                    <a:pt x="227" y="405"/>
                  </a:cubicBezTo>
                  <a:cubicBezTo>
                    <a:pt x="239" y="370"/>
                    <a:pt x="263" y="334"/>
                    <a:pt x="286" y="310"/>
                  </a:cubicBezTo>
                  <a:cubicBezTo>
                    <a:pt x="298" y="274"/>
                    <a:pt x="322" y="251"/>
                    <a:pt x="346" y="227"/>
                  </a:cubicBezTo>
                  <a:cubicBezTo>
                    <a:pt x="370" y="215"/>
                    <a:pt x="393" y="191"/>
                    <a:pt x="429" y="179"/>
                  </a:cubicBezTo>
                  <a:cubicBezTo>
                    <a:pt x="441" y="179"/>
                    <a:pt x="453" y="167"/>
                    <a:pt x="465" y="167"/>
                  </a:cubicBezTo>
                  <a:close/>
                  <a:moveTo>
                    <a:pt x="548" y="536"/>
                  </a:moveTo>
                  <a:cubicBezTo>
                    <a:pt x="548" y="536"/>
                    <a:pt x="560" y="548"/>
                    <a:pt x="572" y="548"/>
                  </a:cubicBezTo>
                  <a:cubicBezTo>
                    <a:pt x="584" y="572"/>
                    <a:pt x="596" y="596"/>
                    <a:pt x="596" y="632"/>
                  </a:cubicBezTo>
                  <a:cubicBezTo>
                    <a:pt x="596" y="655"/>
                    <a:pt x="608" y="679"/>
                    <a:pt x="596" y="715"/>
                  </a:cubicBezTo>
                  <a:cubicBezTo>
                    <a:pt x="596" y="727"/>
                    <a:pt x="596" y="751"/>
                    <a:pt x="584" y="763"/>
                  </a:cubicBezTo>
                  <a:cubicBezTo>
                    <a:pt x="584" y="774"/>
                    <a:pt x="572" y="798"/>
                    <a:pt x="560" y="810"/>
                  </a:cubicBezTo>
                  <a:cubicBezTo>
                    <a:pt x="560" y="810"/>
                    <a:pt x="560" y="810"/>
                    <a:pt x="560" y="822"/>
                  </a:cubicBezTo>
                  <a:cubicBezTo>
                    <a:pt x="560" y="810"/>
                    <a:pt x="548" y="798"/>
                    <a:pt x="548" y="798"/>
                  </a:cubicBezTo>
                  <a:cubicBezTo>
                    <a:pt x="536" y="786"/>
                    <a:pt x="524" y="774"/>
                    <a:pt x="501" y="763"/>
                  </a:cubicBezTo>
                  <a:lnTo>
                    <a:pt x="477" y="763"/>
                  </a:lnTo>
                  <a:cubicBezTo>
                    <a:pt x="465" y="763"/>
                    <a:pt x="465" y="751"/>
                    <a:pt x="453" y="751"/>
                  </a:cubicBezTo>
                  <a:cubicBezTo>
                    <a:pt x="453" y="739"/>
                    <a:pt x="453" y="727"/>
                    <a:pt x="453" y="715"/>
                  </a:cubicBezTo>
                  <a:cubicBezTo>
                    <a:pt x="453" y="703"/>
                    <a:pt x="453" y="691"/>
                    <a:pt x="453" y="691"/>
                  </a:cubicBezTo>
                  <a:cubicBezTo>
                    <a:pt x="453" y="667"/>
                    <a:pt x="453" y="643"/>
                    <a:pt x="465" y="620"/>
                  </a:cubicBezTo>
                  <a:cubicBezTo>
                    <a:pt x="465" y="608"/>
                    <a:pt x="477" y="596"/>
                    <a:pt x="489" y="584"/>
                  </a:cubicBezTo>
                  <a:cubicBezTo>
                    <a:pt x="489" y="572"/>
                    <a:pt x="501" y="572"/>
                    <a:pt x="501" y="560"/>
                  </a:cubicBezTo>
                  <a:cubicBezTo>
                    <a:pt x="513" y="560"/>
                    <a:pt x="524" y="548"/>
                    <a:pt x="524" y="548"/>
                  </a:cubicBezTo>
                  <a:cubicBezTo>
                    <a:pt x="536" y="548"/>
                    <a:pt x="536" y="536"/>
                    <a:pt x="548" y="536"/>
                  </a:cubicBezTo>
                  <a:close/>
                  <a:moveTo>
                    <a:pt x="751" y="1036"/>
                  </a:moveTo>
                  <a:cubicBezTo>
                    <a:pt x="751" y="1048"/>
                    <a:pt x="751" y="1048"/>
                    <a:pt x="751" y="1060"/>
                  </a:cubicBezTo>
                  <a:cubicBezTo>
                    <a:pt x="751" y="1084"/>
                    <a:pt x="763" y="1108"/>
                    <a:pt x="786" y="1120"/>
                  </a:cubicBezTo>
                  <a:lnTo>
                    <a:pt x="810" y="1120"/>
                  </a:lnTo>
                  <a:cubicBezTo>
                    <a:pt x="786" y="1132"/>
                    <a:pt x="774" y="1144"/>
                    <a:pt x="751" y="1155"/>
                  </a:cubicBezTo>
                  <a:cubicBezTo>
                    <a:pt x="727" y="1167"/>
                    <a:pt x="703" y="1179"/>
                    <a:pt x="679" y="1179"/>
                  </a:cubicBezTo>
                  <a:cubicBezTo>
                    <a:pt x="655" y="1191"/>
                    <a:pt x="620" y="1191"/>
                    <a:pt x="596" y="1191"/>
                  </a:cubicBezTo>
                  <a:cubicBezTo>
                    <a:pt x="560" y="1179"/>
                    <a:pt x="524" y="1167"/>
                    <a:pt x="489" y="1155"/>
                  </a:cubicBezTo>
                  <a:lnTo>
                    <a:pt x="477" y="1155"/>
                  </a:lnTo>
                  <a:cubicBezTo>
                    <a:pt x="489" y="1155"/>
                    <a:pt x="513" y="1144"/>
                    <a:pt x="524" y="1144"/>
                  </a:cubicBezTo>
                  <a:cubicBezTo>
                    <a:pt x="584" y="1132"/>
                    <a:pt x="632" y="1108"/>
                    <a:pt x="691" y="1072"/>
                  </a:cubicBezTo>
                  <a:cubicBezTo>
                    <a:pt x="715" y="1060"/>
                    <a:pt x="727" y="1048"/>
                    <a:pt x="751" y="1036"/>
                  </a:cubicBezTo>
                  <a:close/>
                  <a:moveTo>
                    <a:pt x="560" y="1"/>
                  </a:moveTo>
                  <a:cubicBezTo>
                    <a:pt x="524" y="1"/>
                    <a:pt x="501" y="1"/>
                    <a:pt x="477" y="12"/>
                  </a:cubicBezTo>
                  <a:cubicBezTo>
                    <a:pt x="417" y="12"/>
                    <a:pt x="370" y="36"/>
                    <a:pt x="310" y="72"/>
                  </a:cubicBezTo>
                  <a:cubicBezTo>
                    <a:pt x="215" y="120"/>
                    <a:pt x="143" y="215"/>
                    <a:pt x="96" y="322"/>
                  </a:cubicBezTo>
                  <a:cubicBezTo>
                    <a:pt x="72" y="370"/>
                    <a:pt x="48" y="417"/>
                    <a:pt x="36" y="477"/>
                  </a:cubicBezTo>
                  <a:cubicBezTo>
                    <a:pt x="24" y="536"/>
                    <a:pt x="12" y="596"/>
                    <a:pt x="1" y="655"/>
                  </a:cubicBezTo>
                  <a:cubicBezTo>
                    <a:pt x="1" y="715"/>
                    <a:pt x="12" y="774"/>
                    <a:pt x="12" y="822"/>
                  </a:cubicBezTo>
                  <a:cubicBezTo>
                    <a:pt x="24" y="882"/>
                    <a:pt x="48" y="941"/>
                    <a:pt x="72" y="989"/>
                  </a:cubicBezTo>
                  <a:cubicBezTo>
                    <a:pt x="120" y="1096"/>
                    <a:pt x="203" y="1179"/>
                    <a:pt x="298" y="1239"/>
                  </a:cubicBezTo>
                  <a:cubicBezTo>
                    <a:pt x="346" y="1263"/>
                    <a:pt x="393" y="1286"/>
                    <a:pt x="441" y="1298"/>
                  </a:cubicBezTo>
                  <a:cubicBezTo>
                    <a:pt x="501" y="1322"/>
                    <a:pt x="560" y="1334"/>
                    <a:pt x="620" y="1334"/>
                  </a:cubicBezTo>
                  <a:lnTo>
                    <a:pt x="691" y="1334"/>
                  </a:lnTo>
                  <a:cubicBezTo>
                    <a:pt x="727" y="1322"/>
                    <a:pt x="751" y="1322"/>
                    <a:pt x="774" y="1310"/>
                  </a:cubicBezTo>
                  <a:cubicBezTo>
                    <a:pt x="834" y="1286"/>
                    <a:pt x="882" y="1251"/>
                    <a:pt x="929" y="1215"/>
                  </a:cubicBezTo>
                  <a:cubicBezTo>
                    <a:pt x="1013" y="1144"/>
                    <a:pt x="1084" y="1048"/>
                    <a:pt x="1108" y="941"/>
                  </a:cubicBezTo>
                  <a:cubicBezTo>
                    <a:pt x="1120" y="882"/>
                    <a:pt x="1120" y="822"/>
                    <a:pt x="1108" y="763"/>
                  </a:cubicBezTo>
                  <a:cubicBezTo>
                    <a:pt x="1096" y="727"/>
                    <a:pt x="1084" y="691"/>
                    <a:pt x="1072" y="655"/>
                  </a:cubicBezTo>
                  <a:cubicBezTo>
                    <a:pt x="1084" y="643"/>
                    <a:pt x="1084" y="620"/>
                    <a:pt x="1084" y="596"/>
                  </a:cubicBezTo>
                  <a:cubicBezTo>
                    <a:pt x="1084" y="572"/>
                    <a:pt x="1096" y="536"/>
                    <a:pt x="1096" y="501"/>
                  </a:cubicBezTo>
                  <a:cubicBezTo>
                    <a:pt x="1084" y="477"/>
                    <a:pt x="1084" y="441"/>
                    <a:pt x="1072" y="417"/>
                  </a:cubicBezTo>
                  <a:cubicBezTo>
                    <a:pt x="1048" y="358"/>
                    <a:pt x="1013" y="310"/>
                    <a:pt x="977" y="274"/>
                  </a:cubicBezTo>
                  <a:cubicBezTo>
                    <a:pt x="965" y="262"/>
                    <a:pt x="953" y="251"/>
                    <a:pt x="941" y="239"/>
                  </a:cubicBezTo>
                  <a:cubicBezTo>
                    <a:pt x="929" y="227"/>
                    <a:pt x="917" y="215"/>
                    <a:pt x="905" y="191"/>
                  </a:cubicBezTo>
                  <a:cubicBezTo>
                    <a:pt x="846" y="108"/>
                    <a:pt x="751" y="36"/>
                    <a:pt x="644" y="12"/>
                  </a:cubicBezTo>
                  <a:cubicBezTo>
                    <a:pt x="620" y="1"/>
                    <a:pt x="584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2"/>
            <p:cNvSpPr/>
            <p:nvPr/>
          </p:nvSpPr>
          <p:spPr>
            <a:xfrm>
              <a:off x="3821000" y="3986325"/>
              <a:ext cx="18475" cy="23550"/>
            </a:xfrm>
            <a:custGeom>
              <a:avLst/>
              <a:gdLst/>
              <a:ahLst/>
              <a:cxnLst/>
              <a:rect l="l" t="t" r="r" b="b"/>
              <a:pathLst>
                <a:path w="739" h="942" extrusionOk="0">
                  <a:moveTo>
                    <a:pt x="239" y="1"/>
                  </a:moveTo>
                  <a:cubicBezTo>
                    <a:pt x="179" y="1"/>
                    <a:pt x="120" y="13"/>
                    <a:pt x="48" y="25"/>
                  </a:cubicBezTo>
                  <a:cubicBezTo>
                    <a:pt x="12" y="37"/>
                    <a:pt x="1" y="84"/>
                    <a:pt x="12" y="120"/>
                  </a:cubicBezTo>
                  <a:cubicBezTo>
                    <a:pt x="12" y="132"/>
                    <a:pt x="24" y="144"/>
                    <a:pt x="48" y="156"/>
                  </a:cubicBezTo>
                  <a:cubicBezTo>
                    <a:pt x="54" y="162"/>
                    <a:pt x="60" y="165"/>
                    <a:pt x="68" y="165"/>
                  </a:cubicBezTo>
                  <a:cubicBezTo>
                    <a:pt x="75" y="165"/>
                    <a:pt x="84" y="162"/>
                    <a:pt x="96" y="156"/>
                  </a:cubicBezTo>
                  <a:cubicBezTo>
                    <a:pt x="120" y="156"/>
                    <a:pt x="155" y="144"/>
                    <a:pt x="191" y="132"/>
                  </a:cubicBezTo>
                  <a:lnTo>
                    <a:pt x="286" y="132"/>
                  </a:lnTo>
                  <a:cubicBezTo>
                    <a:pt x="310" y="132"/>
                    <a:pt x="334" y="144"/>
                    <a:pt x="358" y="144"/>
                  </a:cubicBezTo>
                  <a:cubicBezTo>
                    <a:pt x="382" y="156"/>
                    <a:pt x="393" y="168"/>
                    <a:pt x="417" y="179"/>
                  </a:cubicBezTo>
                  <a:cubicBezTo>
                    <a:pt x="429" y="191"/>
                    <a:pt x="453" y="215"/>
                    <a:pt x="465" y="227"/>
                  </a:cubicBezTo>
                  <a:cubicBezTo>
                    <a:pt x="501" y="275"/>
                    <a:pt x="536" y="322"/>
                    <a:pt x="560" y="370"/>
                  </a:cubicBezTo>
                  <a:cubicBezTo>
                    <a:pt x="572" y="406"/>
                    <a:pt x="584" y="441"/>
                    <a:pt x="596" y="477"/>
                  </a:cubicBezTo>
                  <a:cubicBezTo>
                    <a:pt x="596" y="513"/>
                    <a:pt x="596" y="537"/>
                    <a:pt x="596" y="572"/>
                  </a:cubicBezTo>
                  <a:cubicBezTo>
                    <a:pt x="596" y="608"/>
                    <a:pt x="584" y="632"/>
                    <a:pt x="572" y="668"/>
                  </a:cubicBezTo>
                  <a:cubicBezTo>
                    <a:pt x="560" y="703"/>
                    <a:pt x="548" y="727"/>
                    <a:pt x="536" y="751"/>
                  </a:cubicBezTo>
                  <a:cubicBezTo>
                    <a:pt x="513" y="787"/>
                    <a:pt x="489" y="810"/>
                    <a:pt x="453" y="834"/>
                  </a:cubicBezTo>
                  <a:cubicBezTo>
                    <a:pt x="441" y="846"/>
                    <a:pt x="441" y="858"/>
                    <a:pt x="441" y="882"/>
                  </a:cubicBezTo>
                  <a:cubicBezTo>
                    <a:pt x="441" y="894"/>
                    <a:pt x="453" y="918"/>
                    <a:pt x="465" y="930"/>
                  </a:cubicBezTo>
                  <a:cubicBezTo>
                    <a:pt x="477" y="941"/>
                    <a:pt x="489" y="941"/>
                    <a:pt x="513" y="941"/>
                  </a:cubicBezTo>
                  <a:cubicBezTo>
                    <a:pt x="524" y="941"/>
                    <a:pt x="536" y="930"/>
                    <a:pt x="560" y="918"/>
                  </a:cubicBezTo>
                  <a:cubicBezTo>
                    <a:pt x="572" y="906"/>
                    <a:pt x="596" y="894"/>
                    <a:pt x="608" y="870"/>
                  </a:cubicBezTo>
                  <a:cubicBezTo>
                    <a:pt x="632" y="846"/>
                    <a:pt x="643" y="822"/>
                    <a:pt x="667" y="799"/>
                  </a:cubicBezTo>
                  <a:cubicBezTo>
                    <a:pt x="691" y="751"/>
                    <a:pt x="715" y="691"/>
                    <a:pt x="727" y="632"/>
                  </a:cubicBezTo>
                  <a:cubicBezTo>
                    <a:pt x="739" y="572"/>
                    <a:pt x="739" y="513"/>
                    <a:pt x="727" y="453"/>
                  </a:cubicBezTo>
                  <a:cubicBezTo>
                    <a:pt x="715" y="394"/>
                    <a:pt x="691" y="334"/>
                    <a:pt x="667" y="287"/>
                  </a:cubicBezTo>
                  <a:cubicBezTo>
                    <a:pt x="608" y="179"/>
                    <a:pt x="536" y="84"/>
                    <a:pt x="429" y="37"/>
                  </a:cubicBezTo>
                  <a:cubicBezTo>
                    <a:pt x="370" y="1"/>
                    <a:pt x="310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>
              <a:off x="3812975" y="3992275"/>
              <a:ext cx="16675" cy="15075"/>
            </a:xfrm>
            <a:custGeom>
              <a:avLst/>
              <a:gdLst/>
              <a:ahLst/>
              <a:cxnLst/>
              <a:rect l="l" t="t" r="r" b="b"/>
              <a:pathLst>
                <a:path w="667" h="603" extrusionOk="0">
                  <a:moveTo>
                    <a:pt x="333" y="1"/>
                  </a:moveTo>
                  <a:cubicBezTo>
                    <a:pt x="262" y="1"/>
                    <a:pt x="191" y="25"/>
                    <a:pt x="131" y="72"/>
                  </a:cubicBezTo>
                  <a:cubicBezTo>
                    <a:pt x="107" y="84"/>
                    <a:pt x="95" y="108"/>
                    <a:pt x="72" y="120"/>
                  </a:cubicBezTo>
                  <a:cubicBezTo>
                    <a:pt x="48" y="144"/>
                    <a:pt x="48" y="168"/>
                    <a:pt x="36" y="203"/>
                  </a:cubicBezTo>
                  <a:cubicBezTo>
                    <a:pt x="24" y="227"/>
                    <a:pt x="24" y="263"/>
                    <a:pt x="24" y="287"/>
                  </a:cubicBezTo>
                  <a:cubicBezTo>
                    <a:pt x="24" y="299"/>
                    <a:pt x="24" y="311"/>
                    <a:pt x="24" y="322"/>
                  </a:cubicBezTo>
                  <a:cubicBezTo>
                    <a:pt x="24" y="334"/>
                    <a:pt x="12" y="358"/>
                    <a:pt x="12" y="370"/>
                  </a:cubicBezTo>
                  <a:cubicBezTo>
                    <a:pt x="0" y="406"/>
                    <a:pt x="0" y="453"/>
                    <a:pt x="0" y="489"/>
                  </a:cubicBezTo>
                  <a:cubicBezTo>
                    <a:pt x="12" y="501"/>
                    <a:pt x="12" y="525"/>
                    <a:pt x="12" y="537"/>
                  </a:cubicBezTo>
                  <a:cubicBezTo>
                    <a:pt x="12" y="549"/>
                    <a:pt x="24" y="549"/>
                    <a:pt x="24" y="561"/>
                  </a:cubicBezTo>
                  <a:cubicBezTo>
                    <a:pt x="36" y="572"/>
                    <a:pt x="36" y="572"/>
                    <a:pt x="48" y="584"/>
                  </a:cubicBezTo>
                  <a:cubicBezTo>
                    <a:pt x="60" y="596"/>
                    <a:pt x="77" y="602"/>
                    <a:pt x="95" y="602"/>
                  </a:cubicBezTo>
                  <a:cubicBezTo>
                    <a:pt x="113" y="602"/>
                    <a:pt x="131" y="596"/>
                    <a:pt x="143" y="584"/>
                  </a:cubicBezTo>
                  <a:cubicBezTo>
                    <a:pt x="155" y="561"/>
                    <a:pt x="167" y="549"/>
                    <a:pt x="167" y="525"/>
                  </a:cubicBezTo>
                  <a:cubicBezTo>
                    <a:pt x="179" y="513"/>
                    <a:pt x="167" y="489"/>
                    <a:pt x="167" y="477"/>
                  </a:cubicBezTo>
                  <a:cubicBezTo>
                    <a:pt x="167" y="442"/>
                    <a:pt x="167" y="418"/>
                    <a:pt x="167" y="394"/>
                  </a:cubicBezTo>
                  <a:cubicBezTo>
                    <a:pt x="167" y="382"/>
                    <a:pt x="167" y="358"/>
                    <a:pt x="167" y="346"/>
                  </a:cubicBezTo>
                  <a:cubicBezTo>
                    <a:pt x="167" y="322"/>
                    <a:pt x="179" y="299"/>
                    <a:pt x="179" y="275"/>
                  </a:cubicBezTo>
                  <a:cubicBezTo>
                    <a:pt x="191" y="251"/>
                    <a:pt x="202" y="227"/>
                    <a:pt x="214" y="203"/>
                  </a:cubicBezTo>
                  <a:cubicBezTo>
                    <a:pt x="226" y="203"/>
                    <a:pt x="238" y="191"/>
                    <a:pt x="238" y="180"/>
                  </a:cubicBezTo>
                  <a:cubicBezTo>
                    <a:pt x="250" y="180"/>
                    <a:pt x="262" y="168"/>
                    <a:pt x="274" y="168"/>
                  </a:cubicBezTo>
                  <a:cubicBezTo>
                    <a:pt x="286" y="156"/>
                    <a:pt x="298" y="156"/>
                    <a:pt x="310" y="156"/>
                  </a:cubicBezTo>
                  <a:lnTo>
                    <a:pt x="322" y="156"/>
                  </a:lnTo>
                  <a:cubicBezTo>
                    <a:pt x="357" y="156"/>
                    <a:pt x="381" y="156"/>
                    <a:pt x="405" y="168"/>
                  </a:cubicBezTo>
                  <a:cubicBezTo>
                    <a:pt x="429" y="191"/>
                    <a:pt x="453" y="203"/>
                    <a:pt x="464" y="227"/>
                  </a:cubicBezTo>
                  <a:cubicBezTo>
                    <a:pt x="476" y="239"/>
                    <a:pt x="488" y="263"/>
                    <a:pt x="500" y="275"/>
                  </a:cubicBezTo>
                  <a:cubicBezTo>
                    <a:pt x="512" y="299"/>
                    <a:pt x="524" y="322"/>
                    <a:pt x="524" y="358"/>
                  </a:cubicBezTo>
                  <a:cubicBezTo>
                    <a:pt x="533" y="385"/>
                    <a:pt x="562" y="398"/>
                    <a:pt x="591" y="398"/>
                  </a:cubicBezTo>
                  <a:cubicBezTo>
                    <a:pt x="601" y="398"/>
                    <a:pt x="610" y="397"/>
                    <a:pt x="619" y="394"/>
                  </a:cubicBezTo>
                  <a:cubicBezTo>
                    <a:pt x="631" y="394"/>
                    <a:pt x="643" y="382"/>
                    <a:pt x="655" y="370"/>
                  </a:cubicBezTo>
                  <a:cubicBezTo>
                    <a:pt x="667" y="346"/>
                    <a:pt x="667" y="334"/>
                    <a:pt x="655" y="311"/>
                  </a:cubicBezTo>
                  <a:cubicBezTo>
                    <a:pt x="655" y="263"/>
                    <a:pt x="631" y="215"/>
                    <a:pt x="607" y="180"/>
                  </a:cubicBezTo>
                  <a:cubicBezTo>
                    <a:pt x="572" y="120"/>
                    <a:pt x="524" y="84"/>
                    <a:pt x="476" y="49"/>
                  </a:cubicBezTo>
                  <a:cubicBezTo>
                    <a:pt x="429" y="13"/>
                    <a:pt x="3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>
              <a:off x="3818625" y="3990200"/>
              <a:ext cx="5675" cy="13850"/>
            </a:xfrm>
            <a:custGeom>
              <a:avLst/>
              <a:gdLst/>
              <a:ahLst/>
              <a:cxnLst/>
              <a:rect l="l" t="t" r="r" b="b"/>
              <a:pathLst>
                <a:path w="227" h="554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6"/>
                    <a:pt x="0" y="72"/>
                    <a:pt x="24" y="108"/>
                  </a:cubicBezTo>
                  <a:cubicBezTo>
                    <a:pt x="24" y="120"/>
                    <a:pt x="36" y="144"/>
                    <a:pt x="48" y="155"/>
                  </a:cubicBezTo>
                  <a:cubicBezTo>
                    <a:pt x="60" y="179"/>
                    <a:pt x="60" y="203"/>
                    <a:pt x="72" y="239"/>
                  </a:cubicBezTo>
                  <a:cubicBezTo>
                    <a:pt x="72" y="274"/>
                    <a:pt x="72" y="310"/>
                    <a:pt x="72" y="346"/>
                  </a:cubicBezTo>
                  <a:cubicBezTo>
                    <a:pt x="72" y="394"/>
                    <a:pt x="60" y="429"/>
                    <a:pt x="48" y="465"/>
                  </a:cubicBezTo>
                  <a:cubicBezTo>
                    <a:pt x="36" y="501"/>
                    <a:pt x="60" y="548"/>
                    <a:pt x="96" y="548"/>
                  </a:cubicBezTo>
                  <a:cubicBezTo>
                    <a:pt x="103" y="552"/>
                    <a:pt x="111" y="554"/>
                    <a:pt x="119" y="554"/>
                  </a:cubicBezTo>
                  <a:cubicBezTo>
                    <a:pt x="134" y="554"/>
                    <a:pt x="147" y="548"/>
                    <a:pt x="155" y="548"/>
                  </a:cubicBezTo>
                  <a:cubicBezTo>
                    <a:pt x="167" y="536"/>
                    <a:pt x="179" y="513"/>
                    <a:pt x="179" y="501"/>
                  </a:cubicBezTo>
                  <a:cubicBezTo>
                    <a:pt x="191" y="477"/>
                    <a:pt x="203" y="453"/>
                    <a:pt x="203" y="441"/>
                  </a:cubicBezTo>
                  <a:cubicBezTo>
                    <a:pt x="215" y="394"/>
                    <a:pt x="215" y="358"/>
                    <a:pt x="215" y="322"/>
                  </a:cubicBezTo>
                  <a:cubicBezTo>
                    <a:pt x="227" y="274"/>
                    <a:pt x="215" y="215"/>
                    <a:pt x="203" y="167"/>
                  </a:cubicBezTo>
                  <a:cubicBezTo>
                    <a:pt x="191" y="120"/>
                    <a:pt x="167" y="72"/>
                    <a:pt x="143" y="36"/>
                  </a:cubicBezTo>
                  <a:cubicBezTo>
                    <a:pt x="131" y="13"/>
                    <a:pt x="107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2"/>
            <p:cNvSpPr/>
            <p:nvPr/>
          </p:nvSpPr>
          <p:spPr>
            <a:xfrm>
              <a:off x="3815650" y="4006275"/>
              <a:ext cx="13700" cy="4900"/>
            </a:xfrm>
            <a:custGeom>
              <a:avLst/>
              <a:gdLst/>
              <a:ahLst/>
              <a:cxnLst/>
              <a:rect l="l" t="t" r="r" b="b"/>
              <a:pathLst>
                <a:path w="548" h="196" extrusionOk="0">
                  <a:moveTo>
                    <a:pt x="476" y="1"/>
                  </a:moveTo>
                  <a:cubicBezTo>
                    <a:pt x="465" y="1"/>
                    <a:pt x="453" y="1"/>
                    <a:pt x="453" y="12"/>
                  </a:cubicBezTo>
                  <a:cubicBezTo>
                    <a:pt x="441" y="24"/>
                    <a:pt x="429" y="24"/>
                    <a:pt x="429" y="36"/>
                  </a:cubicBezTo>
                  <a:cubicBezTo>
                    <a:pt x="417" y="36"/>
                    <a:pt x="405" y="48"/>
                    <a:pt x="393" y="60"/>
                  </a:cubicBezTo>
                  <a:lnTo>
                    <a:pt x="334" y="60"/>
                  </a:lnTo>
                  <a:cubicBezTo>
                    <a:pt x="286" y="60"/>
                    <a:pt x="250" y="48"/>
                    <a:pt x="203" y="36"/>
                  </a:cubicBezTo>
                  <a:cubicBezTo>
                    <a:pt x="167" y="24"/>
                    <a:pt x="131" y="12"/>
                    <a:pt x="84" y="12"/>
                  </a:cubicBezTo>
                  <a:cubicBezTo>
                    <a:pt x="77" y="10"/>
                    <a:pt x="71" y="9"/>
                    <a:pt x="65" y="9"/>
                  </a:cubicBezTo>
                  <a:cubicBezTo>
                    <a:pt x="36" y="9"/>
                    <a:pt x="12" y="31"/>
                    <a:pt x="12" y="60"/>
                  </a:cubicBezTo>
                  <a:cubicBezTo>
                    <a:pt x="0" y="96"/>
                    <a:pt x="24" y="132"/>
                    <a:pt x="60" y="132"/>
                  </a:cubicBezTo>
                  <a:cubicBezTo>
                    <a:pt x="107" y="143"/>
                    <a:pt x="155" y="167"/>
                    <a:pt x="215" y="179"/>
                  </a:cubicBezTo>
                  <a:cubicBezTo>
                    <a:pt x="248" y="188"/>
                    <a:pt x="288" y="196"/>
                    <a:pt x="329" y="196"/>
                  </a:cubicBezTo>
                  <a:cubicBezTo>
                    <a:pt x="346" y="196"/>
                    <a:pt x="364" y="195"/>
                    <a:pt x="381" y="191"/>
                  </a:cubicBezTo>
                  <a:lnTo>
                    <a:pt x="417" y="191"/>
                  </a:lnTo>
                  <a:cubicBezTo>
                    <a:pt x="429" y="179"/>
                    <a:pt x="453" y="179"/>
                    <a:pt x="465" y="167"/>
                  </a:cubicBezTo>
                  <a:cubicBezTo>
                    <a:pt x="488" y="155"/>
                    <a:pt x="512" y="132"/>
                    <a:pt x="536" y="120"/>
                  </a:cubicBezTo>
                  <a:cubicBezTo>
                    <a:pt x="536" y="108"/>
                    <a:pt x="548" y="96"/>
                    <a:pt x="548" y="84"/>
                  </a:cubicBezTo>
                  <a:cubicBezTo>
                    <a:pt x="548" y="72"/>
                    <a:pt x="548" y="48"/>
                    <a:pt x="536" y="36"/>
                  </a:cubicBezTo>
                  <a:cubicBezTo>
                    <a:pt x="524" y="24"/>
                    <a:pt x="512" y="12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2"/>
            <p:cNvSpPr/>
            <p:nvPr/>
          </p:nvSpPr>
          <p:spPr>
            <a:xfrm>
              <a:off x="3790650" y="3996150"/>
              <a:ext cx="32150" cy="240525"/>
            </a:xfrm>
            <a:custGeom>
              <a:avLst/>
              <a:gdLst/>
              <a:ahLst/>
              <a:cxnLst/>
              <a:rect l="l" t="t" r="r" b="b"/>
              <a:pathLst>
                <a:path w="1286" h="9621" extrusionOk="0">
                  <a:moveTo>
                    <a:pt x="1215" y="1"/>
                  </a:moveTo>
                  <a:cubicBezTo>
                    <a:pt x="1203" y="1"/>
                    <a:pt x="1191" y="1"/>
                    <a:pt x="1179" y="13"/>
                  </a:cubicBezTo>
                  <a:cubicBezTo>
                    <a:pt x="1167" y="13"/>
                    <a:pt x="1143" y="36"/>
                    <a:pt x="1143" y="48"/>
                  </a:cubicBezTo>
                  <a:cubicBezTo>
                    <a:pt x="1072" y="501"/>
                    <a:pt x="1012" y="941"/>
                    <a:pt x="941" y="1394"/>
                  </a:cubicBezTo>
                  <a:cubicBezTo>
                    <a:pt x="917" y="1608"/>
                    <a:pt x="881" y="1811"/>
                    <a:pt x="857" y="2025"/>
                  </a:cubicBezTo>
                  <a:cubicBezTo>
                    <a:pt x="834" y="2156"/>
                    <a:pt x="822" y="2287"/>
                    <a:pt x="798" y="2418"/>
                  </a:cubicBezTo>
                  <a:cubicBezTo>
                    <a:pt x="762" y="2703"/>
                    <a:pt x="714" y="3001"/>
                    <a:pt x="679" y="3299"/>
                  </a:cubicBezTo>
                  <a:cubicBezTo>
                    <a:pt x="667" y="3406"/>
                    <a:pt x="655" y="3513"/>
                    <a:pt x="643" y="3608"/>
                  </a:cubicBezTo>
                  <a:cubicBezTo>
                    <a:pt x="631" y="3704"/>
                    <a:pt x="619" y="3799"/>
                    <a:pt x="607" y="3894"/>
                  </a:cubicBezTo>
                  <a:cubicBezTo>
                    <a:pt x="584" y="4097"/>
                    <a:pt x="572" y="4311"/>
                    <a:pt x="548" y="4525"/>
                  </a:cubicBezTo>
                  <a:cubicBezTo>
                    <a:pt x="524" y="4751"/>
                    <a:pt x="500" y="4978"/>
                    <a:pt x="476" y="5216"/>
                  </a:cubicBezTo>
                  <a:cubicBezTo>
                    <a:pt x="453" y="5394"/>
                    <a:pt x="441" y="5585"/>
                    <a:pt x="429" y="5775"/>
                  </a:cubicBezTo>
                  <a:cubicBezTo>
                    <a:pt x="381" y="6192"/>
                    <a:pt x="345" y="6621"/>
                    <a:pt x="310" y="7037"/>
                  </a:cubicBezTo>
                  <a:cubicBezTo>
                    <a:pt x="286" y="7216"/>
                    <a:pt x="274" y="7395"/>
                    <a:pt x="250" y="7573"/>
                  </a:cubicBezTo>
                  <a:cubicBezTo>
                    <a:pt x="238" y="7740"/>
                    <a:pt x="214" y="7918"/>
                    <a:pt x="191" y="8097"/>
                  </a:cubicBezTo>
                  <a:cubicBezTo>
                    <a:pt x="167" y="8299"/>
                    <a:pt x="131" y="8502"/>
                    <a:pt x="107" y="8704"/>
                  </a:cubicBezTo>
                  <a:cubicBezTo>
                    <a:pt x="83" y="8919"/>
                    <a:pt x="60" y="9121"/>
                    <a:pt x="36" y="9335"/>
                  </a:cubicBezTo>
                  <a:cubicBezTo>
                    <a:pt x="36" y="9383"/>
                    <a:pt x="36" y="9419"/>
                    <a:pt x="24" y="9466"/>
                  </a:cubicBezTo>
                  <a:cubicBezTo>
                    <a:pt x="24" y="9478"/>
                    <a:pt x="24" y="9490"/>
                    <a:pt x="24" y="9502"/>
                  </a:cubicBezTo>
                  <a:cubicBezTo>
                    <a:pt x="12" y="9514"/>
                    <a:pt x="0" y="9526"/>
                    <a:pt x="0" y="9538"/>
                  </a:cubicBezTo>
                  <a:cubicBezTo>
                    <a:pt x="0" y="9550"/>
                    <a:pt x="0" y="9573"/>
                    <a:pt x="12" y="9585"/>
                  </a:cubicBezTo>
                  <a:cubicBezTo>
                    <a:pt x="24" y="9597"/>
                    <a:pt x="24" y="9609"/>
                    <a:pt x="36" y="9609"/>
                  </a:cubicBezTo>
                  <a:cubicBezTo>
                    <a:pt x="48" y="9621"/>
                    <a:pt x="72" y="9621"/>
                    <a:pt x="83" y="9621"/>
                  </a:cubicBezTo>
                  <a:cubicBezTo>
                    <a:pt x="95" y="9621"/>
                    <a:pt x="95" y="9609"/>
                    <a:pt x="107" y="9609"/>
                  </a:cubicBezTo>
                  <a:cubicBezTo>
                    <a:pt x="119" y="9597"/>
                    <a:pt x="131" y="9585"/>
                    <a:pt x="131" y="9573"/>
                  </a:cubicBezTo>
                  <a:cubicBezTo>
                    <a:pt x="143" y="9550"/>
                    <a:pt x="155" y="9526"/>
                    <a:pt x="155" y="9502"/>
                  </a:cubicBezTo>
                  <a:cubicBezTo>
                    <a:pt x="155" y="9478"/>
                    <a:pt x="167" y="9442"/>
                    <a:pt x="167" y="9419"/>
                  </a:cubicBezTo>
                  <a:cubicBezTo>
                    <a:pt x="167" y="9383"/>
                    <a:pt x="179" y="9335"/>
                    <a:pt x="179" y="9300"/>
                  </a:cubicBezTo>
                  <a:cubicBezTo>
                    <a:pt x="191" y="9216"/>
                    <a:pt x="191" y="9145"/>
                    <a:pt x="203" y="9061"/>
                  </a:cubicBezTo>
                  <a:cubicBezTo>
                    <a:pt x="226" y="8895"/>
                    <a:pt x="238" y="8716"/>
                    <a:pt x="262" y="8549"/>
                  </a:cubicBezTo>
                  <a:cubicBezTo>
                    <a:pt x="286" y="8395"/>
                    <a:pt x="310" y="8252"/>
                    <a:pt x="333" y="8097"/>
                  </a:cubicBezTo>
                  <a:lnTo>
                    <a:pt x="333" y="8097"/>
                  </a:lnTo>
                  <a:lnTo>
                    <a:pt x="322" y="8121"/>
                  </a:lnTo>
                  <a:cubicBezTo>
                    <a:pt x="333" y="8061"/>
                    <a:pt x="345" y="8002"/>
                    <a:pt x="345" y="7942"/>
                  </a:cubicBezTo>
                  <a:cubicBezTo>
                    <a:pt x="345" y="7942"/>
                    <a:pt x="345" y="7954"/>
                    <a:pt x="345" y="7954"/>
                  </a:cubicBezTo>
                  <a:cubicBezTo>
                    <a:pt x="381" y="7740"/>
                    <a:pt x="393" y="7537"/>
                    <a:pt x="417" y="7323"/>
                  </a:cubicBezTo>
                  <a:cubicBezTo>
                    <a:pt x="441" y="7121"/>
                    <a:pt x="453" y="6918"/>
                    <a:pt x="476" y="6716"/>
                  </a:cubicBezTo>
                  <a:cubicBezTo>
                    <a:pt x="488" y="6621"/>
                    <a:pt x="500" y="6513"/>
                    <a:pt x="500" y="6418"/>
                  </a:cubicBezTo>
                  <a:cubicBezTo>
                    <a:pt x="512" y="6311"/>
                    <a:pt x="524" y="6192"/>
                    <a:pt x="536" y="6085"/>
                  </a:cubicBezTo>
                  <a:cubicBezTo>
                    <a:pt x="560" y="5882"/>
                    <a:pt x="572" y="5680"/>
                    <a:pt x="595" y="5478"/>
                  </a:cubicBezTo>
                  <a:cubicBezTo>
                    <a:pt x="631" y="5073"/>
                    <a:pt x="667" y="4668"/>
                    <a:pt x="714" y="4263"/>
                  </a:cubicBezTo>
                  <a:cubicBezTo>
                    <a:pt x="726" y="4120"/>
                    <a:pt x="738" y="3966"/>
                    <a:pt x="762" y="3823"/>
                  </a:cubicBezTo>
                  <a:cubicBezTo>
                    <a:pt x="774" y="3656"/>
                    <a:pt x="798" y="3477"/>
                    <a:pt x="822" y="3311"/>
                  </a:cubicBezTo>
                  <a:cubicBezTo>
                    <a:pt x="857" y="3013"/>
                    <a:pt x="893" y="2727"/>
                    <a:pt x="941" y="2442"/>
                  </a:cubicBezTo>
                  <a:cubicBezTo>
                    <a:pt x="965" y="2227"/>
                    <a:pt x="1000" y="2013"/>
                    <a:pt x="1024" y="1799"/>
                  </a:cubicBezTo>
                  <a:cubicBezTo>
                    <a:pt x="1048" y="1620"/>
                    <a:pt x="1072" y="1453"/>
                    <a:pt x="1107" y="1287"/>
                  </a:cubicBezTo>
                  <a:cubicBezTo>
                    <a:pt x="1155" y="882"/>
                    <a:pt x="1215" y="489"/>
                    <a:pt x="1274" y="84"/>
                  </a:cubicBezTo>
                  <a:cubicBezTo>
                    <a:pt x="1286" y="72"/>
                    <a:pt x="1286" y="48"/>
                    <a:pt x="1274" y="36"/>
                  </a:cubicBezTo>
                  <a:cubicBezTo>
                    <a:pt x="1262" y="25"/>
                    <a:pt x="1250" y="13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2"/>
            <p:cNvSpPr/>
            <p:nvPr/>
          </p:nvSpPr>
          <p:spPr>
            <a:xfrm>
              <a:off x="3741525" y="4235775"/>
              <a:ext cx="51225" cy="87650"/>
            </a:xfrm>
            <a:custGeom>
              <a:avLst/>
              <a:gdLst/>
              <a:ahLst/>
              <a:cxnLst/>
              <a:rect l="l" t="t" r="r" b="b"/>
              <a:pathLst>
                <a:path w="2049" h="3506" extrusionOk="0">
                  <a:moveTo>
                    <a:pt x="1965" y="0"/>
                  </a:moveTo>
                  <a:cubicBezTo>
                    <a:pt x="1941" y="0"/>
                    <a:pt x="1917" y="12"/>
                    <a:pt x="1906" y="36"/>
                  </a:cubicBezTo>
                  <a:cubicBezTo>
                    <a:pt x="1739" y="334"/>
                    <a:pt x="1572" y="631"/>
                    <a:pt x="1406" y="929"/>
                  </a:cubicBezTo>
                  <a:cubicBezTo>
                    <a:pt x="1370" y="977"/>
                    <a:pt x="1346" y="1036"/>
                    <a:pt x="1310" y="1096"/>
                  </a:cubicBezTo>
                  <a:cubicBezTo>
                    <a:pt x="1275" y="1155"/>
                    <a:pt x="1239" y="1215"/>
                    <a:pt x="1203" y="1274"/>
                  </a:cubicBezTo>
                  <a:cubicBezTo>
                    <a:pt x="1155" y="1346"/>
                    <a:pt x="1120" y="1417"/>
                    <a:pt x="1072" y="1489"/>
                  </a:cubicBezTo>
                  <a:cubicBezTo>
                    <a:pt x="1036" y="1560"/>
                    <a:pt x="989" y="1620"/>
                    <a:pt x="953" y="1691"/>
                  </a:cubicBezTo>
                  <a:cubicBezTo>
                    <a:pt x="870" y="1822"/>
                    <a:pt x="798" y="1941"/>
                    <a:pt x="715" y="2072"/>
                  </a:cubicBezTo>
                  <a:cubicBezTo>
                    <a:pt x="679" y="2143"/>
                    <a:pt x="632" y="2227"/>
                    <a:pt x="596" y="2298"/>
                  </a:cubicBezTo>
                  <a:cubicBezTo>
                    <a:pt x="560" y="2358"/>
                    <a:pt x="524" y="2429"/>
                    <a:pt x="489" y="2501"/>
                  </a:cubicBezTo>
                  <a:cubicBezTo>
                    <a:pt x="453" y="2560"/>
                    <a:pt x="417" y="2632"/>
                    <a:pt x="393" y="2691"/>
                  </a:cubicBezTo>
                  <a:cubicBezTo>
                    <a:pt x="358" y="2763"/>
                    <a:pt x="322" y="2822"/>
                    <a:pt x="298" y="2893"/>
                  </a:cubicBezTo>
                  <a:cubicBezTo>
                    <a:pt x="227" y="3036"/>
                    <a:pt x="155" y="3167"/>
                    <a:pt x="84" y="3310"/>
                  </a:cubicBezTo>
                  <a:cubicBezTo>
                    <a:pt x="60" y="3334"/>
                    <a:pt x="36" y="3370"/>
                    <a:pt x="24" y="3405"/>
                  </a:cubicBezTo>
                  <a:cubicBezTo>
                    <a:pt x="1" y="3429"/>
                    <a:pt x="12" y="3477"/>
                    <a:pt x="48" y="3501"/>
                  </a:cubicBezTo>
                  <a:cubicBezTo>
                    <a:pt x="58" y="3504"/>
                    <a:pt x="67" y="3505"/>
                    <a:pt x="77" y="3505"/>
                  </a:cubicBezTo>
                  <a:cubicBezTo>
                    <a:pt x="102" y="3505"/>
                    <a:pt x="126" y="3494"/>
                    <a:pt x="143" y="3477"/>
                  </a:cubicBezTo>
                  <a:cubicBezTo>
                    <a:pt x="227" y="3346"/>
                    <a:pt x="298" y="3203"/>
                    <a:pt x="370" y="3060"/>
                  </a:cubicBezTo>
                  <a:cubicBezTo>
                    <a:pt x="441" y="2917"/>
                    <a:pt x="501" y="2774"/>
                    <a:pt x="572" y="2632"/>
                  </a:cubicBezTo>
                  <a:cubicBezTo>
                    <a:pt x="644" y="2501"/>
                    <a:pt x="703" y="2370"/>
                    <a:pt x="786" y="2251"/>
                  </a:cubicBezTo>
                  <a:cubicBezTo>
                    <a:pt x="822" y="2179"/>
                    <a:pt x="858" y="2108"/>
                    <a:pt x="905" y="2036"/>
                  </a:cubicBezTo>
                  <a:cubicBezTo>
                    <a:pt x="941" y="1965"/>
                    <a:pt x="989" y="1893"/>
                    <a:pt x="1036" y="1822"/>
                  </a:cubicBezTo>
                  <a:cubicBezTo>
                    <a:pt x="1108" y="1703"/>
                    <a:pt x="1191" y="1572"/>
                    <a:pt x="1263" y="1453"/>
                  </a:cubicBezTo>
                  <a:cubicBezTo>
                    <a:pt x="1346" y="1310"/>
                    <a:pt x="1429" y="1179"/>
                    <a:pt x="1501" y="1048"/>
                  </a:cubicBezTo>
                  <a:cubicBezTo>
                    <a:pt x="1572" y="917"/>
                    <a:pt x="1644" y="774"/>
                    <a:pt x="1727" y="643"/>
                  </a:cubicBezTo>
                  <a:cubicBezTo>
                    <a:pt x="1798" y="500"/>
                    <a:pt x="1882" y="357"/>
                    <a:pt x="1965" y="215"/>
                  </a:cubicBezTo>
                  <a:cubicBezTo>
                    <a:pt x="1989" y="179"/>
                    <a:pt x="2001" y="143"/>
                    <a:pt x="2025" y="107"/>
                  </a:cubicBezTo>
                  <a:cubicBezTo>
                    <a:pt x="2048" y="72"/>
                    <a:pt x="2037" y="36"/>
                    <a:pt x="2001" y="12"/>
                  </a:cubicBezTo>
                  <a:cubicBezTo>
                    <a:pt x="1989" y="0"/>
                    <a:pt x="1977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2"/>
            <p:cNvSpPr/>
            <p:nvPr/>
          </p:nvSpPr>
          <p:spPr>
            <a:xfrm>
              <a:off x="3690925" y="4283400"/>
              <a:ext cx="51475" cy="41750"/>
            </a:xfrm>
            <a:custGeom>
              <a:avLst/>
              <a:gdLst/>
              <a:ahLst/>
              <a:cxnLst/>
              <a:rect l="l" t="t" r="r" b="b"/>
              <a:pathLst>
                <a:path w="2059" h="1670" extrusionOk="0">
                  <a:moveTo>
                    <a:pt x="72" y="0"/>
                  </a:moveTo>
                  <a:cubicBezTo>
                    <a:pt x="48" y="0"/>
                    <a:pt x="36" y="12"/>
                    <a:pt x="24" y="24"/>
                  </a:cubicBezTo>
                  <a:cubicBezTo>
                    <a:pt x="12" y="36"/>
                    <a:pt x="1" y="48"/>
                    <a:pt x="1" y="72"/>
                  </a:cubicBezTo>
                  <a:cubicBezTo>
                    <a:pt x="1" y="84"/>
                    <a:pt x="12" y="107"/>
                    <a:pt x="24" y="119"/>
                  </a:cubicBezTo>
                  <a:cubicBezTo>
                    <a:pt x="179" y="238"/>
                    <a:pt x="334" y="369"/>
                    <a:pt x="489" y="500"/>
                  </a:cubicBezTo>
                  <a:cubicBezTo>
                    <a:pt x="596" y="596"/>
                    <a:pt x="703" y="691"/>
                    <a:pt x="810" y="786"/>
                  </a:cubicBezTo>
                  <a:cubicBezTo>
                    <a:pt x="858" y="822"/>
                    <a:pt x="893" y="858"/>
                    <a:pt x="941" y="881"/>
                  </a:cubicBezTo>
                  <a:cubicBezTo>
                    <a:pt x="989" y="929"/>
                    <a:pt x="1048" y="977"/>
                    <a:pt x="1108" y="1024"/>
                  </a:cubicBezTo>
                  <a:cubicBezTo>
                    <a:pt x="1167" y="1084"/>
                    <a:pt x="1227" y="1131"/>
                    <a:pt x="1286" y="1179"/>
                  </a:cubicBezTo>
                  <a:cubicBezTo>
                    <a:pt x="1358" y="1227"/>
                    <a:pt x="1417" y="1274"/>
                    <a:pt x="1489" y="1322"/>
                  </a:cubicBezTo>
                  <a:cubicBezTo>
                    <a:pt x="1560" y="1381"/>
                    <a:pt x="1632" y="1429"/>
                    <a:pt x="1703" y="1489"/>
                  </a:cubicBezTo>
                  <a:cubicBezTo>
                    <a:pt x="1751" y="1512"/>
                    <a:pt x="1786" y="1536"/>
                    <a:pt x="1822" y="1572"/>
                  </a:cubicBezTo>
                  <a:cubicBezTo>
                    <a:pt x="1858" y="1596"/>
                    <a:pt x="1894" y="1620"/>
                    <a:pt x="1917" y="1631"/>
                  </a:cubicBezTo>
                  <a:cubicBezTo>
                    <a:pt x="1929" y="1655"/>
                    <a:pt x="1941" y="1667"/>
                    <a:pt x="1965" y="1667"/>
                  </a:cubicBezTo>
                  <a:lnTo>
                    <a:pt x="1989" y="1667"/>
                  </a:lnTo>
                  <a:cubicBezTo>
                    <a:pt x="1994" y="1669"/>
                    <a:pt x="1998" y="1669"/>
                    <a:pt x="2003" y="1669"/>
                  </a:cubicBezTo>
                  <a:cubicBezTo>
                    <a:pt x="2033" y="1669"/>
                    <a:pt x="2059" y="1639"/>
                    <a:pt x="2048" y="1608"/>
                  </a:cubicBezTo>
                  <a:cubicBezTo>
                    <a:pt x="2048" y="1596"/>
                    <a:pt x="2048" y="1584"/>
                    <a:pt x="2036" y="1572"/>
                  </a:cubicBezTo>
                  <a:cubicBezTo>
                    <a:pt x="2036" y="1560"/>
                    <a:pt x="2025" y="1548"/>
                    <a:pt x="2025" y="1548"/>
                  </a:cubicBezTo>
                  <a:cubicBezTo>
                    <a:pt x="2013" y="1536"/>
                    <a:pt x="2001" y="1524"/>
                    <a:pt x="1989" y="1512"/>
                  </a:cubicBezTo>
                  <a:cubicBezTo>
                    <a:pt x="1977" y="1512"/>
                    <a:pt x="1965" y="1500"/>
                    <a:pt x="1953" y="1489"/>
                  </a:cubicBezTo>
                  <a:cubicBezTo>
                    <a:pt x="1917" y="1477"/>
                    <a:pt x="1894" y="1453"/>
                    <a:pt x="1858" y="1429"/>
                  </a:cubicBezTo>
                  <a:cubicBezTo>
                    <a:pt x="1798" y="1393"/>
                    <a:pt x="1751" y="1346"/>
                    <a:pt x="1691" y="1310"/>
                  </a:cubicBezTo>
                  <a:cubicBezTo>
                    <a:pt x="1632" y="1262"/>
                    <a:pt x="1572" y="1227"/>
                    <a:pt x="1513" y="1179"/>
                  </a:cubicBezTo>
                  <a:cubicBezTo>
                    <a:pt x="1465" y="1143"/>
                    <a:pt x="1405" y="1096"/>
                    <a:pt x="1358" y="1060"/>
                  </a:cubicBezTo>
                  <a:cubicBezTo>
                    <a:pt x="1298" y="1012"/>
                    <a:pt x="1251" y="977"/>
                    <a:pt x="1191" y="929"/>
                  </a:cubicBezTo>
                  <a:cubicBezTo>
                    <a:pt x="1132" y="869"/>
                    <a:pt x="1060" y="822"/>
                    <a:pt x="1001" y="762"/>
                  </a:cubicBezTo>
                  <a:cubicBezTo>
                    <a:pt x="882" y="667"/>
                    <a:pt x="763" y="560"/>
                    <a:pt x="655" y="465"/>
                  </a:cubicBezTo>
                  <a:cubicBezTo>
                    <a:pt x="584" y="405"/>
                    <a:pt x="512" y="357"/>
                    <a:pt x="453" y="298"/>
                  </a:cubicBezTo>
                  <a:cubicBezTo>
                    <a:pt x="334" y="203"/>
                    <a:pt x="227" y="107"/>
                    <a:pt x="120" y="24"/>
                  </a:cubicBezTo>
                  <a:cubicBezTo>
                    <a:pt x="96" y="12"/>
                    <a:pt x="84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2"/>
            <p:cNvSpPr/>
            <p:nvPr/>
          </p:nvSpPr>
          <p:spPr>
            <a:xfrm>
              <a:off x="3782000" y="4224450"/>
              <a:ext cx="18200" cy="22050"/>
            </a:xfrm>
            <a:custGeom>
              <a:avLst/>
              <a:gdLst/>
              <a:ahLst/>
              <a:cxnLst/>
              <a:rect l="l" t="t" r="r" b="b"/>
              <a:pathLst>
                <a:path w="728" h="882" extrusionOk="0">
                  <a:moveTo>
                    <a:pt x="370" y="144"/>
                  </a:moveTo>
                  <a:cubicBezTo>
                    <a:pt x="298" y="168"/>
                    <a:pt x="239" y="215"/>
                    <a:pt x="191" y="263"/>
                  </a:cubicBezTo>
                  <a:lnTo>
                    <a:pt x="179" y="263"/>
                  </a:lnTo>
                  <a:cubicBezTo>
                    <a:pt x="191" y="239"/>
                    <a:pt x="203" y="227"/>
                    <a:pt x="215" y="203"/>
                  </a:cubicBezTo>
                  <a:cubicBezTo>
                    <a:pt x="227" y="191"/>
                    <a:pt x="227" y="191"/>
                    <a:pt x="239" y="179"/>
                  </a:cubicBezTo>
                  <a:cubicBezTo>
                    <a:pt x="251" y="168"/>
                    <a:pt x="263" y="168"/>
                    <a:pt x="275" y="156"/>
                  </a:cubicBezTo>
                  <a:cubicBezTo>
                    <a:pt x="287" y="156"/>
                    <a:pt x="310" y="156"/>
                    <a:pt x="322" y="144"/>
                  </a:cubicBezTo>
                  <a:close/>
                  <a:moveTo>
                    <a:pt x="168" y="310"/>
                  </a:moveTo>
                  <a:cubicBezTo>
                    <a:pt x="168" y="334"/>
                    <a:pt x="179" y="346"/>
                    <a:pt x="191" y="358"/>
                  </a:cubicBezTo>
                  <a:cubicBezTo>
                    <a:pt x="191" y="358"/>
                    <a:pt x="191" y="358"/>
                    <a:pt x="191" y="370"/>
                  </a:cubicBezTo>
                  <a:cubicBezTo>
                    <a:pt x="179" y="370"/>
                    <a:pt x="156" y="370"/>
                    <a:pt x="144" y="394"/>
                  </a:cubicBezTo>
                  <a:cubicBezTo>
                    <a:pt x="156" y="358"/>
                    <a:pt x="156" y="334"/>
                    <a:pt x="168" y="310"/>
                  </a:cubicBezTo>
                  <a:close/>
                  <a:moveTo>
                    <a:pt x="465" y="275"/>
                  </a:moveTo>
                  <a:cubicBezTo>
                    <a:pt x="477" y="287"/>
                    <a:pt x="489" y="287"/>
                    <a:pt x="489" y="287"/>
                  </a:cubicBezTo>
                  <a:cubicBezTo>
                    <a:pt x="501" y="298"/>
                    <a:pt x="513" y="298"/>
                    <a:pt x="525" y="310"/>
                  </a:cubicBezTo>
                  <a:cubicBezTo>
                    <a:pt x="537" y="310"/>
                    <a:pt x="537" y="322"/>
                    <a:pt x="549" y="322"/>
                  </a:cubicBezTo>
                  <a:cubicBezTo>
                    <a:pt x="549" y="346"/>
                    <a:pt x="560" y="358"/>
                    <a:pt x="572" y="370"/>
                  </a:cubicBezTo>
                  <a:cubicBezTo>
                    <a:pt x="572" y="394"/>
                    <a:pt x="584" y="406"/>
                    <a:pt x="584" y="429"/>
                  </a:cubicBezTo>
                  <a:cubicBezTo>
                    <a:pt x="584" y="441"/>
                    <a:pt x="584" y="453"/>
                    <a:pt x="584" y="465"/>
                  </a:cubicBezTo>
                  <a:cubicBezTo>
                    <a:pt x="584" y="489"/>
                    <a:pt x="572" y="501"/>
                    <a:pt x="572" y="525"/>
                  </a:cubicBezTo>
                  <a:cubicBezTo>
                    <a:pt x="560" y="549"/>
                    <a:pt x="549" y="560"/>
                    <a:pt x="537" y="584"/>
                  </a:cubicBezTo>
                  <a:cubicBezTo>
                    <a:pt x="513" y="608"/>
                    <a:pt x="489" y="632"/>
                    <a:pt x="465" y="656"/>
                  </a:cubicBezTo>
                  <a:cubicBezTo>
                    <a:pt x="441" y="668"/>
                    <a:pt x="418" y="679"/>
                    <a:pt x="406" y="691"/>
                  </a:cubicBezTo>
                  <a:cubicBezTo>
                    <a:pt x="382" y="691"/>
                    <a:pt x="370" y="703"/>
                    <a:pt x="358" y="703"/>
                  </a:cubicBezTo>
                  <a:lnTo>
                    <a:pt x="334" y="703"/>
                  </a:lnTo>
                  <a:cubicBezTo>
                    <a:pt x="334" y="691"/>
                    <a:pt x="322" y="691"/>
                    <a:pt x="322" y="691"/>
                  </a:cubicBezTo>
                  <a:cubicBezTo>
                    <a:pt x="310" y="679"/>
                    <a:pt x="298" y="668"/>
                    <a:pt x="298" y="668"/>
                  </a:cubicBezTo>
                  <a:cubicBezTo>
                    <a:pt x="287" y="656"/>
                    <a:pt x="275" y="632"/>
                    <a:pt x="275" y="620"/>
                  </a:cubicBezTo>
                  <a:cubicBezTo>
                    <a:pt x="263" y="608"/>
                    <a:pt x="251" y="584"/>
                    <a:pt x="251" y="560"/>
                  </a:cubicBezTo>
                  <a:cubicBezTo>
                    <a:pt x="251" y="537"/>
                    <a:pt x="251" y="525"/>
                    <a:pt x="251" y="501"/>
                  </a:cubicBezTo>
                  <a:cubicBezTo>
                    <a:pt x="251" y="489"/>
                    <a:pt x="263" y="465"/>
                    <a:pt x="263" y="453"/>
                  </a:cubicBezTo>
                  <a:cubicBezTo>
                    <a:pt x="275" y="418"/>
                    <a:pt x="263" y="394"/>
                    <a:pt x="239" y="382"/>
                  </a:cubicBezTo>
                  <a:cubicBezTo>
                    <a:pt x="251" y="370"/>
                    <a:pt x="275" y="370"/>
                    <a:pt x="287" y="358"/>
                  </a:cubicBezTo>
                  <a:cubicBezTo>
                    <a:pt x="287" y="346"/>
                    <a:pt x="298" y="346"/>
                    <a:pt x="310" y="334"/>
                  </a:cubicBezTo>
                  <a:cubicBezTo>
                    <a:pt x="334" y="322"/>
                    <a:pt x="358" y="310"/>
                    <a:pt x="382" y="287"/>
                  </a:cubicBezTo>
                  <a:cubicBezTo>
                    <a:pt x="394" y="287"/>
                    <a:pt x="418" y="287"/>
                    <a:pt x="429" y="275"/>
                  </a:cubicBezTo>
                  <a:close/>
                  <a:moveTo>
                    <a:pt x="346" y="1"/>
                  </a:moveTo>
                  <a:cubicBezTo>
                    <a:pt x="310" y="1"/>
                    <a:pt x="263" y="13"/>
                    <a:pt x="227" y="25"/>
                  </a:cubicBezTo>
                  <a:cubicBezTo>
                    <a:pt x="179" y="48"/>
                    <a:pt x="144" y="72"/>
                    <a:pt x="108" y="108"/>
                  </a:cubicBezTo>
                  <a:cubicBezTo>
                    <a:pt x="72" y="156"/>
                    <a:pt x="48" y="203"/>
                    <a:pt x="37" y="251"/>
                  </a:cubicBezTo>
                  <a:cubicBezTo>
                    <a:pt x="25" y="298"/>
                    <a:pt x="13" y="346"/>
                    <a:pt x="1" y="406"/>
                  </a:cubicBezTo>
                  <a:cubicBezTo>
                    <a:pt x="1" y="453"/>
                    <a:pt x="1" y="513"/>
                    <a:pt x="1" y="560"/>
                  </a:cubicBezTo>
                  <a:cubicBezTo>
                    <a:pt x="13" y="644"/>
                    <a:pt x="37" y="715"/>
                    <a:pt x="84" y="775"/>
                  </a:cubicBezTo>
                  <a:cubicBezTo>
                    <a:pt x="96" y="787"/>
                    <a:pt x="108" y="799"/>
                    <a:pt x="120" y="810"/>
                  </a:cubicBezTo>
                  <a:cubicBezTo>
                    <a:pt x="132" y="822"/>
                    <a:pt x="144" y="834"/>
                    <a:pt x="168" y="846"/>
                  </a:cubicBezTo>
                  <a:cubicBezTo>
                    <a:pt x="203" y="870"/>
                    <a:pt x="251" y="882"/>
                    <a:pt x="287" y="882"/>
                  </a:cubicBezTo>
                  <a:cubicBezTo>
                    <a:pt x="334" y="882"/>
                    <a:pt x="370" y="882"/>
                    <a:pt x="406" y="870"/>
                  </a:cubicBezTo>
                  <a:cubicBezTo>
                    <a:pt x="453" y="858"/>
                    <a:pt x="489" y="834"/>
                    <a:pt x="525" y="810"/>
                  </a:cubicBezTo>
                  <a:cubicBezTo>
                    <a:pt x="584" y="775"/>
                    <a:pt x="644" y="715"/>
                    <a:pt x="679" y="644"/>
                  </a:cubicBezTo>
                  <a:cubicBezTo>
                    <a:pt x="703" y="608"/>
                    <a:pt x="715" y="572"/>
                    <a:pt x="715" y="537"/>
                  </a:cubicBezTo>
                  <a:cubicBezTo>
                    <a:pt x="727" y="501"/>
                    <a:pt x="727" y="465"/>
                    <a:pt x="727" y="429"/>
                  </a:cubicBezTo>
                  <a:cubicBezTo>
                    <a:pt x="727" y="406"/>
                    <a:pt x="727" y="382"/>
                    <a:pt x="715" y="370"/>
                  </a:cubicBezTo>
                  <a:cubicBezTo>
                    <a:pt x="715" y="346"/>
                    <a:pt x="703" y="334"/>
                    <a:pt x="691" y="310"/>
                  </a:cubicBezTo>
                  <a:cubicBezTo>
                    <a:pt x="679" y="287"/>
                    <a:pt x="679" y="263"/>
                    <a:pt x="668" y="239"/>
                  </a:cubicBezTo>
                  <a:cubicBezTo>
                    <a:pt x="656" y="215"/>
                    <a:pt x="632" y="203"/>
                    <a:pt x="620" y="179"/>
                  </a:cubicBezTo>
                  <a:cubicBezTo>
                    <a:pt x="608" y="168"/>
                    <a:pt x="596" y="144"/>
                    <a:pt x="584" y="120"/>
                  </a:cubicBezTo>
                  <a:cubicBezTo>
                    <a:pt x="572" y="108"/>
                    <a:pt x="549" y="84"/>
                    <a:pt x="525" y="60"/>
                  </a:cubicBezTo>
                  <a:cubicBezTo>
                    <a:pt x="513" y="48"/>
                    <a:pt x="489" y="37"/>
                    <a:pt x="465" y="25"/>
                  </a:cubicBezTo>
                  <a:cubicBezTo>
                    <a:pt x="441" y="13"/>
                    <a:pt x="418" y="13"/>
                    <a:pt x="394" y="13"/>
                  </a:cubicBezTo>
                  <a:cubicBezTo>
                    <a:pt x="382" y="1"/>
                    <a:pt x="358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2"/>
            <p:cNvSpPr/>
            <p:nvPr/>
          </p:nvSpPr>
          <p:spPr>
            <a:xfrm>
              <a:off x="3788250" y="4228925"/>
              <a:ext cx="3600" cy="17875"/>
            </a:xfrm>
            <a:custGeom>
              <a:avLst/>
              <a:gdLst/>
              <a:ahLst/>
              <a:cxnLst/>
              <a:rect l="l" t="t" r="r" b="b"/>
              <a:pathLst>
                <a:path w="144" h="71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262"/>
                    <a:pt x="1" y="453"/>
                    <a:pt x="1" y="643"/>
                  </a:cubicBezTo>
                  <a:cubicBezTo>
                    <a:pt x="1" y="679"/>
                    <a:pt x="37" y="715"/>
                    <a:pt x="72" y="715"/>
                  </a:cubicBezTo>
                  <a:cubicBezTo>
                    <a:pt x="108" y="715"/>
                    <a:pt x="144" y="679"/>
                    <a:pt x="144" y="643"/>
                  </a:cubicBezTo>
                  <a:cubicBezTo>
                    <a:pt x="144" y="453"/>
                    <a:pt x="144" y="262"/>
                    <a:pt x="144" y="72"/>
                  </a:cubicBezTo>
                  <a:cubicBezTo>
                    <a:pt x="144" y="36"/>
                    <a:pt x="108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2"/>
            <p:cNvSpPr/>
            <p:nvPr/>
          </p:nvSpPr>
          <p:spPr>
            <a:xfrm>
              <a:off x="3789450" y="4229525"/>
              <a:ext cx="5075" cy="13425"/>
            </a:xfrm>
            <a:custGeom>
              <a:avLst/>
              <a:gdLst/>
              <a:ahLst/>
              <a:cxnLst/>
              <a:rect l="l" t="t" r="r" b="b"/>
              <a:pathLst>
                <a:path w="203" h="537" extrusionOk="0">
                  <a:moveTo>
                    <a:pt x="72" y="0"/>
                  </a:moveTo>
                  <a:cubicBezTo>
                    <a:pt x="60" y="0"/>
                    <a:pt x="48" y="12"/>
                    <a:pt x="36" y="12"/>
                  </a:cubicBezTo>
                  <a:cubicBezTo>
                    <a:pt x="24" y="24"/>
                    <a:pt x="12" y="36"/>
                    <a:pt x="0" y="60"/>
                  </a:cubicBezTo>
                  <a:cubicBezTo>
                    <a:pt x="0" y="72"/>
                    <a:pt x="0" y="95"/>
                    <a:pt x="12" y="107"/>
                  </a:cubicBezTo>
                  <a:cubicBezTo>
                    <a:pt x="12" y="107"/>
                    <a:pt x="12" y="119"/>
                    <a:pt x="24" y="131"/>
                  </a:cubicBezTo>
                  <a:cubicBezTo>
                    <a:pt x="36" y="155"/>
                    <a:pt x="48" y="191"/>
                    <a:pt x="48" y="238"/>
                  </a:cubicBezTo>
                  <a:cubicBezTo>
                    <a:pt x="60" y="310"/>
                    <a:pt x="60" y="381"/>
                    <a:pt x="48" y="465"/>
                  </a:cubicBezTo>
                  <a:cubicBezTo>
                    <a:pt x="48" y="476"/>
                    <a:pt x="60" y="500"/>
                    <a:pt x="72" y="512"/>
                  </a:cubicBezTo>
                  <a:cubicBezTo>
                    <a:pt x="84" y="524"/>
                    <a:pt x="108" y="536"/>
                    <a:pt x="120" y="536"/>
                  </a:cubicBezTo>
                  <a:cubicBezTo>
                    <a:pt x="143" y="536"/>
                    <a:pt x="155" y="524"/>
                    <a:pt x="167" y="512"/>
                  </a:cubicBezTo>
                  <a:cubicBezTo>
                    <a:pt x="191" y="500"/>
                    <a:pt x="191" y="476"/>
                    <a:pt x="191" y="465"/>
                  </a:cubicBezTo>
                  <a:cubicBezTo>
                    <a:pt x="203" y="405"/>
                    <a:pt x="203" y="357"/>
                    <a:pt x="191" y="298"/>
                  </a:cubicBezTo>
                  <a:cubicBezTo>
                    <a:pt x="191" y="250"/>
                    <a:pt x="191" y="203"/>
                    <a:pt x="179" y="155"/>
                  </a:cubicBezTo>
                  <a:cubicBezTo>
                    <a:pt x="167" y="119"/>
                    <a:pt x="143" y="72"/>
                    <a:pt x="131" y="36"/>
                  </a:cubicBezTo>
                  <a:cubicBezTo>
                    <a:pt x="120" y="1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2"/>
            <p:cNvSpPr/>
            <p:nvPr/>
          </p:nvSpPr>
          <p:spPr>
            <a:xfrm>
              <a:off x="3788850" y="4227425"/>
              <a:ext cx="11350" cy="17075"/>
            </a:xfrm>
            <a:custGeom>
              <a:avLst/>
              <a:gdLst/>
              <a:ahLst/>
              <a:cxnLst/>
              <a:rect l="l" t="t" r="r" b="b"/>
              <a:pathLst>
                <a:path w="454" h="683" extrusionOk="0">
                  <a:moveTo>
                    <a:pt x="155" y="1"/>
                  </a:moveTo>
                  <a:cubicBezTo>
                    <a:pt x="132" y="13"/>
                    <a:pt x="108" y="25"/>
                    <a:pt x="84" y="37"/>
                  </a:cubicBezTo>
                  <a:cubicBezTo>
                    <a:pt x="60" y="37"/>
                    <a:pt x="48" y="49"/>
                    <a:pt x="36" y="60"/>
                  </a:cubicBezTo>
                  <a:cubicBezTo>
                    <a:pt x="13" y="72"/>
                    <a:pt x="1" y="84"/>
                    <a:pt x="1" y="108"/>
                  </a:cubicBezTo>
                  <a:cubicBezTo>
                    <a:pt x="1" y="120"/>
                    <a:pt x="1" y="144"/>
                    <a:pt x="13" y="156"/>
                  </a:cubicBezTo>
                  <a:cubicBezTo>
                    <a:pt x="20" y="179"/>
                    <a:pt x="43" y="192"/>
                    <a:pt x="67" y="192"/>
                  </a:cubicBezTo>
                  <a:cubicBezTo>
                    <a:pt x="81" y="192"/>
                    <a:pt x="95" y="188"/>
                    <a:pt x="108" y="179"/>
                  </a:cubicBezTo>
                  <a:cubicBezTo>
                    <a:pt x="120" y="168"/>
                    <a:pt x="144" y="156"/>
                    <a:pt x="167" y="144"/>
                  </a:cubicBezTo>
                  <a:cubicBezTo>
                    <a:pt x="179" y="144"/>
                    <a:pt x="191" y="144"/>
                    <a:pt x="203" y="132"/>
                  </a:cubicBezTo>
                  <a:lnTo>
                    <a:pt x="227" y="132"/>
                  </a:lnTo>
                  <a:cubicBezTo>
                    <a:pt x="227" y="132"/>
                    <a:pt x="239" y="144"/>
                    <a:pt x="239" y="144"/>
                  </a:cubicBezTo>
                  <a:lnTo>
                    <a:pt x="251" y="144"/>
                  </a:lnTo>
                  <a:cubicBezTo>
                    <a:pt x="263" y="156"/>
                    <a:pt x="263" y="156"/>
                    <a:pt x="275" y="168"/>
                  </a:cubicBezTo>
                  <a:cubicBezTo>
                    <a:pt x="275" y="179"/>
                    <a:pt x="286" y="191"/>
                    <a:pt x="298" y="203"/>
                  </a:cubicBezTo>
                  <a:cubicBezTo>
                    <a:pt x="298" y="227"/>
                    <a:pt x="310" y="239"/>
                    <a:pt x="310" y="263"/>
                  </a:cubicBezTo>
                  <a:cubicBezTo>
                    <a:pt x="310" y="287"/>
                    <a:pt x="310" y="299"/>
                    <a:pt x="310" y="322"/>
                  </a:cubicBezTo>
                  <a:cubicBezTo>
                    <a:pt x="298" y="358"/>
                    <a:pt x="298" y="394"/>
                    <a:pt x="286" y="430"/>
                  </a:cubicBezTo>
                  <a:cubicBezTo>
                    <a:pt x="263" y="453"/>
                    <a:pt x="251" y="489"/>
                    <a:pt x="227" y="525"/>
                  </a:cubicBezTo>
                  <a:cubicBezTo>
                    <a:pt x="215" y="537"/>
                    <a:pt x="203" y="549"/>
                    <a:pt x="191" y="560"/>
                  </a:cubicBezTo>
                  <a:cubicBezTo>
                    <a:pt x="155" y="596"/>
                    <a:pt x="155" y="632"/>
                    <a:pt x="191" y="656"/>
                  </a:cubicBezTo>
                  <a:cubicBezTo>
                    <a:pt x="203" y="674"/>
                    <a:pt x="218" y="683"/>
                    <a:pt x="234" y="683"/>
                  </a:cubicBezTo>
                  <a:cubicBezTo>
                    <a:pt x="251" y="683"/>
                    <a:pt x="269" y="674"/>
                    <a:pt x="286" y="656"/>
                  </a:cubicBezTo>
                  <a:cubicBezTo>
                    <a:pt x="298" y="644"/>
                    <a:pt x="322" y="620"/>
                    <a:pt x="334" y="608"/>
                  </a:cubicBezTo>
                  <a:cubicBezTo>
                    <a:pt x="358" y="572"/>
                    <a:pt x="370" y="549"/>
                    <a:pt x="382" y="525"/>
                  </a:cubicBezTo>
                  <a:cubicBezTo>
                    <a:pt x="429" y="441"/>
                    <a:pt x="453" y="346"/>
                    <a:pt x="453" y="263"/>
                  </a:cubicBezTo>
                  <a:cubicBezTo>
                    <a:pt x="441" y="215"/>
                    <a:pt x="429" y="168"/>
                    <a:pt x="405" y="120"/>
                  </a:cubicBezTo>
                  <a:cubicBezTo>
                    <a:pt x="382" y="84"/>
                    <a:pt x="358" y="37"/>
                    <a:pt x="310" y="13"/>
                  </a:cubicBezTo>
                  <a:cubicBezTo>
                    <a:pt x="286" y="1"/>
                    <a:pt x="251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2"/>
            <p:cNvSpPr/>
            <p:nvPr/>
          </p:nvSpPr>
          <p:spPr>
            <a:xfrm>
              <a:off x="3791225" y="4230700"/>
              <a:ext cx="4500" cy="13125"/>
            </a:xfrm>
            <a:custGeom>
              <a:avLst/>
              <a:gdLst/>
              <a:ahLst/>
              <a:cxnLst/>
              <a:rect l="l" t="t" r="r" b="b"/>
              <a:pathLst>
                <a:path w="180" h="525" extrusionOk="0">
                  <a:moveTo>
                    <a:pt x="49" y="1"/>
                  </a:moveTo>
                  <a:cubicBezTo>
                    <a:pt x="13" y="13"/>
                    <a:pt x="1" y="48"/>
                    <a:pt x="1" y="84"/>
                  </a:cubicBezTo>
                  <a:cubicBezTo>
                    <a:pt x="13" y="132"/>
                    <a:pt x="25" y="168"/>
                    <a:pt x="37" y="215"/>
                  </a:cubicBezTo>
                  <a:cubicBezTo>
                    <a:pt x="49" y="299"/>
                    <a:pt x="37" y="370"/>
                    <a:pt x="37" y="453"/>
                  </a:cubicBezTo>
                  <a:cubicBezTo>
                    <a:pt x="25" y="465"/>
                    <a:pt x="37" y="489"/>
                    <a:pt x="49" y="501"/>
                  </a:cubicBezTo>
                  <a:cubicBezTo>
                    <a:pt x="60" y="513"/>
                    <a:pt x="84" y="525"/>
                    <a:pt x="96" y="525"/>
                  </a:cubicBezTo>
                  <a:cubicBezTo>
                    <a:pt x="120" y="525"/>
                    <a:pt x="132" y="513"/>
                    <a:pt x="144" y="501"/>
                  </a:cubicBezTo>
                  <a:cubicBezTo>
                    <a:pt x="156" y="489"/>
                    <a:pt x="168" y="477"/>
                    <a:pt x="168" y="453"/>
                  </a:cubicBezTo>
                  <a:cubicBezTo>
                    <a:pt x="168" y="406"/>
                    <a:pt x="180" y="358"/>
                    <a:pt x="180" y="310"/>
                  </a:cubicBezTo>
                  <a:cubicBezTo>
                    <a:pt x="180" y="215"/>
                    <a:pt x="156" y="132"/>
                    <a:pt x="132" y="48"/>
                  </a:cubicBezTo>
                  <a:cubicBezTo>
                    <a:pt x="132" y="25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2"/>
            <p:cNvSpPr/>
            <p:nvPr/>
          </p:nvSpPr>
          <p:spPr>
            <a:xfrm>
              <a:off x="3734075" y="4313150"/>
              <a:ext cx="22050" cy="21875"/>
            </a:xfrm>
            <a:custGeom>
              <a:avLst/>
              <a:gdLst/>
              <a:ahLst/>
              <a:cxnLst/>
              <a:rect l="l" t="t" r="r" b="b"/>
              <a:pathLst>
                <a:path w="882" h="875" extrusionOk="0">
                  <a:moveTo>
                    <a:pt x="251" y="191"/>
                  </a:moveTo>
                  <a:lnTo>
                    <a:pt x="251" y="191"/>
                  </a:lnTo>
                  <a:cubicBezTo>
                    <a:pt x="227" y="227"/>
                    <a:pt x="191" y="263"/>
                    <a:pt x="168" y="287"/>
                  </a:cubicBezTo>
                  <a:cubicBezTo>
                    <a:pt x="180" y="275"/>
                    <a:pt x="191" y="263"/>
                    <a:pt x="203" y="239"/>
                  </a:cubicBezTo>
                  <a:cubicBezTo>
                    <a:pt x="215" y="227"/>
                    <a:pt x="227" y="215"/>
                    <a:pt x="239" y="203"/>
                  </a:cubicBezTo>
                  <a:cubicBezTo>
                    <a:pt x="251" y="192"/>
                    <a:pt x="251" y="191"/>
                    <a:pt x="251" y="191"/>
                  </a:cubicBezTo>
                  <a:close/>
                  <a:moveTo>
                    <a:pt x="441" y="144"/>
                  </a:moveTo>
                  <a:cubicBezTo>
                    <a:pt x="465" y="144"/>
                    <a:pt x="489" y="156"/>
                    <a:pt x="513" y="156"/>
                  </a:cubicBezTo>
                  <a:cubicBezTo>
                    <a:pt x="549" y="179"/>
                    <a:pt x="584" y="203"/>
                    <a:pt x="620" y="227"/>
                  </a:cubicBezTo>
                  <a:cubicBezTo>
                    <a:pt x="644" y="239"/>
                    <a:pt x="656" y="263"/>
                    <a:pt x="680" y="287"/>
                  </a:cubicBezTo>
                  <a:cubicBezTo>
                    <a:pt x="691" y="310"/>
                    <a:pt x="703" y="334"/>
                    <a:pt x="715" y="358"/>
                  </a:cubicBezTo>
                  <a:cubicBezTo>
                    <a:pt x="727" y="382"/>
                    <a:pt x="739" y="418"/>
                    <a:pt x="739" y="441"/>
                  </a:cubicBezTo>
                  <a:cubicBezTo>
                    <a:pt x="739" y="465"/>
                    <a:pt x="739" y="489"/>
                    <a:pt x="739" y="513"/>
                  </a:cubicBezTo>
                  <a:cubicBezTo>
                    <a:pt x="739" y="525"/>
                    <a:pt x="739" y="537"/>
                    <a:pt x="727" y="549"/>
                  </a:cubicBezTo>
                  <a:cubicBezTo>
                    <a:pt x="727" y="560"/>
                    <a:pt x="715" y="572"/>
                    <a:pt x="715" y="584"/>
                  </a:cubicBezTo>
                  <a:cubicBezTo>
                    <a:pt x="703" y="596"/>
                    <a:pt x="691" y="608"/>
                    <a:pt x="668" y="620"/>
                  </a:cubicBezTo>
                  <a:cubicBezTo>
                    <a:pt x="632" y="656"/>
                    <a:pt x="584" y="691"/>
                    <a:pt x="525" y="703"/>
                  </a:cubicBezTo>
                  <a:cubicBezTo>
                    <a:pt x="501" y="715"/>
                    <a:pt x="465" y="727"/>
                    <a:pt x="430" y="739"/>
                  </a:cubicBezTo>
                  <a:lnTo>
                    <a:pt x="394" y="739"/>
                  </a:lnTo>
                  <a:cubicBezTo>
                    <a:pt x="394" y="703"/>
                    <a:pt x="370" y="680"/>
                    <a:pt x="334" y="680"/>
                  </a:cubicBezTo>
                  <a:cubicBezTo>
                    <a:pt x="310" y="668"/>
                    <a:pt x="287" y="656"/>
                    <a:pt x="263" y="644"/>
                  </a:cubicBezTo>
                  <a:cubicBezTo>
                    <a:pt x="239" y="644"/>
                    <a:pt x="227" y="632"/>
                    <a:pt x="203" y="620"/>
                  </a:cubicBezTo>
                  <a:cubicBezTo>
                    <a:pt x="191" y="608"/>
                    <a:pt x="191" y="596"/>
                    <a:pt x="180" y="596"/>
                  </a:cubicBezTo>
                  <a:cubicBezTo>
                    <a:pt x="168" y="584"/>
                    <a:pt x="168" y="572"/>
                    <a:pt x="156" y="560"/>
                  </a:cubicBezTo>
                  <a:cubicBezTo>
                    <a:pt x="156" y="549"/>
                    <a:pt x="156" y="549"/>
                    <a:pt x="156" y="537"/>
                  </a:cubicBezTo>
                  <a:cubicBezTo>
                    <a:pt x="180" y="501"/>
                    <a:pt x="203" y="465"/>
                    <a:pt x="227" y="430"/>
                  </a:cubicBezTo>
                  <a:cubicBezTo>
                    <a:pt x="239" y="406"/>
                    <a:pt x="263" y="382"/>
                    <a:pt x="275" y="370"/>
                  </a:cubicBezTo>
                  <a:cubicBezTo>
                    <a:pt x="322" y="310"/>
                    <a:pt x="370" y="251"/>
                    <a:pt x="418" y="203"/>
                  </a:cubicBezTo>
                  <a:cubicBezTo>
                    <a:pt x="430" y="179"/>
                    <a:pt x="441" y="156"/>
                    <a:pt x="441" y="144"/>
                  </a:cubicBezTo>
                  <a:close/>
                  <a:moveTo>
                    <a:pt x="406" y="1"/>
                  </a:moveTo>
                  <a:cubicBezTo>
                    <a:pt x="358" y="1"/>
                    <a:pt x="322" y="13"/>
                    <a:pt x="275" y="25"/>
                  </a:cubicBezTo>
                  <a:cubicBezTo>
                    <a:pt x="215" y="49"/>
                    <a:pt x="156" y="84"/>
                    <a:pt x="108" y="132"/>
                  </a:cubicBezTo>
                  <a:cubicBezTo>
                    <a:pt x="84" y="156"/>
                    <a:pt x="72" y="179"/>
                    <a:pt x="49" y="215"/>
                  </a:cubicBezTo>
                  <a:cubicBezTo>
                    <a:pt x="37" y="251"/>
                    <a:pt x="25" y="287"/>
                    <a:pt x="13" y="322"/>
                  </a:cubicBezTo>
                  <a:cubicBezTo>
                    <a:pt x="1" y="394"/>
                    <a:pt x="1" y="465"/>
                    <a:pt x="13" y="537"/>
                  </a:cubicBezTo>
                  <a:cubicBezTo>
                    <a:pt x="13" y="549"/>
                    <a:pt x="13" y="560"/>
                    <a:pt x="25" y="572"/>
                  </a:cubicBezTo>
                  <a:cubicBezTo>
                    <a:pt x="25" y="584"/>
                    <a:pt x="25" y="596"/>
                    <a:pt x="25" y="608"/>
                  </a:cubicBezTo>
                  <a:cubicBezTo>
                    <a:pt x="25" y="632"/>
                    <a:pt x="37" y="656"/>
                    <a:pt x="49" y="680"/>
                  </a:cubicBezTo>
                  <a:cubicBezTo>
                    <a:pt x="72" y="703"/>
                    <a:pt x="84" y="727"/>
                    <a:pt x="108" y="751"/>
                  </a:cubicBezTo>
                  <a:cubicBezTo>
                    <a:pt x="132" y="775"/>
                    <a:pt x="168" y="811"/>
                    <a:pt x="215" y="834"/>
                  </a:cubicBezTo>
                  <a:cubicBezTo>
                    <a:pt x="263" y="858"/>
                    <a:pt x="310" y="870"/>
                    <a:pt x="358" y="870"/>
                  </a:cubicBezTo>
                  <a:cubicBezTo>
                    <a:pt x="376" y="874"/>
                    <a:pt x="392" y="875"/>
                    <a:pt x="408" y="875"/>
                  </a:cubicBezTo>
                  <a:cubicBezTo>
                    <a:pt x="446" y="875"/>
                    <a:pt x="479" y="867"/>
                    <a:pt x="513" y="858"/>
                  </a:cubicBezTo>
                  <a:cubicBezTo>
                    <a:pt x="572" y="846"/>
                    <a:pt x="620" y="811"/>
                    <a:pt x="668" y="787"/>
                  </a:cubicBezTo>
                  <a:cubicBezTo>
                    <a:pt x="715" y="763"/>
                    <a:pt x="751" y="739"/>
                    <a:pt x="787" y="703"/>
                  </a:cubicBezTo>
                  <a:cubicBezTo>
                    <a:pt x="834" y="668"/>
                    <a:pt x="858" y="620"/>
                    <a:pt x="870" y="560"/>
                  </a:cubicBezTo>
                  <a:cubicBezTo>
                    <a:pt x="882" y="513"/>
                    <a:pt x="882" y="453"/>
                    <a:pt x="870" y="406"/>
                  </a:cubicBezTo>
                  <a:cubicBezTo>
                    <a:pt x="870" y="358"/>
                    <a:pt x="846" y="299"/>
                    <a:pt x="822" y="263"/>
                  </a:cubicBezTo>
                  <a:cubicBezTo>
                    <a:pt x="787" y="203"/>
                    <a:pt x="739" y="144"/>
                    <a:pt x="691" y="108"/>
                  </a:cubicBezTo>
                  <a:cubicBezTo>
                    <a:pt x="632" y="60"/>
                    <a:pt x="561" y="25"/>
                    <a:pt x="489" y="13"/>
                  </a:cubicBezTo>
                  <a:cubicBezTo>
                    <a:pt x="465" y="1"/>
                    <a:pt x="44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3738850" y="431852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15" y="215"/>
                  </a:moveTo>
                  <a:cubicBezTo>
                    <a:pt x="215" y="226"/>
                    <a:pt x="215" y="250"/>
                    <a:pt x="227" y="262"/>
                  </a:cubicBezTo>
                  <a:lnTo>
                    <a:pt x="203" y="262"/>
                  </a:lnTo>
                  <a:cubicBezTo>
                    <a:pt x="203" y="250"/>
                    <a:pt x="203" y="250"/>
                    <a:pt x="203" y="238"/>
                  </a:cubicBezTo>
                  <a:cubicBezTo>
                    <a:pt x="203" y="226"/>
                    <a:pt x="203" y="226"/>
                    <a:pt x="203" y="215"/>
                  </a:cubicBezTo>
                  <a:close/>
                  <a:moveTo>
                    <a:pt x="405" y="0"/>
                  </a:moveTo>
                  <a:cubicBezTo>
                    <a:pt x="358" y="0"/>
                    <a:pt x="322" y="24"/>
                    <a:pt x="286" y="60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69" y="30"/>
                    <a:pt x="245" y="19"/>
                    <a:pt x="219" y="19"/>
                  </a:cubicBezTo>
                  <a:cubicBezTo>
                    <a:pt x="210" y="19"/>
                    <a:pt x="200" y="21"/>
                    <a:pt x="191" y="24"/>
                  </a:cubicBezTo>
                  <a:cubicBezTo>
                    <a:pt x="167" y="36"/>
                    <a:pt x="155" y="60"/>
                    <a:pt x="131" y="72"/>
                  </a:cubicBezTo>
                  <a:cubicBezTo>
                    <a:pt x="108" y="84"/>
                    <a:pt x="96" y="107"/>
                    <a:pt x="84" y="131"/>
                  </a:cubicBezTo>
                  <a:cubicBezTo>
                    <a:pt x="48" y="167"/>
                    <a:pt x="24" y="215"/>
                    <a:pt x="12" y="262"/>
                  </a:cubicBezTo>
                  <a:cubicBezTo>
                    <a:pt x="0" y="310"/>
                    <a:pt x="0" y="369"/>
                    <a:pt x="24" y="417"/>
                  </a:cubicBezTo>
                  <a:cubicBezTo>
                    <a:pt x="36" y="429"/>
                    <a:pt x="48" y="453"/>
                    <a:pt x="60" y="465"/>
                  </a:cubicBezTo>
                  <a:cubicBezTo>
                    <a:pt x="84" y="488"/>
                    <a:pt x="119" y="500"/>
                    <a:pt x="143" y="512"/>
                  </a:cubicBezTo>
                  <a:cubicBezTo>
                    <a:pt x="167" y="512"/>
                    <a:pt x="191" y="512"/>
                    <a:pt x="215" y="500"/>
                  </a:cubicBezTo>
                  <a:cubicBezTo>
                    <a:pt x="239" y="500"/>
                    <a:pt x="262" y="488"/>
                    <a:pt x="274" y="476"/>
                  </a:cubicBezTo>
                  <a:cubicBezTo>
                    <a:pt x="298" y="465"/>
                    <a:pt x="322" y="453"/>
                    <a:pt x="346" y="441"/>
                  </a:cubicBezTo>
                  <a:cubicBezTo>
                    <a:pt x="358" y="417"/>
                    <a:pt x="381" y="405"/>
                    <a:pt x="393" y="381"/>
                  </a:cubicBezTo>
                  <a:cubicBezTo>
                    <a:pt x="417" y="357"/>
                    <a:pt x="429" y="345"/>
                    <a:pt x="429" y="310"/>
                  </a:cubicBezTo>
                  <a:cubicBezTo>
                    <a:pt x="429" y="298"/>
                    <a:pt x="441" y="286"/>
                    <a:pt x="441" y="274"/>
                  </a:cubicBezTo>
                  <a:cubicBezTo>
                    <a:pt x="453" y="262"/>
                    <a:pt x="465" y="238"/>
                    <a:pt x="477" y="215"/>
                  </a:cubicBezTo>
                  <a:cubicBezTo>
                    <a:pt x="489" y="203"/>
                    <a:pt x="489" y="179"/>
                    <a:pt x="500" y="155"/>
                  </a:cubicBezTo>
                  <a:cubicBezTo>
                    <a:pt x="500" y="143"/>
                    <a:pt x="500" y="119"/>
                    <a:pt x="500" y="107"/>
                  </a:cubicBezTo>
                  <a:cubicBezTo>
                    <a:pt x="500" y="95"/>
                    <a:pt x="500" y="84"/>
                    <a:pt x="500" y="72"/>
                  </a:cubicBezTo>
                  <a:cubicBezTo>
                    <a:pt x="489" y="60"/>
                    <a:pt x="489" y="48"/>
                    <a:pt x="477" y="36"/>
                  </a:cubicBezTo>
                  <a:cubicBezTo>
                    <a:pt x="477" y="24"/>
                    <a:pt x="465" y="12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3679900" y="4275650"/>
              <a:ext cx="18200" cy="17425"/>
            </a:xfrm>
            <a:custGeom>
              <a:avLst/>
              <a:gdLst/>
              <a:ahLst/>
              <a:cxnLst/>
              <a:rect l="l" t="t" r="r" b="b"/>
              <a:pathLst>
                <a:path w="728" h="697" extrusionOk="0">
                  <a:moveTo>
                    <a:pt x="299" y="203"/>
                  </a:moveTo>
                  <a:cubicBezTo>
                    <a:pt x="287" y="215"/>
                    <a:pt x="287" y="215"/>
                    <a:pt x="287" y="215"/>
                  </a:cubicBezTo>
                  <a:cubicBezTo>
                    <a:pt x="287" y="203"/>
                    <a:pt x="299" y="203"/>
                    <a:pt x="299" y="203"/>
                  </a:cubicBezTo>
                  <a:close/>
                  <a:moveTo>
                    <a:pt x="406" y="191"/>
                  </a:moveTo>
                  <a:cubicBezTo>
                    <a:pt x="406" y="203"/>
                    <a:pt x="418" y="203"/>
                    <a:pt x="418" y="203"/>
                  </a:cubicBezTo>
                  <a:cubicBezTo>
                    <a:pt x="418" y="203"/>
                    <a:pt x="418" y="203"/>
                    <a:pt x="430" y="215"/>
                  </a:cubicBezTo>
                  <a:lnTo>
                    <a:pt x="406" y="215"/>
                  </a:lnTo>
                  <a:cubicBezTo>
                    <a:pt x="394" y="203"/>
                    <a:pt x="394" y="203"/>
                    <a:pt x="382" y="191"/>
                  </a:cubicBezTo>
                  <a:close/>
                  <a:moveTo>
                    <a:pt x="287" y="215"/>
                  </a:moveTo>
                  <a:lnTo>
                    <a:pt x="287" y="215"/>
                  </a:lnTo>
                  <a:cubicBezTo>
                    <a:pt x="275" y="239"/>
                    <a:pt x="263" y="251"/>
                    <a:pt x="251" y="275"/>
                  </a:cubicBezTo>
                  <a:cubicBezTo>
                    <a:pt x="251" y="263"/>
                    <a:pt x="251" y="263"/>
                    <a:pt x="263" y="251"/>
                  </a:cubicBezTo>
                  <a:cubicBezTo>
                    <a:pt x="263" y="251"/>
                    <a:pt x="263" y="239"/>
                    <a:pt x="275" y="227"/>
                  </a:cubicBezTo>
                  <a:cubicBezTo>
                    <a:pt x="275" y="227"/>
                    <a:pt x="287" y="215"/>
                    <a:pt x="287" y="215"/>
                  </a:cubicBezTo>
                  <a:close/>
                  <a:moveTo>
                    <a:pt x="358" y="489"/>
                  </a:moveTo>
                  <a:cubicBezTo>
                    <a:pt x="358" y="501"/>
                    <a:pt x="358" y="501"/>
                    <a:pt x="358" y="501"/>
                  </a:cubicBezTo>
                  <a:cubicBezTo>
                    <a:pt x="358" y="501"/>
                    <a:pt x="358" y="489"/>
                    <a:pt x="346" y="489"/>
                  </a:cubicBezTo>
                  <a:close/>
                  <a:moveTo>
                    <a:pt x="370" y="1"/>
                  </a:moveTo>
                  <a:cubicBezTo>
                    <a:pt x="287" y="1"/>
                    <a:pt x="215" y="25"/>
                    <a:pt x="144" y="72"/>
                  </a:cubicBezTo>
                  <a:cubicBezTo>
                    <a:pt x="108" y="96"/>
                    <a:pt x="72" y="132"/>
                    <a:pt x="49" y="179"/>
                  </a:cubicBezTo>
                  <a:cubicBezTo>
                    <a:pt x="25" y="215"/>
                    <a:pt x="13" y="275"/>
                    <a:pt x="1" y="322"/>
                  </a:cubicBezTo>
                  <a:cubicBezTo>
                    <a:pt x="1" y="370"/>
                    <a:pt x="13" y="417"/>
                    <a:pt x="25" y="465"/>
                  </a:cubicBezTo>
                  <a:cubicBezTo>
                    <a:pt x="25" y="489"/>
                    <a:pt x="37" y="513"/>
                    <a:pt x="37" y="536"/>
                  </a:cubicBezTo>
                  <a:cubicBezTo>
                    <a:pt x="49" y="560"/>
                    <a:pt x="72" y="584"/>
                    <a:pt x="84" y="608"/>
                  </a:cubicBezTo>
                  <a:cubicBezTo>
                    <a:pt x="96" y="632"/>
                    <a:pt x="120" y="644"/>
                    <a:pt x="144" y="656"/>
                  </a:cubicBezTo>
                  <a:cubicBezTo>
                    <a:pt x="168" y="667"/>
                    <a:pt x="191" y="679"/>
                    <a:pt x="215" y="679"/>
                  </a:cubicBezTo>
                  <a:cubicBezTo>
                    <a:pt x="239" y="691"/>
                    <a:pt x="263" y="691"/>
                    <a:pt x="287" y="691"/>
                  </a:cubicBezTo>
                  <a:cubicBezTo>
                    <a:pt x="299" y="695"/>
                    <a:pt x="309" y="697"/>
                    <a:pt x="319" y="697"/>
                  </a:cubicBezTo>
                  <a:cubicBezTo>
                    <a:pt x="340" y="697"/>
                    <a:pt x="358" y="691"/>
                    <a:pt x="382" y="691"/>
                  </a:cubicBezTo>
                  <a:cubicBezTo>
                    <a:pt x="418" y="679"/>
                    <a:pt x="453" y="667"/>
                    <a:pt x="477" y="644"/>
                  </a:cubicBezTo>
                  <a:cubicBezTo>
                    <a:pt x="513" y="644"/>
                    <a:pt x="549" y="620"/>
                    <a:pt x="572" y="596"/>
                  </a:cubicBezTo>
                  <a:cubicBezTo>
                    <a:pt x="620" y="572"/>
                    <a:pt x="644" y="525"/>
                    <a:pt x="680" y="477"/>
                  </a:cubicBezTo>
                  <a:cubicBezTo>
                    <a:pt x="692" y="429"/>
                    <a:pt x="715" y="382"/>
                    <a:pt x="715" y="334"/>
                  </a:cubicBezTo>
                  <a:cubicBezTo>
                    <a:pt x="727" y="275"/>
                    <a:pt x="715" y="227"/>
                    <a:pt x="692" y="179"/>
                  </a:cubicBezTo>
                  <a:cubicBezTo>
                    <a:pt x="644" y="84"/>
                    <a:pt x="549" y="36"/>
                    <a:pt x="453" y="13"/>
                  </a:cubicBezTo>
                  <a:cubicBezTo>
                    <a:pt x="430" y="1"/>
                    <a:pt x="394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842;p52"/>
          <p:cNvSpPr/>
          <p:nvPr/>
        </p:nvSpPr>
        <p:spPr>
          <a:xfrm rot="-238973">
            <a:off x="5009300" y="3314237"/>
            <a:ext cx="1053123" cy="94278"/>
          </a:xfrm>
          <a:custGeom>
            <a:avLst/>
            <a:gdLst/>
            <a:ahLst/>
            <a:cxnLst/>
            <a:rect l="l" t="t" r="r" b="b"/>
            <a:pathLst>
              <a:path w="5467" h="364" extrusionOk="0">
                <a:moveTo>
                  <a:pt x="231" y="1"/>
                </a:moveTo>
                <a:cubicBezTo>
                  <a:pt x="187" y="1"/>
                  <a:pt x="0" y="78"/>
                  <a:pt x="110" y="89"/>
                </a:cubicBezTo>
                <a:cubicBezTo>
                  <a:pt x="1815" y="265"/>
                  <a:pt x="3542" y="364"/>
                  <a:pt x="5257" y="364"/>
                </a:cubicBezTo>
                <a:cubicBezTo>
                  <a:pt x="5312" y="364"/>
                  <a:pt x="5466" y="276"/>
                  <a:pt x="5334" y="276"/>
                </a:cubicBezTo>
                <a:cubicBezTo>
                  <a:pt x="3641" y="276"/>
                  <a:pt x="1925" y="177"/>
                  <a:pt x="2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6C43E4-D2D5-4FA5-99A5-CC06E89E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2" y="1372303"/>
            <a:ext cx="4425744" cy="30263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658" y="405442"/>
            <a:ext cx="7548085" cy="785004"/>
          </a:xfrm>
        </p:spPr>
        <p:txBody>
          <a:bodyPr/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Streaming do Brasil 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061462399"/>
              </p:ext>
            </p:extLst>
          </p:nvPr>
        </p:nvGraphicFramePr>
        <p:xfrm>
          <a:off x="665071" y="1019175"/>
          <a:ext cx="7164866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cience Fiction Newsletter by Slidesgo">
  <a:themeElements>
    <a:clrScheme name="Simple Light">
      <a:dk1>
        <a:srgbClr val="ABA8AC"/>
      </a:dk1>
      <a:lt1>
        <a:srgbClr val="FFFFFF"/>
      </a:lt1>
      <a:dk2>
        <a:srgbClr val="6576A4"/>
      </a:dk2>
      <a:lt2>
        <a:srgbClr val="3A4974"/>
      </a:lt2>
      <a:accent1>
        <a:srgbClr val="D5C7D0"/>
      </a:accent1>
      <a:accent2>
        <a:srgbClr val="99A3C8"/>
      </a:accent2>
      <a:accent3>
        <a:srgbClr val="6F6A70"/>
      </a:accent3>
      <a:accent4>
        <a:srgbClr val="080808"/>
      </a:accent4>
      <a:accent5>
        <a:srgbClr val="6576A4"/>
      </a:accent5>
      <a:accent6>
        <a:srgbClr val="3A4974"/>
      </a:accent6>
      <a:hlink>
        <a:srgbClr val="D5C7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291</Words>
  <Application>Microsoft Office PowerPoint</Application>
  <PresentationFormat>Apresentação na tela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Roboto Condensed</vt:lpstr>
      <vt:lpstr>Calibri</vt:lpstr>
      <vt:lpstr>Arial</vt:lpstr>
      <vt:lpstr>Titillium Web</vt:lpstr>
      <vt:lpstr>Space Mono</vt:lpstr>
      <vt:lpstr>Times New Roman</vt:lpstr>
      <vt:lpstr>Science Fiction Newsletter by Slidesgo</vt:lpstr>
      <vt:lpstr>Apresentação do PowerPoint</vt:lpstr>
      <vt:lpstr>MENU </vt:lpstr>
      <vt:lpstr>O QUE É SSFilms</vt:lpstr>
      <vt:lpstr>FORMAS DE PAGAMENTO</vt:lpstr>
      <vt:lpstr>MER/DER</vt:lpstr>
      <vt:lpstr>Mapa do Site </vt:lpstr>
      <vt:lpstr>TOPOLOGIA DE CORES </vt:lpstr>
      <vt:lpstr>TOPOLOGIA DE REDES</vt:lpstr>
      <vt:lpstr>Streaming do Brasil </vt:lpstr>
      <vt:lpstr>PARTICIPANTES </vt:lpstr>
      <vt:lpstr>SSFilms</vt:lpstr>
      <vt:lpstr> 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FICTION NEWSLETTER</dc:title>
  <cp:lastModifiedBy>Professor</cp:lastModifiedBy>
  <cp:revision>35</cp:revision>
  <dcterms:modified xsi:type="dcterms:W3CDTF">2021-12-02T16:43:52Z</dcterms:modified>
</cp:coreProperties>
</file>