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62" r:id="rId7"/>
    <p:sldId id="268" r:id="rId8"/>
    <p:sldId id="269" r:id="rId9"/>
    <p:sldId id="263" r:id="rId10"/>
    <p:sldId id="266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ATA" initials="R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4BF1D-9063-4BEE-8C72-9172F3A1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633D-40BE-4823-9D70-E90BB7E20D1C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69E3E4-B284-4FE0-B385-0F8C00EF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AF429-F4C5-4AE9-85EC-F9081058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6E9B-F499-4203-B2B7-B90579D709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08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37088-123D-4E52-B5EE-F08245DE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92DF3-17FE-4197-A72D-5EC4B2ABA984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B51A36-6804-4661-B7CE-7F10514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A23DC-5335-4790-8FE8-A9D877E7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F0D61-2AED-4ECA-9E41-BCE1FB0F7CE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9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77FD3-66D5-44AA-9AEA-1638DCFE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ADCA3-6B48-42C4-B0DF-65A35F6686A5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0080C-E1B6-48A7-AAA3-3B83BC5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622DC-C128-40FE-9C25-D2F199A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4256-EFD0-4C01-8578-2EF66A3C434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95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9E057-8CC4-4B72-9DC1-A3142181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E774B-487E-45DD-9EDF-6BED9A23258C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54BED-FCEE-4716-B9AD-92F175B4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0C75F-45BA-47EC-BF95-DB68E04D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4699-A3AE-447D-826C-41FBB7146A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07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0335-1A72-4BAF-9C76-726DB67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496CB-9C79-4F24-8900-BEAF2F43C272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608FB-BD3D-43E9-987C-7A569FA6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23D7B-8A56-4460-BE44-AECAC8F9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2C3A-DFB6-4362-8AA1-77746B1B40D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1376A55-6023-45D0-B48D-15049DA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C6A4-A5A0-4D45-846F-65CCFFEEC21A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080E98E-C07A-4400-8991-186F4B90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15AC8817-6596-40C4-A8E0-8FFAC94E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2781E-1EB2-4E16-A791-F5211820C1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2861D758-1FE0-4971-BE41-9F6028AA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2D825-50E8-407D-964F-390DD4A6EBBE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E358DC8-9B77-498D-8753-A078F12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CE94B5D-1616-4C55-A89B-40ECCC07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93F5-9C85-43CB-B7E0-FB01AAC861D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5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BA2D40DB-7005-4836-B972-A1833379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099B0-8A28-4091-9FCE-463505D2C396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A1047F2-59FB-44FD-BD83-11D13BCA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B6F6D58-2A68-431F-BD29-0AD166C3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B0F8-74DD-4CFD-9ECB-AEA8D334A80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5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4DCEA456-5F93-42B8-90D3-B8076715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A9671-140B-4CAD-94EE-9C8FE680A172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D4872FA2-4B83-4B64-8CCD-4099798E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DF0C6A5-97D8-446D-8FB0-32AFAFF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105E-A30B-4646-AAA3-D14AC42A754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C0CF51B-150F-4068-9B69-BE5A440B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2EE6E-4B83-4D73-9FEE-DE8B52599F73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6E956705-34F3-4C04-8055-8FC6BB7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4CA0301-8D71-4A14-AF5C-73E8B5D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A42F-E3C1-4FE4-BAB8-FE2E13519C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9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C6A6CFAF-0039-4742-BF82-6A3297D5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7BCC-C147-4A22-9D3F-1A183D22AB45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001FB79-1E19-4F7F-AABA-F8DD3648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27E90B3-6B96-499F-B52E-480CED0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84595-D2D9-4499-BBBF-2895162EC21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38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7D4EDEA-CACC-4B35-A5FD-343ED0E89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E47DE05-9267-49D0-929B-B87455901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47411-213C-4A24-A115-2F843872F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998AB7-6241-4527-818B-1F510D3FF9C9}" type="datetimeFigureOut">
              <a:rPr lang="pt-BR"/>
              <a:pPr>
                <a:defRPr/>
              </a:pPr>
              <a:t>06/12/2022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4DAFF-9CD9-46A5-9816-EAB3A142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0DC86-0528-45D8-A884-FD62E202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6AE7DB-D177-4AFD-9C5A-47E4B8C975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php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35EB6B86-5848-4EE5-B863-DD00F30670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altLang="pt-BR" dirty="0"/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EFAE6E1B-4A73-4637-B080-37FEF0FFBA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2052" name="Imagem 4" descr="Gráfico, Gráfico de funil&#10;&#10;Descrição gerada automaticamente">
            <a:extLst>
              <a:ext uri="{FF2B5EF4-FFF2-40B4-BE49-F238E27FC236}">
                <a16:creationId xmlns:a16="http://schemas.microsoft.com/office/drawing/2014/main" id="{876DEAEF-F5B3-4719-8ED0-6E0EC47C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m 8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D5FBF0-2170-4100-A44E-5DCD823B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2763837"/>
            <a:ext cx="443388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21518D1-64C1-44B9-8B7A-4F103957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409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12192000" cy="6858000"/>
          </a:xfrm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" y="2146301"/>
            <a:ext cx="61309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endParaRPr lang="pt-BR" alt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  <a:hlinkClick r:id="rId3"/>
              </a:rPr>
              <a:t>https://www.devmedia.com.br/php/</a:t>
            </a: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  <a:hlinkClick r:id="rId4"/>
              </a:rPr>
              <a:t>https://www.w3schools.com/php/</a:t>
            </a: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8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6030912"/>
            <a:ext cx="13414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5" y="844549"/>
            <a:ext cx="60666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REFERÊNCIA BIBLIOGRÁFICA/SITES</a:t>
            </a:r>
          </a:p>
        </p:txBody>
      </p:sp>
      <p:pic>
        <p:nvPicPr>
          <p:cNvPr id="9" name="Imagem 6">
            <a:extLst>
              <a:ext uri="{FF2B5EF4-FFF2-40B4-BE49-F238E27FC236}">
                <a16:creationId xmlns:a16="http://schemas.microsoft.com/office/drawing/2014/main" id="{24404A10-5820-4BCD-A0F0-2FE414D4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5671" y="5102105"/>
            <a:ext cx="2848078" cy="17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98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EEF05124-4115-43F9-BCFF-F980C8F42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5123" name="Espaço Reservado para Conteúdo 4" descr="Uma imagem contendo Retângulo&#10;&#10;Descrição gerada automaticamente">
            <a:extLst>
              <a:ext uri="{FF2B5EF4-FFF2-40B4-BE49-F238E27FC236}">
                <a16:creationId xmlns:a16="http://schemas.microsoft.com/office/drawing/2014/main" id="{8E1F7DDD-FF2A-43EE-909F-663635D2B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124" name="Text Box 6">
            <a:extLst>
              <a:ext uri="{FF2B5EF4-FFF2-40B4-BE49-F238E27FC236}">
                <a16:creationId xmlns:a16="http://schemas.microsoft.com/office/drawing/2014/main" id="{E223242B-36FC-4EDF-B7C1-F179D987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71738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t-BR" sz="3200" i="1" dirty="0">
                <a:solidFill>
                  <a:schemeClr val="bg1"/>
                </a:solidFill>
                <a:latin typeface="Verdana" panose="020B0604030504040204" pitchFamily="34" charset="0"/>
              </a:rPr>
              <a:t>“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libre baskerville,serif"/>
              </a:rPr>
              <a:t>"</a:t>
            </a:r>
            <a:r>
              <a:rPr lang="pt-BR" sz="3200" b="0" i="0" dirty="0">
                <a:solidFill>
                  <a:schemeClr val="accent2"/>
                </a:solidFill>
                <a:effectLst/>
                <a:latin typeface="libre baskerville,serif"/>
              </a:rPr>
              <a:t>A Web não apenas conecta máquinas, conecta as pessoas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libre baskerville,serif"/>
              </a:rPr>
              <a:t>.</a:t>
            </a:r>
            <a:r>
              <a:rPr lang="en-US" altLang="pt-BR" sz="3200" i="1" dirty="0">
                <a:solidFill>
                  <a:schemeClr val="bg1"/>
                </a:solidFill>
                <a:latin typeface="Verdana" panose="020B0604030504040204" pitchFamily="34" charset="0"/>
              </a:rPr>
              <a:t>”</a:t>
            </a:r>
            <a:br>
              <a:rPr lang="en-US" altLang="pt-BR" sz="3200" i="1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altLang="pt-BR" sz="3200" i="1" dirty="0">
                <a:solidFill>
                  <a:schemeClr val="bg1"/>
                </a:solidFill>
                <a:latin typeface="Verdana" panose="020B0604030504040204" pitchFamily="34" charset="0"/>
              </a:rPr>
              <a:t>-Tim Berners-Lee.</a:t>
            </a:r>
            <a:endParaRPr lang="pt-BR" altLang="pt-BR" sz="3200" dirty="0">
              <a:solidFill>
                <a:srgbClr val="002D55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D21B3ED0-D5BF-48AB-93CA-9B9E22292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307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102E8A-CB45-4A10-AB16-9CFF74D65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026" y="-159026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76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1" y="1325218"/>
            <a:ext cx="527134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PORTAL ESCOLAR</a:t>
            </a:r>
            <a:b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b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EMPRESA:LN TECNOLOGICAL SOLUTIONS</a:t>
            </a:r>
            <a:b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b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Programas: PHP/HTML/CSS/JAVASCRIPT</a:t>
            </a:r>
            <a:b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endParaRPr lang="pt-BR" altLang="pt-BR" sz="3000" b="1" dirty="0">
              <a:solidFill>
                <a:srgbClr val="153553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675" y="2237462"/>
            <a:ext cx="32349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2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Renata Costa ,Projeto interdisciplinar.</a:t>
            </a:r>
          </a:p>
          <a:p>
            <a:pPr>
              <a:spcBef>
                <a:spcPct val="50000"/>
              </a:spcBef>
            </a:pPr>
            <a:endParaRPr lang="pt-BR" altLang="pt-BR" sz="1200" dirty="0">
              <a:solidFill>
                <a:srgbClr val="153553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r>
              <a:rPr lang="pt-BR" altLang="pt-BR" sz="1200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Aluno: Pedro Lucas </a:t>
            </a:r>
          </a:p>
          <a:p>
            <a:pPr>
              <a:spcBef>
                <a:spcPct val="50000"/>
              </a:spcBef>
            </a:pPr>
            <a:r>
              <a:rPr lang="pt-BR" altLang="pt-BR" sz="1200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Aluno: Nichollas Mattheu</a:t>
            </a:r>
          </a:p>
          <a:p>
            <a:pPr>
              <a:spcBef>
                <a:spcPct val="50000"/>
              </a:spcBef>
            </a:pPr>
            <a:endParaRPr lang="pt-BR" altLang="pt-BR" sz="1200" dirty="0">
              <a:solidFill>
                <a:srgbClr val="153553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285" y="5809349"/>
            <a:ext cx="3234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Analise e desenvolvimento de sistemas  </a:t>
            </a:r>
          </a:p>
        </p:txBody>
      </p:sp>
      <p:pic>
        <p:nvPicPr>
          <p:cNvPr id="15" name="Imagem 6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70" b="10473"/>
          <a:stretch/>
        </p:blipFill>
        <p:spPr bwMode="auto">
          <a:xfrm>
            <a:off x="3627591" y="5030356"/>
            <a:ext cx="2521210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0215847" y="5254109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2022.2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121518D1-64C1-44B9-8B7A-4F103957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APRESENTAÇÃO DA EQUIPE E DA EMPRESA</a:t>
            </a:r>
          </a:p>
        </p:txBody>
      </p:sp>
      <p:cxnSp>
        <p:nvCxnSpPr>
          <p:cNvPr id="4106" name="Straight Connector 410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69" y="1909192"/>
            <a:ext cx="4586513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228600" eaLnBrk="1" hangingPunct="1"/>
            <a:r>
              <a:rPr lang="en-US" sz="1300" dirty="0">
                <a:solidFill>
                  <a:schemeClr val="bg1"/>
                </a:solidFill>
                <a:latin typeface="+mn-lt"/>
              </a:rPr>
              <a:t>LN TECNOLOGICAL SOLUTIONS: FOI CRIADA PARA DESENVOLVER SOFTWARES QUE AJUDE NA SIMPLIFICAÇÃO DE TRABALHOS E PROJETOS ESCOLARES DE FORMA COMUNICATIVA E QUE INTERAJA DIRETAMENTE COM OS ALUNOS DA INSTITUIÇÃO.</a:t>
            </a:r>
          </a:p>
          <a:p>
            <a:pPr marL="171450" indent="-228600" eaLnBrk="1" hangingPunct="1"/>
            <a:endParaRPr lang="en-US" sz="1300" dirty="0">
              <a:solidFill>
                <a:schemeClr val="bg1"/>
              </a:solidFill>
              <a:latin typeface="+mn-lt"/>
            </a:endParaRPr>
          </a:p>
          <a:p>
            <a:pPr marL="171450" indent="-228600" eaLnBrk="1" hangingPunct="1"/>
            <a:r>
              <a:rPr lang="en-US" sz="1300" dirty="0">
                <a:solidFill>
                  <a:schemeClr val="bg1"/>
                </a:solidFill>
                <a:latin typeface="+mn-lt"/>
              </a:rPr>
              <a:t>PEDRO LUCAS:RESPONSAVEL PELA AREA DE DESENVOLVIMENTO INTERNO DOS PROJETOS E INSTALAÇÃO DE DESIGNER E MODERNIDADE.</a:t>
            </a:r>
            <a:br>
              <a:rPr lang="en-US" sz="1300" dirty="0">
                <a:solidFill>
                  <a:schemeClr val="bg1"/>
                </a:solidFill>
                <a:latin typeface="+mn-lt"/>
              </a:rPr>
            </a:br>
            <a:r>
              <a:rPr lang="en-US" sz="1300" dirty="0">
                <a:solidFill>
                  <a:schemeClr val="bg1"/>
                </a:solidFill>
                <a:latin typeface="+mn-lt"/>
              </a:rPr>
              <a:t>CARGO: CEO DA EMPRESA. </a:t>
            </a:r>
          </a:p>
          <a:p>
            <a:pPr marL="171450" indent="-228600" eaLnBrk="1" hangingPunct="1"/>
            <a:endParaRPr lang="en-US" sz="1300" dirty="0">
              <a:solidFill>
                <a:schemeClr val="bg1"/>
              </a:solidFill>
              <a:latin typeface="+mn-lt"/>
            </a:endParaRPr>
          </a:p>
          <a:p>
            <a:pPr marL="171450" indent="-228600" eaLnBrk="1" hangingPunct="1"/>
            <a:r>
              <a:rPr lang="en-US" sz="1300" dirty="0">
                <a:solidFill>
                  <a:schemeClr val="bg1"/>
                </a:solidFill>
                <a:latin typeface="+mn-lt"/>
              </a:rPr>
              <a:t>NICHOLLAS MATTHEU: RESPONSAVEL PELO MARKETING E COMUNICAÇÃO DIRETA COM O CLIENTE PARA COMPREENDER A IDEIA E DAR O MODELO DE PROJETO</a:t>
            </a:r>
            <a:br>
              <a:rPr lang="en-US" sz="1300" dirty="0">
                <a:solidFill>
                  <a:schemeClr val="bg1"/>
                </a:solidFill>
                <a:latin typeface="+mn-lt"/>
              </a:rPr>
            </a:br>
            <a:r>
              <a:rPr lang="en-US" sz="1300" dirty="0">
                <a:solidFill>
                  <a:schemeClr val="bg1"/>
                </a:solidFill>
                <a:latin typeface="+mn-lt"/>
              </a:rPr>
              <a:t>CARGO: DIRETOR EXECUTIVO.</a:t>
            </a:r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" r="-1" b="-1"/>
          <a:stretch/>
        </p:blipFill>
        <p:spPr>
          <a:xfrm rot="10800000">
            <a:off x="6382050" y="174654"/>
            <a:ext cx="5669723" cy="3469076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921589" y="40437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21518D1-64C1-44B9-8B7A-4F103957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409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00025"/>
            <a:ext cx="12192000" cy="6858000"/>
          </a:xfrm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7" y="2184404"/>
            <a:ext cx="61309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b="0" i="0" dirty="0">
                <a:solidFill>
                  <a:srgbClr val="202124"/>
                </a:solidFill>
                <a:effectLst/>
                <a:latin typeface="Google Sans"/>
              </a:rPr>
              <a:t>Escola Municipal de Educação Básica Professor Vereador Candido José Balazaima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MUNICIPAL –POA SP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CONTATO: RENATA COSTA – DIRETORA 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INFANTIL </a:t>
            </a:r>
          </a:p>
        </p:txBody>
      </p:sp>
      <p:pic>
        <p:nvPicPr>
          <p:cNvPr id="8" name="Imagem 6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17784" r="7660" b="17784"/>
          <a:stretch/>
        </p:blipFill>
        <p:spPr bwMode="auto">
          <a:xfrm>
            <a:off x="9704440" y="5371689"/>
            <a:ext cx="1798603" cy="115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067" y="777875"/>
            <a:ext cx="52832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>
              <a:spcBef>
                <a:spcPct val="50000"/>
              </a:spcBef>
              <a:defRPr sz="3000" b="1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APRESENTAÇÃO DO CLIENTE</a:t>
            </a:r>
          </a:p>
        </p:txBody>
      </p:sp>
    </p:spTree>
    <p:extLst>
      <p:ext uri="{BB962C8B-B14F-4D97-AF65-F5344CB8AC3E}">
        <p14:creationId xmlns:p14="http://schemas.microsoft.com/office/powerpoint/2010/main" val="10042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21518D1-64C1-44B9-8B7A-4F103957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409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50723"/>
            <a:ext cx="12192000" cy="6858000"/>
          </a:xfrm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7" y="2184404"/>
            <a:ext cx="61309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b="1" dirty="0">
                <a:latin typeface="Verdana" pitchFamily="34" charset="0"/>
                <a:ea typeface="Verdana" pitchFamily="34" charset="0"/>
              </a:rPr>
              <a:t>DESENVOLVER UM SITE PARA CRIANÇAS DE 7 ANOS PARA ELAS DESCREVER DE FORMA LUDICA COMO FOI AS SUAS FÉRIAS </a:t>
            </a:r>
            <a:r>
              <a:rPr lang="pt-BR" sz="1400" dirty="0">
                <a:latin typeface="Verdana" pitchFamily="34" charset="0"/>
                <a:ea typeface="Verdana" pitchFamily="34" charset="0"/>
              </a:rPr>
              <a:t>.</a:t>
            </a:r>
          </a:p>
        </p:txBody>
      </p:sp>
      <p:pic>
        <p:nvPicPr>
          <p:cNvPr id="8" name="Imagem 6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20578" r="5282" b="20578"/>
          <a:stretch/>
        </p:blipFill>
        <p:spPr bwMode="auto">
          <a:xfrm>
            <a:off x="8893277" y="5574890"/>
            <a:ext cx="2221605" cy="11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067" y="777875"/>
            <a:ext cx="52832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>
              <a:spcBef>
                <a:spcPct val="50000"/>
              </a:spcBef>
              <a:defRPr sz="3000" b="1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APRESENTAÇÃO DA PROBLEMÁTICA</a:t>
            </a:r>
          </a:p>
        </p:txBody>
      </p:sp>
    </p:spTree>
    <p:extLst>
      <p:ext uri="{BB962C8B-B14F-4D97-AF65-F5344CB8AC3E}">
        <p14:creationId xmlns:p14="http://schemas.microsoft.com/office/powerpoint/2010/main" val="3077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21518D1-64C1-44B9-8B7A-4F103957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pic>
        <p:nvPicPr>
          <p:cNvPr id="409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2" y="0"/>
            <a:ext cx="12192000" cy="6858000"/>
          </a:xfrm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7" y="2184404"/>
            <a:ext cx="61309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Incentivo a digitação, escolha de emojis 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Acessibilidade visual e auditiva.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Implementação sistema atrativo e fácil acesso.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Condicionamento de imagens e cores.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8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550" y="6030911"/>
            <a:ext cx="13414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067" y="777875"/>
            <a:ext cx="52832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>
              <a:spcBef>
                <a:spcPct val="50000"/>
              </a:spcBef>
              <a:defRPr sz="3000" b="1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APRESENTAÇÃO DAS REGRAS DE NEGÓCIO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5C1E67-0E58-48CE-AEDF-70E6BE54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43922" y="5052954"/>
            <a:ext cx="2848078" cy="17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0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" y="2711452"/>
            <a:ext cx="6130925" cy="232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HTML e CSS, designer da página.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Java Script na implementação de acessibilidade.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PHP no armazenamento de informação.</a:t>
            </a: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8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6030912"/>
            <a:ext cx="13414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09" y="606425"/>
            <a:ext cx="61309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APRESENTAÇÃO DA SOLUÇÃO: RECURSOS TÉCNICOS UTILIZADOS - FUNDAMENTAÇÃO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23E4AC-60D0-443D-B38C-C0CC00A5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6920" y="5038726"/>
            <a:ext cx="2848078" cy="17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39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" y="2870201"/>
            <a:ext cx="6130925" cy="219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Cores assertivas e simplicidade visual.</a:t>
            </a: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Utilização de APL.</a:t>
            </a: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dirty="0">
                <a:latin typeface="Verdana" pitchFamily="34" charset="0"/>
                <a:ea typeface="Verdana" pitchFamily="34" charset="0"/>
              </a:rPr>
              <a:t>Interação com imagens e textos.</a:t>
            </a:r>
          </a:p>
        </p:txBody>
      </p:sp>
      <p:pic>
        <p:nvPicPr>
          <p:cNvPr id="8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6030912"/>
            <a:ext cx="13414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09" y="606425"/>
            <a:ext cx="6130927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APRESENTAÇÃO DO SITE - UTILIZAÇÃO DAS TECNOLOGIAS INCLUSIVAS</a:t>
            </a:r>
          </a:p>
          <a:p>
            <a:pPr>
              <a:spcBef>
                <a:spcPct val="50000"/>
              </a:spcBef>
            </a:pPr>
            <a:r>
              <a:rPr lang="pt-BR" altLang="pt-BR" sz="11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FUNDAMENTAÇÃO DOS RECURSOS TÉCNICOS E TEÓRICOS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0C1EC6-6D29-4D4A-9018-86D44A22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5671" y="5067300"/>
            <a:ext cx="2848078" cy="17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EB0ED6-083B-4BFA-9C57-A71D9212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D09F245C-E224-40FB-B22C-C1832668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146301"/>
            <a:ext cx="61309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pt-BR" sz="1400" b="1" dirty="0">
                <a:latin typeface="Verdana" pitchFamily="34" charset="0"/>
                <a:ea typeface="Verdana" pitchFamily="34" charset="0"/>
              </a:rPr>
              <a:t>Apresentamos um site funcional e interativo para crianças onde elas desenvolvem atividades relacionadas as suas férias escolares.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b="1" dirty="0">
                <a:latin typeface="Verdana" pitchFamily="34" charset="0"/>
                <a:ea typeface="Verdana" pitchFamily="34" charset="0"/>
              </a:rPr>
              <a:t>As crianças conseguem compreender e entender a mensagem a qual o site quer passar para elas de forma animada e organizada </a:t>
            </a: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pt-BR" sz="1400" b="1" dirty="0">
                <a:latin typeface="Verdana" pitchFamily="34" charset="0"/>
                <a:ea typeface="Verdana" pitchFamily="34" charset="0"/>
              </a:rPr>
              <a:t>Assim resolvendo as necessidades da escola por falta de recursos e infraestrutura. </a:t>
            </a:r>
          </a:p>
          <a:p>
            <a:pPr>
              <a:buNone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8" name="Imagem 6">
            <a:extLst>
              <a:ext uri="{FF2B5EF4-FFF2-40B4-BE49-F238E27FC236}">
                <a16:creationId xmlns:a16="http://schemas.microsoft.com/office/drawing/2014/main" id="{6EA859A7-0882-438E-8A76-D07EC4ED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4428" y="4756764"/>
            <a:ext cx="2848078" cy="17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2153AA99-8F89-44F6-89BE-50ADB104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844550"/>
            <a:ext cx="42624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000" b="1" dirty="0">
                <a:solidFill>
                  <a:srgbClr val="15355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57519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D1B117F6894D909B25A69A4597D2" ma:contentTypeVersion="11" ma:contentTypeDescription="Crie um novo documento." ma:contentTypeScope="" ma:versionID="fc0e1081098a96f1fc26b259e7bbb1c8">
  <xsd:schema xmlns:xsd="http://www.w3.org/2001/XMLSchema" xmlns:xs="http://www.w3.org/2001/XMLSchema" xmlns:p="http://schemas.microsoft.com/office/2006/metadata/properties" xmlns:ns2="0cd93fe2-0880-41f5-aab4-f958682b72cb" xmlns:ns3="18000554-2c77-4cf4-9366-a485aa9d7e35" targetNamespace="http://schemas.microsoft.com/office/2006/metadata/properties" ma:root="true" ma:fieldsID="f39cd65ee00b5e4c5dd2756fb7575f2f" ns2:_="" ns3:_="">
    <xsd:import namespace="0cd93fe2-0880-41f5-aab4-f958682b72cb"/>
    <xsd:import namespace="18000554-2c77-4cf4-9366-a485aa9d7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93fe2-0880-41f5-aab4-f958682b7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00554-2c77-4cf4-9366-a485aa9d7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B3752F-42B6-452F-9AAE-531B32224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93fe2-0880-41f5-aab4-f958682b72cb"/>
    <ds:schemaRef ds:uri="18000554-2c77-4cf4-9366-a485aa9d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61556-5590-415F-9315-F9BACBDA7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368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libre baskerville,serif</vt:lpstr>
      <vt:lpstr>Verdana</vt:lpstr>
      <vt:lpstr>Wingdings</vt:lpstr>
      <vt:lpstr>Tema do Office</vt:lpstr>
      <vt:lpstr>Apresentação do PowerPoint</vt:lpstr>
      <vt:lpstr>Apresentação do PowerPoint</vt:lpstr>
      <vt:lpstr>APRESENTAÇÃO DA EQUIPE E DA EMPRESA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Criação 04</dc:creator>
  <cp:lastModifiedBy>Pedro Lucas</cp:lastModifiedBy>
  <cp:revision>30</cp:revision>
  <dcterms:created xsi:type="dcterms:W3CDTF">2021-05-14T17:32:15Z</dcterms:created>
  <dcterms:modified xsi:type="dcterms:W3CDTF">2022-12-06T22:23:58Z</dcterms:modified>
</cp:coreProperties>
</file>