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20b62a74b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20b62a74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20b62a74b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20b62a74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iro.com/welcomeonboard/bU1qUnZVUVljSUhoREdGQjJac1J0Y1hRMEdHckFnT251ZmtHR2JiQnV6YkQ0SkpmaG4zVFBCanpvRUtZUERNYnwzNDU4NzY0NTI2OTUwOTc5Mjkx?share_link_id=837127102345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Simulador de Tráfego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em Malha Viária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Fábio Frare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Lucas Nogueira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Desenvolver um simulador de tráfego. </a:t>
            </a:r>
            <a:endParaRPr b="1" sz="2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400"/>
              <a:t>Neste simulador há veículos que se movem pelas vias de uma malha viária. </a:t>
            </a:r>
            <a:endParaRPr b="1" sz="2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400"/>
              <a:t>A malha é informada através de arquivo em formato .txt. </a:t>
            </a:r>
            <a:endParaRPr b="1" sz="2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400"/>
              <a:t>Aplicar conceitos de threads e semáforos.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74000" y="580200"/>
            <a:ext cx="3802500" cy="35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IDE: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NetBeans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Back</a:t>
            </a:r>
            <a:r>
              <a:rPr b="1" lang="pt-BR"/>
              <a:t>-end: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Java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Front-end: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Java Swing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>
            <a:hlinkClick r:id="rId3"/>
          </p:cNvPr>
          <p:cNvSpPr txBox="1"/>
          <p:nvPr>
            <p:ph type="title"/>
          </p:nvPr>
        </p:nvSpPr>
        <p:spPr>
          <a:xfrm>
            <a:off x="645900" y="1220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/>
              <a:t>Diagrama UML</a:t>
            </a:r>
            <a:endParaRPr sz="41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625" y="983025"/>
            <a:ext cx="4244149" cy="38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Regiões Críticas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50" y="1255725"/>
            <a:ext cx="8300325" cy="35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Regiões Críticas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188" y="1017725"/>
            <a:ext cx="38816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Regiões Críticas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614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4294967295" type="title"/>
          </p:nvPr>
        </p:nvSpPr>
        <p:spPr>
          <a:xfrm>
            <a:off x="424125" y="215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/>
              <a:t>&lt;Let’s go to the code! /&gt;</a:t>
            </a:r>
            <a:endParaRPr b="1" sz="3300"/>
          </a:p>
        </p:txBody>
      </p:sp>
      <p:sp>
        <p:nvSpPr>
          <p:cNvPr id="102" name="Google Shape;102;p20"/>
          <p:cNvSpPr txBox="1"/>
          <p:nvPr>
            <p:ph idx="4294967295" type="body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