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65D4-01DC-4BC2-976A-D1D83D8C9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DE2AF7-96B3-4DE0-9A82-C7E66F906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D8BE62-13AE-4432-83B2-AC7E2AFB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B19E8-5D56-4CFA-B8F2-128682B9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29A2E-6366-4DA8-9B6A-34A7DF9D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3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6A906-A12E-404D-8361-14D75FFA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6A59A8-3BAC-484A-B1A7-C28E3C864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B57F2-E50D-4258-9617-38B93B21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290F7-88CB-4A0A-97BE-248A0B9C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15EF99-7881-4B54-B8DE-BC26D173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9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2E079B-03F8-4D2F-96D3-4493FA8DE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53CB39-4C6C-4E26-A24C-046F3DA6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6110D-0816-4232-BA16-C31D824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5DC9E-530F-47A9-8784-E792F4B9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2AA94C-435D-4C3B-8573-56AD9D4F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5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14962-A344-482E-967C-C95F60CC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99068-D081-4D62-A9A6-29429F54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90A57-DC4E-4FBD-99DA-7D8ED44C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F5A85-0F72-4DBF-BCED-BA8137BC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CDB895-8602-4844-91D1-BA070F71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1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30A6F-A341-4CF0-96CB-C4C2E241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4ED-681B-4219-BCFB-8E30FDDC3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FB57F-1911-4D73-8849-E6F07280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B24E8-769E-41A8-9897-FE753BF4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8A2C5B-9107-4EAC-8C2D-2BB3F0C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BD2C3-C995-4528-8956-7EE9F217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EB649-7A1F-4182-A236-04AF17BCC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8D7129-C9D4-4A41-AF9C-542BA362D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85641F-E652-4F38-B616-87BE4938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798C2B-DD83-4B92-A7FA-0D68CB8F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E599A5-925D-4414-95BA-53C979B5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4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72B99-D754-4A4F-81B9-F1490D4F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B681F2-506B-42A8-B3F1-66E4DE08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7450CE-DF9D-4972-A87A-03FD16DCB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947034-9931-472E-AE74-60756D917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F7FE1C-7013-4870-8B46-98DCE70C6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62A3CD-1F80-42CB-A04D-EDB494A1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5238DB-F218-435B-B710-2773DD44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D388FE-03CC-4FEF-9CAB-7DF02F8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69FA0-124F-494C-9222-561C2007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FCD883-AADB-458C-B7B1-E2063FBD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44F13F-E286-499E-9DE3-F52DEECF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5F55DE-CC7A-45FD-8DD0-C8BE004E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7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E84C0-8F83-41A0-80A9-25D389DD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4F93E5-860D-480A-BB8C-11E5D501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AEFB3C-0569-401A-87A3-EC0C8C1D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0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659B6-55B8-4512-9136-490B0B72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9556E-FFA2-4F2F-97A8-B7E2BF5F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36D763-4A76-4BC8-A99D-C9F9F7C16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DA9D2-DA3F-4E63-B4EF-48C5410B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26F297-1A52-4A87-8CCF-97DE7C07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B34CD8-5B39-4FF7-9149-B8C3E788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81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90CD3-4747-42B3-B1D9-D473E630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9E6F00-FA4F-4DA0-B1B5-34304952A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870C62-F503-472C-8364-A6BC6088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EC455-7743-40A7-B066-A02B4ED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36D256-9180-4C93-8F3C-7CD56E1D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53DB9F-1807-4FA1-AB2D-51FBE671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7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764494-B11B-45C1-B836-69BD0C3E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2B923E-384C-4E95-B228-E7016926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1F353-3691-4AFC-9471-73867B1A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7FCB-CC9F-4557-AB60-68872C38C76B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F41E1C-279B-44DD-B0D1-A5F28B8F2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4AB50-9642-420E-ABEE-771A60F4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3B2D-C4CF-4F2F-B5CE-18CD7ACAD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9F7BE-1121-41A9-ABCD-52EA638B9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Monitoria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7AA07-1E0A-4808-8E31-4052E7F7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Simulador de Sistemas Elétricos de Potência - </a:t>
            </a:r>
            <a:r>
              <a:rPr lang="pt-BR" dirty="0" err="1"/>
              <a:t>SimSep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87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43724-FAC0-43A6-B6FC-5CA12F1E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778" y="100081"/>
            <a:ext cx="9180443" cy="1357658"/>
          </a:xfrm>
        </p:spPr>
        <p:txBody>
          <a:bodyPr/>
          <a:lstStyle/>
          <a:p>
            <a:pPr algn="ctr"/>
            <a:r>
              <a:rPr lang="pt-BR" dirty="0"/>
              <a:t>Estrutura do Sistema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14C2CBE8-B29B-462F-8B5E-9B56A8F0BC06}"/>
              </a:ext>
            </a:extLst>
          </p:cNvPr>
          <p:cNvSpPr/>
          <p:nvPr/>
        </p:nvSpPr>
        <p:spPr>
          <a:xfrm>
            <a:off x="8322365" y="2849217"/>
            <a:ext cx="1987826" cy="1033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GCC2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099AC353-B5EF-4045-AB12-3F2A7D5036EB}"/>
              </a:ext>
            </a:extLst>
          </p:cNvPr>
          <p:cNvSpPr/>
          <p:nvPr/>
        </p:nvSpPr>
        <p:spPr>
          <a:xfrm>
            <a:off x="2345634" y="2912165"/>
            <a:ext cx="1987826" cy="1033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GCC1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3051171E-F014-451B-BEA3-A932FE703A70}"/>
              </a:ext>
            </a:extLst>
          </p:cNvPr>
          <p:cNvSpPr/>
          <p:nvPr/>
        </p:nvSpPr>
        <p:spPr>
          <a:xfrm>
            <a:off x="4943061" y="1139687"/>
            <a:ext cx="2411896" cy="7421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Inicialização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4499970E-2340-47F8-B2F3-0259DA153F46}"/>
              </a:ext>
            </a:extLst>
          </p:cNvPr>
          <p:cNvSpPr/>
          <p:nvPr/>
        </p:nvSpPr>
        <p:spPr>
          <a:xfrm>
            <a:off x="5565913" y="2345635"/>
            <a:ext cx="1179444" cy="5035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F5F8E88C-51D5-4BE4-8839-22363A366835}"/>
              </a:ext>
            </a:extLst>
          </p:cNvPr>
          <p:cNvSpPr/>
          <p:nvPr/>
        </p:nvSpPr>
        <p:spPr>
          <a:xfrm>
            <a:off x="4943061" y="4108175"/>
            <a:ext cx="2279373" cy="742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Despacho Geração</a:t>
            </a:r>
          </a:p>
        </p:txBody>
      </p:sp>
    </p:spTree>
    <p:extLst>
      <p:ext uri="{BB962C8B-B14F-4D97-AF65-F5344CB8AC3E}">
        <p14:creationId xmlns:p14="http://schemas.microsoft.com/office/powerpoint/2010/main" val="3449598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Projeto de Monitoria</vt:lpstr>
      <vt:lpstr>Estrutura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Ferreira</dc:creator>
  <cp:lastModifiedBy>Lucas Ferreira</cp:lastModifiedBy>
  <cp:revision>3</cp:revision>
  <dcterms:created xsi:type="dcterms:W3CDTF">2018-08-14T13:34:22Z</dcterms:created>
  <dcterms:modified xsi:type="dcterms:W3CDTF">2018-08-14T17:34:39Z</dcterms:modified>
</cp:coreProperties>
</file>