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1D230-BFE4-4538-AE67-4C447EC04ECD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ACDBEC-9963-48E7-AC28-A01309972C0F}">
      <dgm:prSet phldrT="[Texto]"/>
      <dgm:spPr/>
      <dgm:t>
        <a:bodyPr/>
        <a:lstStyle/>
        <a:p>
          <a:r>
            <a:rPr lang="pt-BR" dirty="0"/>
            <a:t>Dados amostrais</a:t>
          </a:r>
        </a:p>
      </dgm:t>
    </dgm:pt>
    <dgm:pt modelId="{F264CC4B-9F46-454E-A611-6E9D93AA20CA}" type="parTrans" cxnId="{CED56650-1BC9-45D8-BE42-11A854A45A40}">
      <dgm:prSet/>
      <dgm:spPr/>
      <dgm:t>
        <a:bodyPr/>
        <a:lstStyle/>
        <a:p>
          <a:endParaRPr lang="pt-BR"/>
        </a:p>
      </dgm:t>
    </dgm:pt>
    <dgm:pt modelId="{51FF1992-3570-4EAA-8B4E-349490D84B8B}" type="sibTrans" cxnId="{CED56650-1BC9-45D8-BE42-11A854A45A40}">
      <dgm:prSet/>
      <dgm:spPr/>
      <dgm:t>
        <a:bodyPr/>
        <a:lstStyle/>
        <a:p>
          <a:endParaRPr lang="pt-BR"/>
        </a:p>
      </dgm:t>
    </dgm:pt>
    <dgm:pt modelId="{095A62C3-A523-4DB0-BD7A-9C42D5213A2F}">
      <dgm:prSet phldrT="[Texto]"/>
      <dgm:spPr/>
      <dgm:t>
        <a:bodyPr/>
        <a:lstStyle/>
        <a:p>
          <a:r>
            <a:rPr lang="pt-BR" dirty="0"/>
            <a:t>Base produzida</a:t>
          </a:r>
        </a:p>
      </dgm:t>
    </dgm:pt>
    <dgm:pt modelId="{D42028FC-B0F1-4E85-B41E-24FBAA776845}" type="parTrans" cxnId="{44F6915D-28CC-47D5-B965-9CF7C399EB3B}">
      <dgm:prSet/>
      <dgm:spPr/>
      <dgm:t>
        <a:bodyPr/>
        <a:lstStyle/>
        <a:p>
          <a:endParaRPr lang="pt-BR"/>
        </a:p>
      </dgm:t>
    </dgm:pt>
    <dgm:pt modelId="{40A85DF0-F6AF-449E-97D6-ED444F1B1EC4}" type="sibTrans" cxnId="{44F6915D-28CC-47D5-B965-9CF7C399EB3B}">
      <dgm:prSet/>
      <dgm:spPr/>
      <dgm:t>
        <a:bodyPr/>
        <a:lstStyle/>
        <a:p>
          <a:endParaRPr lang="pt-BR"/>
        </a:p>
      </dgm:t>
    </dgm:pt>
    <dgm:pt modelId="{DC55D24C-B32F-4FA4-BFD4-9A57440683C4}">
      <dgm:prSet phldrT="[Texto]"/>
      <dgm:spPr/>
      <dgm:t>
        <a:bodyPr/>
        <a:lstStyle/>
        <a:p>
          <a:r>
            <a:rPr lang="pt-BR" dirty="0"/>
            <a:t>Estimativa</a:t>
          </a:r>
        </a:p>
      </dgm:t>
    </dgm:pt>
    <dgm:pt modelId="{48C75268-1E8F-412A-B043-BCFE1E062122}" type="parTrans" cxnId="{736B4181-899B-497D-9FA7-319DDD6BBB77}">
      <dgm:prSet/>
      <dgm:spPr/>
      <dgm:t>
        <a:bodyPr/>
        <a:lstStyle/>
        <a:p>
          <a:endParaRPr lang="pt-BR"/>
        </a:p>
      </dgm:t>
    </dgm:pt>
    <dgm:pt modelId="{0D09B8A8-15EE-4F10-885B-866FEFC5AE6A}" type="sibTrans" cxnId="{736B4181-899B-497D-9FA7-319DDD6BBB77}">
      <dgm:prSet/>
      <dgm:spPr/>
      <dgm:t>
        <a:bodyPr/>
        <a:lstStyle/>
        <a:p>
          <a:endParaRPr lang="pt-BR"/>
        </a:p>
      </dgm:t>
    </dgm:pt>
    <dgm:pt modelId="{FBBF4CA2-ED14-44BE-AE97-130FB7EC1722}">
      <dgm:prSet phldrT="[Texto]"/>
      <dgm:spPr/>
      <dgm:t>
        <a:bodyPr/>
        <a:lstStyle/>
        <a:p>
          <a:r>
            <a:rPr lang="pt-BR" dirty="0"/>
            <a:t>Efeito calculado nos dados amostrais</a:t>
          </a:r>
        </a:p>
      </dgm:t>
    </dgm:pt>
    <dgm:pt modelId="{B59C3E03-7FD5-4C19-B402-C1851FEEA967}" type="parTrans" cxnId="{98075657-686A-4BD4-B075-A91E8DD542C2}">
      <dgm:prSet/>
      <dgm:spPr/>
      <dgm:t>
        <a:bodyPr/>
        <a:lstStyle/>
        <a:p>
          <a:endParaRPr lang="pt-BR"/>
        </a:p>
      </dgm:t>
    </dgm:pt>
    <dgm:pt modelId="{BFF0C085-E2A8-4C13-8F11-DEF16653DC2A}" type="sibTrans" cxnId="{98075657-686A-4BD4-B075-A91E8DD542C2}">
      <dgm:prSet/>
      <dgm:spPr/>
      <dgm:t>
        <a:bodyPr/>
        <a:lstStyle/>
        <a:p>
          <a:endParaRPr lang="pt-BR"/>
        </a:p>
      </dgm:t>
    </dgm:pt>
    <dgm:pt modelId="{A292D1DB-6AE5-4B96-9076-460D4AFCFDD6}">
      <dgm:prSet phldrT="[Texto]"/>
      <dgm:spPr/>
      <dgm:t>
        <a:bodyPr/>
        <a:lstStyle/>
        <a:p>
          <a:r>
            <a:rPr lang="pt-BR" dirty="0"/>
            <a:t>Parâmetro</a:t>
          </a:r>
        </a:p>
      </dgm:t>
    </dgm:pt>
    <dgm:pt modelId="{29675B4E-94CC-4667-844A-17F463E032C6}" type="sibTrans" cxnId="{C79B8EEE-3843-4076-A19D-AF21D4135FC7}">
      <dgm:prSet/>
      <dgm:spPr/>
      <dgm:t>
        <a:bodyPr/>
        <a:lstStyle/>
        <a:p>
          <a:endParaRPr lang="pt-BR"/>
        </a:p>
      </dgm:t>
    </dgm:pt>
    <dgm:pt modelId="{166E7907-A3CC-48A8-A142-693FD772EDAA}" type="parTrans" cxnId="{C79B8EEE-3843-4076-A19D-AF21D4135FC7}">
      <dgm:prSet/>
      <dgm:spPr/>
      <dgm:t>
        <a:bodyPr/>
        <a:lstStyle/>
        <a:p>
          <a:endParaRPr lang="pt-BR"/>
        </a:p>
      </dgm:t>
    </dgm:pt>
    <dgm:pt modelId="{5A152147-310F-4F68-99F7-C0ED8F0298A1}">
      <dgm:prSet phldrT="[Texto]"/>
      <dgm:spPr/>
      <dgm:t>
        <a:bodyPr/>
        <a:lstStyle/>
        <a:p>
          <a:r>
            <a:rPr lang="pt-BR" dirty="0"/>
            <a:t>Efeito verdadeiro na população</a:t>
          </a:r>
        </a:p>
      </dgm:t>
    </dgm:pt>
    <dgm:pt modelId="{FF2697D6-57C3-45FA-BEAC-E4C448947DD9}" type="sibTrans" cxnId="{0EAAD914-1337-47D8-AA5C-4011DCE5BF4C}">
      <dgm:prSet/>
      <dgm:spPr/>
      <dgm:t>
        <a:bodyPr/>
        <a:lstStyle/>
        <a:p>
          <a:endParaRPr lang="pt-BR"/>
        </a:p>
      </dgm:t>
    </dgm:pt>
    <dgm:pt modelId="{5833F8EB-238A-44C5-BF03-747B26F44DC0}" type="parTrans" cxnId="{0EAAD914-1337-47D8-AA5C-4011DCE5BF4C}">
      <dgm:prSet/>
      <dgm:spPr/>
      <dgm:t>
        <a:bodyPr/>
        <a:lstStyle/>
        <a:p>
          <a:endParaRPr lang="pt-BR"/>
        </a:p>
      </dgm:t>
    </dgm:pt>
    <dgm:pt modelId="{3D6D77C5-8030-42A6-A635-28372B0CA27B}" type="pres">
      <dgm:prSet presAssocID="{0301D230-BFE4-4538-AE67-4C447EC04ECD}" presName="linearFlow" presStyleCnt="0">
        <dgm:presLayoutVars>
          <dgm:dir/>
          <dgm:animLvl val="lvl"/>
          <dgm:resizeHandles val="exact"/>
        </dgm:presLayoutVars>
      </dgm:prSet>
      <dgm:spPr/>
    </dgm:pt>
    <dgm:pt modelId="{6285C84B-5882-467E-8A69-7EA5D5140273}" type="pres">
      <dgm:prSet presAssocID="{3AACDBEC-9963-48E7-AC28-A01309972C0F}" presName="composite" presStyleCnt="0"/>
      <dgm:spPr/>
    </dgm:pt>
    <dgm:pt modelId="{2C7B6EAD-5CAB-42D7-8579-892CB647A689}" type="pres">
      <dgm:prSet presAssocID="{3AACDBEC-9963-48E7-AC28-A01309972C0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E97214C-758C-451F-8A3C-33E6674162B0}" type="pres">
      <dgm:prSet presAssocID="{3AACDBEC-9963-48E7-AC28-A01309972C0F}" presName="parSh" presStyleLbl="node1" presStyleIdx="0" presStyleCnt="3"/>
      <dgm:spPr/>
    </dgm:pt>
    <dgm:pt modelId="{71E43447-7A30-498D-BCD2-4BAF26FB6192}" type="pres">
      <dgm:prSet presAssocID="{3AACDBEC-9963-48E7-AC28-A01309972C0F}" presName="desTx" presStyleLbl="fgAcc1" presStyleIdx="0" presStyleCnt="3">
        <dgm:presLayoutVars>
          <dgm:bulletEnabled val="1"/>
        </dgm:presLayoutVars>
      </dgm:prSet>
      <dgm:spPr/>
    </dgm:pt>
    <dgm:pt modelId="{C5BA056B-D0D3-4D15-A42F-F7BD51C0BA8F}" type="pres">
      <dgm:prSet presAssocID="{51FF1992-3570-4EAA-8B4E-349490D84B8B}" presName="sibTrans" presStyleLbl="sibTrans2D1" presStyleIdx="0" presStyleCnt="2"/>
      <dgm:spPr/>
    </dgm:pt>
    <dgm:pt modelId="{058B67BF-0B87-46A1-9E23-44781B1561A7}" type="pres">
      <dgm:prSet presAssocID="{51FF1992-3570-4EAA-8B4E-349490D84B8B}" presName="connTx" presStyleLbl="sibTrans2D1" presStyleIdx="0" presStyleCnt="2"/>
      <dgm:spPr/>
    </dgm:pt>
    <dgm:pt modelId="{A8B04B3F-7BA4-4E0B-8C0C-CD9B9662865D}" type="pres">
      <dgm:prSet presAssocID="{DC55D24C-B32F-4FA4-BFD4-9A57440683C4}" presName="composite" presStyleCnt="0"/>
      <dgm:spPr/>
    </dgm:pt>
    <dgm:pt modelId="{C34ECCD1-BEC7-4BEF-9BAC-7B5B680A7BBB}" type="pres">
      <dgm:prSet presAssocID="{DC55D24C-B32F-4FA4-BFD4-9A57440683C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1C192C7-CFD3-410F-A64B-94A5AB492958}" type="pres">
      <dgm:prSet presAssocID="{DC55D24C-B32F-4FA4-BFD4-9A57440683C4}" presName="parSh" presStyleLbl="node1" presStyleIdx="1" presStyleCnt="3"/>
      <dgm:spPr/>
    </dgm:pt>
    <dgm:pt modelId="{DB42276F-84E5-4442-BA66-75A0DAD41D75}" type="pres">
      <dgm:prSet presAssocID="{DC55D24C-B32F-4FA4-BFD4-9A57440683C4}" presName="desTx" presStyleLbl="fgAcc1" presStyleIdx="1" presStyleCnt="3">
        <dgm:presLayoutVars>
          <dgm:bulletEnabled val="1"/>
        </dgm:presLayoutVars>
      </dgm:prSet>
      <dgm:spPr/>
    </dgm:pt>
    <dgm:pt modelId="{A346DC9C-8525-4D69-82DF-A98079CF1C5E}" type="pres">
      <dgm:prSet presAssocID="{0D09B8A8-15EE-4F10-885B-866FEFC5AE6A}" presName="sibTrans" presStyleLbl="sibTrans2D1" presStyleIdx="1" presStyleCnt="2"/>
      <dgm:spPr/>
    </dgm:pt>
    <dgm:pt modelId="{72FD185A-FD0B-4B3F-B9D7-BE6B906532E4}" type="pres">
      <dgm:prSet presAssocID="{0D09B8A8-15EE-4F10-885B-866FEFC5AE6A}" presName="connTx" presStyleLbl="sibTrans2D1" presStyleIdx="1" presStyleCnt="2"/>
      <dgm:spPr/>
    </dgm:pt>
    <dgm:pt modelId="{A168201C-941C-4989-8B85-B247202377B7}" type="pres">
      <dgm:prSet presAssocID="{A292D1DB-6AE5-4B96-9076-460D4AFCFDD6}" presName="composite" presStyleCnt="0"/>
      <dgm:spPr/>
    </dgm:pt>
    <dgm:pt modelId="{71B8F131-7950-4809-AACA-903900996B6F}" type="pres">
      <dgm:prSet presAssocID="{A292D1DB-6AE5-4B96-9076-460D4AFCFDD6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6A4A05A-848D-44AA-9312-9636A5EF37D6}" type="pres">
      <dgm:prSet presAssocID="{A292D1DB-6AE5-4B96-9076-460D4AFCFDD6}" presName="parSh" presStyleLbl="node1" presStyleIdx="2" presStyleCnt="3"/>
      <dgm:spPr/>
    </dgm:pt>
    <dgm:pt modelId="{2E8F366E-D2A3-4132-BBCC-1ECD4455587E}" type="pres">
      <dgm:prSet presAssocID="{A292D1DB-6AE5-4B96-9076-460D4AFCFDD6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EAAD914-1337-47D8-AA5C-4011DCE5BF4C}" srcId="{A292D1DB-6AE5-4B96-9076-460D4AFCFDD6}" destId="{5A152147-310F-4F68-99F7-C0ED8F0298A1}" srcOrd="0" destOrd="0" parTransId="{5833F8EB-238A-44C5-BF03-747B26F44DC0}" sibTransId="{FF2697D6-57C3-45FA-BEAC-E4C448947DD9}"/>
    <dgm:cxn modelId="{52209118-8891-49CF-AB0F-B4E418F7ECE9}" type="presOf" srcId="{DC55D24C-B32F-4FA4-BFD4-9A57440683C4}" destId="{C34ECCD1-BEC7-4BEF-9BAC-7B5B680A7BBB}" srcOrd="0" destOrd="0" presId="urn:microsoft.com/office/officeart/2005/8/layout/process3"/>
    <dgm:cxn modelId="{A3F2DA1D-4FAE-44FD-806F-193999C54ACB}" type="presOf" srcId="{3AACDBEC-9963-48E7-AC28-A01309972C0F}" destId="{2C7B6EAD-5CAB-42D7-8579-892CB647A689}" srcOrd="0" destOrd="0" presId="urn:microsoft.com/office/officeart/2005/8/layout/process3"/>
    <dgm:cxn modelId="{1FD6E226-C8E6-450F-A5E0-B4BF91CA83CF}" type="presOf" srcId="{0D09B8A8-15EE-4F10-885B-866FEFC5AE6A}" destId="{72FD185A-FD0B-4B3F-B9D7-BE6B906532E4}" srcOrd="1" destOrd="0" presId="urn:microsoft.com/office/officeart/2005/8/layout/process3"/>
    <dgm:cxn modelId="{D269873E-66F4-4F34-9069-1C92DB2731E2}" type="presOf" srcId="{5A152147-310F-4F68-99F7-C0ED8F0298A1}" destId="{2E8F366E-D2A3-4132-BBCC-1ECD4455587E}" srcOrd="0" destOrd="0" presId="urn:microsoft.com/office/officeart/2005/8/layout/process3"/>
    <dgm:cxn modelId="{44F6915D-28CC-47D5-B965-9CF7C399EB3B}" srcId="{3AACDBEC-9963-48E7-AC28-A01309972C0F}" destId="{095A62C3-A523-4DB0-BD7A-9C42D5213A2F}" srcOrd="0" destOrd="0" parTransId="{D42028FC-B0F1-4E85-B41E-24FBAA776845}" sibTransId="{40A85DF0-F6AF-449E-97D6-ED444F1B1EC4}"/>
    <dgm:cxn modelId="{2986FD49-3710-4645-AF59-290F7F9BAE3F}" type="presOf" srcId="{0D09B8A8-15EE-4F10-885B-866FEFC5AE6A}" destId="{A346DC9C-8525-4D69-82DF-A98079CF1C5E}" srcOrd="0" destOrd="0" presId="urn:microsoft.com/office/officeart/2005/8/layout/process3"/>
    <dgm:cxn modelId="{007FD26E-DA73-4C68-895C-1F2F633226FC}" type="presOf" srcId="{FBBF4CA2-ED14-44BE-AE97-130FB7EC1722}" destId="{DB42276F-84E5-4442-BA66-75A0DAD41D75}" srcOrd="0" destOrd="0" presId="urn:microsoft.com/office/officeart/2005/8/layout/process3"/>
    <dgm:cxn modelId="{CED56650-1BC9-45D8-BE42-11A854A45A40}" srcId="{0301D230-BFE4-4538-AE67-4C447EC04ECD}" destId="{3AACDBEC-9963-48E7-AC28-A01309972C0F}" srcOrd="0" destOrd="0" parTransId="{F264CC4B-9F46-454E-A611-6E9D93AA20CA}" sibTransId="{51FF1992-3570-4EAA-8B4E-349490D84B8B}"/>
    <dgm:cxn modelId="{98075657-686A-4BD4-B075-A91E8DD542C2}" srcId="{DC55D24C-B32F-4FA4-BFD4-9A57440683C4}" destId="{FBBF4CA2-ED14-44BE-AE97-130FB7EC1722}" srcOrd="0" destOrd="0" parTransId="{B59C3E03-7FD5-4C19-B402-C1851FEEA967}" sibTransId="{BFF0C085-E2A8-4C13-8F11-DEF16653DC2A}"/>
    <dgm:cxn modelId="{736B4181-899B-497D-9FA7-319DDD6BBB77}" srcId="{0301D230-BFE4-4538-AE67-4C447EC04ECD}" destId="{DC55D24C-B32F-4FA4-BFD4-9A57440683C4}" srcOrd="1" destOrd="0" parTransId="{48C75268-1E8F-412A-B043-BCFE1E062122}" sibTransId="{0D09B8A8-15EE-4F10-885B-866FEFC5AE6A}"/>
    <dgm:cxn modelId="{D332D28A-873D-4FAE-9573-E3D13EB29482}" type="presOf" srcId="{DC55D24C-B32F-4FA4-BFD4-9A57440683C4}" destId="{B1C192C7-CFD3-410F-A64B-94A5AB492958}" srcOrd="1" destOrd="0" presId="urn:microsoft.com/office/officeart/2005/8/layout/process3"/>
    <dgm:cxn modelId="{FA70D794-036B-432B-94A3-46FCF1BA7C44}" type="presOf" srcId="{A292D1DB-6AE5-4B96-9076-460D4AFCFDD6}" destId="{F6A4A05A-848D-44AA-9312-9636A5EF37D6}" srcOrd="1" destOrd="0" presId="urn:microsoft.com/office/officeart/2005/8/layout/process3"/>
    <dgm:cxn modelId="{2320549C-ACE8-4838-B596-6A0E75963987}" type="presOf" srcId="{51FF1992-3570-4EAA-8B4E-349490D84B8B}" destId="{C5BA056B-D0D3-4D15-A42F-F7BD51C0BA8F}" srcOrd="0" destOrd="0" presId="urn:microsoft.com/office/officeart/2005/8/layout/process3"/>
    <dgm:cxn modelId="{5EA535B4-F914-4F20-813B-015EC2E0DC5C}" type="presOf" srcId="{0301D230-BFE4-4538-AE67-4C447EC04ECD}" destId="{3D6D77C5-8030-42A6-A635-28372B0CA27B}" srcOrd="0" destOrd="0" presId="urn:microsoft.com/office/officeart/2005/8/layout/process3"/>
    <dgm:cxn modelId="{A868B0C3-CA93-4161-917E-DF22170F1011}" type="presOf" srcId="{095A62C3-A523-4DB0-BD7A-9C42D5213A2F}" destId="{71E43447-7A30-498D-BCD2-4BAF26FB6192}" srcOrd="0" destOrd="0" presId="urn:microsoft.com/office/officeart/2005/8/layout/process3"/>
    <dgm:cxn modelId="{49335DCB-EA2C-49BE-B1CA-E5AEDBEE04B5}" type="presOf" srcId="{51FF1992-3570-4EAA-8B4E-349490D84B8B}" destId="{058B67BF-0B87-46A1-9E23-44781B1561A7}" srcOrd="1" destOrd="0" presId="urn:microsoft.com/office/officeart/2005/8/layout/process3"/>
    <dgm:cxn modelId="{C418DFDA-38EF-431A-B56F-6C236593748E}" type="presOf" srcId="{A292D1DB-6AE5-4B96-9076-460D4AFCFDD6}" destId="{71B8F131-7950-4809-AACA-903900996B6F}" srcOrd="0" destOrd="0" presId="urn:microsoft.com/office/officeart/2005/8/layout/process3"/>
    <dgm:cxn modelId="{C79B8EEE-3843-4076-A19D-AF21D4135FC7}" srcId="{0301D230-BFE4-4538-AE67-4C447EC04ECD}" destId="{A292D1DB-6AE5-4B96-9076-460D4AFCFDD6}" srcOrd="2" destOrd="0" parTransId="{166E7907-A3CC-48A8-A142-693FD772EDAA}" sibTransId="{29675B4E-94CC-4667-844A-17F463E032C6}"/>
    <dgm:cxn modelId="{AE9C7CF6-E3E7-46FD-A1C7-DB0D9BEB4BC4}" type="presOf" srcId="{3AACDBEC-9963-48E7-AC28-A01309972C0F}" destId="{AE97214C-758C-451F-8A3C-33E6674162B0}" srcOrd="1" destOrd="0" presId="urn:microsoft.com/office/officeart/2005/8/layout/process3"/>
    <dgm:cxn modelId="{BE667D4A-E4E8-4602-ADDF-FD050A08F2C7}" type="presParOf" srcId="{3D6D77C5-8030-42A6-A635-28372B0CA27B}" destId="{6285C84B-5882-467E-8A69-7EA5D5140273}" srcOrd="0" destOrd="0" presId="urn:microsoft.com/office/officeart/2005/8/layout/process3"/>
    <dgm:cxn modelId="{EB3B25D3-D51C-4C7B-B487-942A247CBB96}" type="presParOf" srcId="{6285C84B-5882-467E-8A69-7EA5D5140273}" destId="{2C7B6EAD-5CAB-42D7-8579-892CB647A689}" srcOrd="0" destOrd="0" presId="urn:microsoft.com/office/officeart/2005/8/layout/process3"/>
    <dgm:cxn modelId="{F1AD7AD2-0D99-4651-AB5E-093EFC65E6EA}" type="presParOf" srcId="{6285C84B-5882-467E-8A69-7EA5D5140273}" destId="{AE97214C-758C-451F-8A3C-33E6674162B0}" srcOrd="1" destOrd="0" presId="urn:microsoft.com/office/officeart/2005/8/layout/process3"/>
    <dgm:cxn modelId="{3F3FFBEC-39F7-4B6F-8A02-BA763A1D8078}" type="presParOf" srcId="{6285C84B-5882-467E-8A69-7EA5D5140273}" destId="{71E43447-7A30-498D-BCD2-4BAF26FB6192}" srcOrd="2" destOrd="0" presId="urn:microsoft.com/office/officeart/2005/8/layout/process3"/>
    <dgm:cxn modelId="{8DECBBE4-DCAC-470C-94F4-44B3010B185A}" type="presParOf" srcId="{3D6D77C5-8030-42A6-A635-28372B0CA27B}" destId="{C5BA056B-D0D3-4D15-A42F-F7BD51C0BA8F}" srcOrd="1" destOrd="0" presId="urn:microsoft.com/office/officeart/2005/8/layout/process3"/>
    <dgm:cxn modelId="{AC2787AC-1707-4457-AB26-C988C8D7C546}" type="presParOf" srcId="{C5BA056B-D0D3-4D15-A42F-F7BD51C0BA8F}" destId="{058B67BF-0B87-46A1-9E23-44781B1561A7}" srcOrd="0" destOrd="0" presId="urn:microsoft.com/office/officeart/2005/8/layout/process3"/>
    <dgm:cxn modelId="{55DA0ACB-2865-4D3A-8323-4CD8F6D3FA0C}" type="presParOf" srcId="{3D6D77C5-8030-42A6-A635-28372B0CA27B}" destId="{A8B04B3F-7BA4-4E0B-8C0C-CD9B9662865D}" srcOrd="2" destOrd="0" presId="urn:microsoft.com/office/officeart/2005/8/layout/process3"/>
    <dgm:cxn modelId="{02CEFCDE-A513-41AB-84D8-CE9BA6710AFE}" type="presParOf" srcId="{A8B04B3F-7BA4-4E0B-8C0C-CD9B9662865D}" destId="{C34ECCD1-BEC7-4BEF-9BAC-7B5B680A7BBB}" srcOrd="0" destOrd="0" presId="urn:microsoft.com/office/officeart/2005/8/layout/process3"/>
    <dgm:cxn modelId="{2830E204-58AA-4CE4-80A2-5A91945F9D44}" type="presParOf" srcId="{A8B04B3F-7BA4-4E0B-8C0C-CD9B9662865D}" destId="{B1C192C7-CFD3-410F-A64B-94A5AB492958}" srcOrd="1" destOrd="0" presId="urn:microsoft.com/office/officeart/2005/8/layout/process3"/>
    <dgm:cxn modelId="{4115AB4F-22EE-4052-86D3-8C60ACFA51ED}" type="presParOf" srcId="{A8B04B3F-7BA4-4E0B-8C0C-CD9B9662865D}" destId="{DB42276F-84E5-4442-BA66-75A0DAD41D75}" srcOrd="2" destOrd="0" presId="urn:microsoft.com/office/officeart/2005/8/layout/process3"/>
    <dgm:cxn modelId="{E9566014-1830-420E-AE73-04B998A30F2E}" type="presParOf" srcId="{3D6D77C5-8030-42A6-A635-28372B0CA27B}" destId="{A346DC9C-8525-4D69-82DF-A98079CF1C5E}" srcOrd="3" destOrd="0" presId="urn:microsoft.com/office/officeart/2005/8/layout/process3"/>
    <dgm:cxn modelId="{0A9862B0-02E2-42C2-8B4E-F2143A320C08}" type="presParOf" srcId="{A346DC9C-8525-4D69-82DF-A98079CF1C5E}" destId="{72FD185A-FD0B-4B3F-B9D7-BE6B906532E4}" srcOrd="0" destOrd="0" presId="urn:microsoft.com/office/officeart/2005/8/layout/process3"/>
    <dgm:cxn modelId="{85B27EAB-6DC8-4757-805B-3B8D961351CA}" type="presParOf" srcId="{3D6D77C5-8030-42A6-A635-28372B0CA27B}" destId="{A168201C-941C-4989-8B85-B247202377B7}" srcOrd="4" destOrd="0" presId="urn:microsoft.com/office/officeart/2005/8/layout/process3"/>
    <dgm:cxn modelId="{5EB88A60-E608-447C-A237-2A78A3D2500D}" type="presParOf" srcId="{A168201C-941C-4989-8B85-B247202377B7}" destId="{71B8F131-7950-4809-AACA-903900996B6F}" srcOrd="0" destOrd="0" presId="urn:microsoft.com/office/officeart/2005/8/layout/process3"/>
    <dgm:cxn modelId="{4E45507B-0885-4E53-B678-1404F8EE02C2}" type="presParOf" srcId="{A168201C-941C-4989-8B85-B247202377B7}" destId="{F6A4A05A-848D-44AA-9312-9636A5EF37D6}" srcOrd="1" destOrd="0" presId="urn:microsoft.com/office/officeart/2005/8/layout/process3"/>
    <dgm:cxn modelId="{BC01157C-954F-47BA-A172-DB201F568D4C}" type="presParOf" srcId="{A168201C-941C-4989-8B85-B247202377B7}" destId="{2E8F366E-D2A3-4132-BBCC-1ECD4455587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7214C-758C-451F-8A3C-33E6674162B0}">
      <dsp:nvSpPr>
        <dsp:cNvPr id="0" name=""/>
        <dsp:cNvSpPr/>
      </dsp:nvSpPr>
      <dsp:spPr>
        <a:xfrm>
          <a:off x="4042" y="1769733"/>
          <a:ext cx="1838086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Dados amostrais</a:t>
          </a:r>
        </a:p>
      </dsp:txBody>
      <dsp:txXfrm>
        <a:off x="4042" y="1769733"/>
        <a:ext cx="1838086" cy="518400"/>
      </dsp:txXfrm>
    </dsp:sp>
    <dsp:sp modelId="{71E43447-7A30-498D-BCD2-4BAF26FB6192}">
      <dsp:nvSpPr>
        <dsp:cNvPr id="0" name=""/>
        <dsp:cNvSpPr/>
      </dsp:nvSpPr>
      <dsp:spPr>
        <a:xfrm>
          <a:off x="380518" y="2288133"/>
          <a:ext cx="1838086" cy="136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Base produzida</a:t>
          </a:r>
        </a:p>
      </dsp:txBody>
      <dsp:txXfrm>
        <a:off x="420374" y="2327989"/>
        <a:ext cx="1758374" cy="1281088"/>
      </dsp:txXfrm>
    </dsp:sp>
    <dsp:sp modelId="{C5BA056B-D0D3-4D15-A42F-F7BD51C0BA8F}">
      <dsp:nvSpPr>
        <dsp:cNvPr id="0" name=""/>
        <dsp:cNvSpPr/>
      </dsp:nvSpPr>
      <dsp:spPr>
        <a:xfrm>
          <a:off x="2120776" y="18001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2120776" y="1891644"/>
        <a:ext cx="453443" cy="274578"/>
      </dsp:txXfrm>
    </dsp:sp>
    <dsp:sp modelId="{B1C192C7-CFD3-410F-A64B-94A5AB492958}">
      <dsp:nvSpPr>
        <dsp:cNvPr id="0" name=""/>
        <dsp:cNvSpPr/>
      </dsp:nvSpPr>
      <dsp:spPr>
        <a:xfrm>
          <a:off x="2956718" y="1769733"/>
          <a:ext cx="1838086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Estimativa</a:t>
          </a:r>
        </a:p>
      </dsp:txBody>
      <dsp:txXfrm>
        <a:off x="2956718" y="1769733"/>
        <a:ext cx="1838086" cy="518400"/>
      </dsp:txXfrm>
    </dsp:sp>
    <dsp:sp modelId="{DB42276F-84E5-4442-BA66-75A0DAD41D75}">
      <dsp:nvSpPr>
        <dsp:cNvPr id="0" name=""/>
        <dsp:cNvSpPr/>
      </dsp:nvSpPr>
      <dsp:spPr>
        <a:xfrm>
          <a:off x="3333194" y="2288133"/>
          <a:ext cx="1838086" cy="136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Efeito calculado nos dados amostrais</a:t>
          </a:r>
        </a:p>
      </dsp:txBody>
      <dsp:txXfrm>
        <a:off x="3373050" y="2327989"/>
        <a:ext cx="1758374" cy="1281088"/>
      </dsp:txXfrm>
    </dsp:sp>
    <dsp:sp modelId="{A346DC9C-8525-4D69-82DF-A98079CF1C5E}">
      <dsp:nvSpPr>
        <dsp:cNvPr id="0" name=""/>
        <dsp:cNvSpPr/>
      </dsp:nvSpPr>
      <dsp:spPr>
        <a:xfrm>
          <a:off x="5073452" y="18001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5073452" y="1891644"/>
        <a:ext cx="453443" cy="274578"/>
      </dsp:txXfrm>
    </dsp:sp>
    <dsp:sp modelId="{F6A4A05A-848D-44AA-9312-9636A5EF37D6}">
      <dsp:nvSpPr>
        <dsp:cNvPr id="0" name=""/>
        <dsp:cNvSpPr/>
      </dsp:nvSpPr>
      <dsp:spPr>
        <a:xfrm>
          <a:off x="5909394" y="1769733"/>
          <a:ext cx="1838086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Parâmetro</a:t>
          </a:r>
        </a:p>
      </dsp:txBody>
      <dsp:txXfrm>
        <a:off x="5909394" y="1769733"/>
        <a:ext cx="1838086" cy="518400"/>
      </dsp:txXfrm>
    </dsp:sp>
    <dsp:sp modelId="{2E8F366E-D2A3-4132-BBCC-1ECD4455587E}">
      <dsp:nvSpPr>
        <dsp:cNvPr id="0" name=""/>
        <dsp:cNvSpPr/>
      </dsp:nvSpPr>
      <dsp:spPr>
        <a:xfrm>
          <a:off x="6285870" y="2288133"/>
          <a:ext cx="1838086" cy="136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Efeito verdadeiro na população</a:t>
          </a:r>
        </a:p>
      </dsp:txBody>
      <dsp:txXfrm>
        <a:off x="6325726" y="2327989"/>
        <a:ext cx="1758374" cy="1281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86A35-35B0-5D28-5887-36227F547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6A9CEC-C96C-0EFC-93F4-F63F4913E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412424-CCBC-40C2-697E-2276AD56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8EDA-64E5-4BF2-8C24-2BA560D1061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18FE43-A812-D0B3-EE9B-BEE21568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B8FAEC-2809-7E7D-16C0-E8E8F252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6E0F-A25A-4F96-9DA3-3EF69154F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9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FC5B7-7C4D-AB38-45A9-4C971474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86EFA7-066D-65D7-67DF-FD4355BDA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688689-B078-D56B-F7F5-53818155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8EDA-64E5-4BF2-8C24-2BA560D1061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908D29-D64B-F3A0-043E-B06A41C6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0DEFFB-4C4C-489D-2346-7EAB210A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6E0F-A25A-4F96-9DA3-3EF69154F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44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058949-095F-8F4B-6675-8BCD62A0A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89EB1D-C963-F182-3F43-490632B08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0BD6B5-7314-4678-214D-CF9E25F6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8EDA-64E5-4BF2-8C24-2BA560D1061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74EF6-3D91-8A11-C6A2-D40C3AF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D444B4-8761-4597-CDCC-EFB3BCDC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6E0F-A25A-4F96-9DA3-3EF69154F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49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FC9A0-47C5-882C-FA02-3F6D2295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9F4396-052B-AA5B-80FA-BC4EE63F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6B7CA5-55DD-25BA-55A5-A475A24A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8EDA-64E5-4BF2-8C24-2BA560D1061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D11ABF-EB3F-1E10-D326-77461B9C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92F45-9686-A649-A71C-DEEDACF4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6E0F-A25A-4F96-9DA3-3EF69154F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14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CEDF9-D51A-73E4-B95A-527001BA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DEE03C-C33E-7349-0C5C-AB3E59858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49CD83-454F-91F5-F578-EA3741A2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8EDA-64E5-4BF2-8C24-2BA560D1061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4BC161-8A2C-D1A4-C807-E63C4492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8B05A9-6243-40CB-A8BF-D5E7AB7F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6E0F-A25A-4F96-9DA3-3EF69154F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20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428E7-9B98-C669-FCE0-F7E74E52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0EC5E9-0020-F2D9-AC3C-384BBAF7B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209C8B-0C46-E16A-FF75-FE37C6A15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7D6C30-26C5-3063-7724-66F97FFF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8EDA-64E5-4BF2-8C24-2BA560D1061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CD407E-EBC0-A58C-DC5F-BD136D29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B94CF2-AD0C-41B9-9A33-1CEC6563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6E0F-A25A-4F96-9DA3-3EF69154F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67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5F9B0-7FDD-2F12-58A7-C7468A17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6185D8-F607-C74D-FCBC-03EA2F8E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15FBF5-C10A-4C81-F58A-32E7B74A3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ADE7F7-1FDA-AB71-2B56-4C50A0F75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683736-213A-9B5C-344C-19B20389B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F95A2F-BAFF-A5B8-C4A5-DD856EF9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8EDA-64E5-4BF2-8C24-2BA560D1061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607056-12E6-27EB-EC34-82EE1D1D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2E606D-4314-4F5A-A809-D3AE1925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6E0F-A25A-4F96-9DA3-3EF69154F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42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DC3B9-0584-588C-2CAB-9BD4897D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A41FE5-4C45-FE3E-FB40-CE1FA167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8EDA-64E5-4BF2-8C24-2BA560D1061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2E591E-7032-6471-289E-515C6039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7BE1A8-A750-0327-BC42-77BE7862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6E0F-A25A-4F96-9DA3-3EF69154F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57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360A95-A107-089B-3C20-D4358E5A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8EDA-64E5-4BF2-8C24-2BA560D1061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5C76E6-CFCC-07B8-2A4E-D6CE7E8A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E17147-357D-AA0B-8AF9-D94F829C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6E0F-A25A-4F96-9DA3-3EF69154F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84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FE9E3-44FA-0114-6A93-0852EFE1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D698CE-EB7E-DF18-DE5A-3D1CB7DD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BD6173-119D-3A1E-F464-53DE693F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3A906C-ECF6-8571-D570-5AA5C9B7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8EDA-64E5-4BF2-8C24-2BA560D1061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6AADDA-B049-21B6-BB64-E6634105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6264F8-B092-B751-63C4-FCE3CB1E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6E0F-A25A-4F96-9DA3-3EF69154F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86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47D3F-3491-C870-276B-ADF5E182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3A2552-BD32-11FA-5932-EE73169C6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EC02E7-858B-C755-EDD1-DEDFAC99A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05D940-C650-2270-F9A9-9AC9E0D3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8EDA-64E5-4BF2-8C24-2BA560D1061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FA40D7-D8FA-41A3-CC3C-E3AC7829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84903D-8692-2F0C-754B-0C15187A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6E0F-A25A-4F96-9DA3-3EF69154F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36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2AF525-920D-281A-49AE-227E547D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E87848-DB7D-F312-4B92-59609384E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3EC39C-8086-2615-7EEF-43C4A41E7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A8EDA-64E5-4BF2-8C24-2BA560D1061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2CDB11-BAB8-812A-7593-E243F29CF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85B990-FC25-E517-DC19-30F372C69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06E0F-A25A-4F96-9DA3-3EF69154F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19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429DF57-BA50-B69C-8378-63176F71D9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17387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2FF57429-7DC5-42C0-E5E2-6205EEEC05E6}"/>
              </a:ext>
            </a:extLst>
          </p:cNvPr>
          <p:cNvSpPr/>
          <p:nvPr/>
        </p:nvSpPr>
        <p:spPr>
          <a:xfrm>
            <a:off x="3635566" y="1366092"/>
            <a:ext cx="1608463" cy="1002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Estimador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04DA5B1-1DB4-ACA6-AF27-4C3C394BA1D0}"/>
              </a:ext>
            </a:extLst>
          </p:cNvPr>
          <p:cNvSpPr/>
          <p:nvPr/>
        </p:nvSpPr>
        <p:spPr>
          <a:xfrm>
            <a:off x="6398963" y="1366091"/>
            <a:ext cx="2061991" cy="1002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Identificação</a:t>
            </a:r>
          </a:p>
        </p:txBody>
      </p:sp>
    </p:spTree>
    <p:extLst>
      <p:ext uri="{BB962C8B-B14F-4D97-AF65-F5344CB8AC3E}">
        <p14:creationId xmlns:p14="http://schemas.microsoft.com/office/powerpoint/2010/main" val="2204675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Fernandes</dc:creator>
  <cp:lastModifiedBy>Lucas Fernandes</cp:lastModifiedBy>
  <cp:revision>1</cp:revision>
  <dcterms:created xsi:type="dcterms:W3CDTF">2022-10-11T14:18:45Z</dcterms:created>
  <dcterms:modified xsi:type="dcterms:W3CDTF">2022-10-11T14:24:12Z</dcterms:modified>
</cp:coreProperties>
</file>