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1254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2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50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3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4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81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4170-3832-308D-987A-8897BD30C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8F56D1-AB91-8172-4521-2D929BD1B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7060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EB482F8-F67C-5931-61D0-10DE8FD1F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1" y="0"/>
            <a:ext cx="11446199" cy="687519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C32D0C-1C94-6981-8F01-99755EF5E5EF}"/>
              </a:ext>
            </a:extLst>
          </p:cNvPr>
          <p:cNvSpPr txBox="1"/>
          <p:nvPr/>
        </p:nvSpPr>
        <p:spPr>
          <a:xfrm>
            <a:off x="1977739" y="1265245"/>
            <a:ext cx="156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Fornecedores de hardware</a:t>
            </a:r>
          </a:p>
          <a:p>
            <a:pPr algn="l"/>
            <a:r>
              <a:rPr lang="pt-BR" dirty="0"/>
              <a:t>Empresas de logística e transporte </a:t>
            </a:r>
          </a:p>
          <a:p>
            <a:pPr algn="l"/>
            <a:r>
              <a:rPr lang="pt-BR" dirty="0"/>
              <a:t>Provedores de serviços de pagamento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A89719-4841-241F-4F73-AB423BFCE559}"/>
              </a:ext>
            </a:extLst>
          </p:cNvPr>
          <p:cNvSpPr txBox="1"/>
          <p:nvPr/>
        </p:nvSpPr>
        <p:spPr>
          <a:xfrm>
            <a:off x="5452782" y="1265245"/>
            <a:ext cx="170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Venda de computadores personalizados para atender às necessidades específicas de cada cliente.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62032A-153A-99DE-4864-70A39E25EA6A}"/>
              </a:ext>
            </a:extLst>
          </p:cNvPr>
          <p:cNvSpPr txBox="1"/>
          <p:nvPr/>
        </p:nvSpPr>
        <p:spPr>
          <a:xfrm>
            <a:off x="9067796" y="1398280"/>
            <a:ext cx="170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Entusiastas de tecnologia e gamers</a:t>
            </a:r>
          </a:p>
          <a:p>
            <a:pPr algn="l"/>
            <a:r>
              <a:rPr lang="pt-BR" dirty="0"/>
              <a:t>Instituições educacionais</a:t>
            </a:r>
          </a:p>
          <a:p>
            <a:pPr algn="l"/>
            <a:r>
              <a:rPr lang="pt-BR" dirty="0"/>
              <a:t>Pequenas e médias empresas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8833B3-5E3B-882D-8004-254268190A4C}"/>
              </a:ext>
            </a:extLst>
          </p:cNvPr>
          <p:cNvSpPr txBox="1"/>
          <p:nvPr/>
        </p:nvSpPr>
        <p:spPr>
          <a:xfrm>
            <a:off x="7238996" y="34290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Sites de e-commerce </a:t>
            </a:r>
          </a:p>
          <a:p>
            <a:pPr algn="l"/>
            <a:r>
              <a:rPr lang="pt-BR" dirty="0"/>
              <a:t>Redes sociais </a:t>
            </a:r>
          </a:p>
          <a:p>
            <a:pPr algn="l"/>
            <a:r>
              <a:rPr lang="pt-BR" dirty="0"/>
              <a:t>Anúncios online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6B5187-E3F7-8692-CFC9-60AD41403123}"/>
              </a:ext>
            </a:extLst>
          </p:cNvPr>
          <p:cNvSpPr txBox="1"/>
          <p:nvPr/>
        </p:nvSpPr>
        <p:spPr>
          <a:xfrm>
            <a:off x="7238996" y="1075114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Atendimento 24/7</a:t>
            </a:r>
          </a:p>
          <a:p>
            <a:pPr algn="l"/>
            <a:r>
              <a:rPr lang="pt-BR" dirty="0"/>
              <a:t>Devoluções e/ou trocas</a:t>
            </a:r>
          </a:p>
          <a:p>
            <a:pPr algn="l"/>
            <a:r>
              <a:rPr lang="pt-BR" dirty="0"/>
              <a:t>Programa de fidelidade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F90FF9-218A-4DBF-1C8B-F74144BA3CE3}"/>
              </a:ext>
            </a:extLst>
          </p:cNvPr>
          <p:cNvSpPr txBox="1"/>
          <p:nvPr/>
        </p:nvSpPr>
        <p:spPr>
          <a:xfrm>
            <a:off x="5179562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576ECD-BCDA-AEA6-D897-3C9850B82794}"/>
              </a:ext>
            </a:extLst>
          </p:cNvPr>
          <p:cNvSpPr txBox="1"/>
          <p:nvPr/>
        </p:nvSpPr>
        <p:spPr>
          <a:xfrm>
            <a:off x="5179562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550E7B-A350-99FB-D033-E5FFD5016035}"/>
              </a:ext>
            </a:extLst>
          </p:cNvPr>
          <p:cNvSpPr txBox="1"/>
          <p:nvPr/>
        </p:nvSpPr>
        <p:spPr>
          <a:xfrm>
            <a:off x="6305142" y="5350152"/>
            <a:ext cx="431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Venda dos computadores ou acessórios</a:t>
            </a:r>
          </a:p>
          <a:p>
            <a:pPr algn="l"/>
            <a:r>
              <a:rPr lang="pt-BR" dirty="0"/>
              <a:t>Serviço de personalização e configuração dos computadores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740BAB-DE7A-84D2-2DA3-D0290D0E2E96}"/>
              </a:ext>
            </a:extLst>
          </p:cNvPr>
          <p:cNvSpPr txBox="1"/>
          <p:nvPr/>
        </p:nvSpPr>
        <p:spPr>
          <a:xfrm>
            <a:off x="3623982" y="3250403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Plataforma robusta</a:t>
            </a:r>
          </a:p>
          <a:p>
            <a:pPr algn="l"/>
            <a:r>
              <a:rPr lang="pt-BR" dirty="0"/>
              <a:t>Parceria com fornecedores de hardware e software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D580A8-C27F-2DC3-F498-7ADBAA3387BF}"/>
              </a:ext>
            </a:extLst>
          </p:cNvPr>
          <p:cNvSpPr txBox="1"/>
          <p:nvPr/>
        </p:nvSpPr>
        <p:spPr>
          <a:xfrm>
            <a:off x="-1395655" y="835299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Desenvolvimento do site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122F6D-155B-AF83-F706-3E8E9B72CAA2}"/>
              </a:ext>
            </a:extLst>
          </p:cNvPr>
          <p:cNvSpPr txBox="1"/>
          <p:nvPr/>
        </p:nvSpPr>
        <p:spPr>
          <a:xfrm>
            <a:off x="3648804" y="1167719"/>
            <a:ext cx="1722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Desenvolver o site, controle de estoque, suporte aos clientes e marketing </a:t>
            </a:r>
          </a:p>
          <a:p>
            <a:pPr algn="l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1991CE-3037-7895-3214-144EFA3A8C8F}"/>
              </a:ext>
            </a:extLst>
          </p:cNvPr>
          <p:cNvSpPr txBox="1"/>
          <p:nvPr/>
        </p:nvSpPr>
        <p:spPr>
          <a:xfrm>
            <a:off x="1860584" y="5333172"/>
            <a:ext cx="444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Desenvolvimento e manutenção do site</a:t>
            </a:r>
          </a:p>
          <a:p>
            <a:pPr algn="l"/>
            <a:r>
              <a:rPr lang="pt-BR" dirty="0"/>
              <a:t>Despesas com estoque e marketing digital</a:t>
            </a:r>
          </a:p>
          <a:p>
            <a:pPr algn="l"/>
            <a:r>
              <a:rPr lang="pt-BR" dirty="0"/>
              <a:t>Custos operacionais </a:t>
            </a:r>
          </a:p>
        </p:txBody>
      </p:sp>
    </p:spTree>
    <p:extLst>
      <p:ext uri="{BB962C8B-B14F-4D97-AF65-F5344CB8AC3E}">
        <p14:creationId xmlns:p14="http://schemas.microsoft.com/office/powerpoint/2010/main" val="28919017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TF10001025</vt:lpstr>
      <vt:lpstr>Business model  canvas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 canvas</dc:title>
  <dc:creator>Usuário Convidado</dc:creator>
  <cp:lastModifiedBy>Usuário Convidado</cp:lastModifiedBy>
  <cp:revision>1</cp:revision>
  <dcterms:created xsi:type="dcterms:W3CDTF">2024-05-23T12:36:26Z</dcterms:created>
  <dcterms:modified xsi:type="dcterms:W3CDTF">2024-05-23T13:03:48Z</dcterms:modified>
</cp:coreProperties>
</file>