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3" r:id="rId3"/>
    <p:sldId id="264" r:id="rId4"/>
    <p:sldId id="265" r:id="rId5"/>
    <p:sldId id="261" r:id="rId6"/>
    <p:sldId id="267" r:id="rId7"/>
    <p:sldId id="262" r:id="rId8"/>
    <p:sldId id="269" r:id="rId9"/>
    <p:sldId id="271" r:id="rId10"/>
    <p:sldId id="273" r:id="rId11"/>
    <p:sldId id="272" r:id="rId12"/>
    <p:sldId id="275" r:id="rId13"/>
    <p:sldId id="277" r:id="rId14"/>
    <p:sldId id="279" r:id="rId15"/>
    <p:sldId id="285" r:id="rId16"/>
    <p:sldId id="284" r:id="rId17"/>
    <p:sldId id="283" r:id="rId18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3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FFE"/>
    <a:srgbClr val="36ABFF"/>
    <a:srgbClr val="0D0A27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2286" y="72"/>
      </p:cViewPr>
      <p:guideLst>
        <p:guide orient="horz" pos="4055"/>
        <p:guide pos="3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08/07/2024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08/07/2024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08/07/2024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08/07/2024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08/07/2024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08/07/2024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08/07/2024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08/07/2024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08/07/2024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08/07/2024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08/07/2024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08/07/2024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hyperlink" Target="https://github.com/felipeAguiarCode/prompts-recipe-to-create-a-eboo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jedi_img" descr="Homem de camisa azul em fundo escuro&#10;&#10;Descrição gerada automaticamente com confiança baixa">
            <a:extLst>
              <a:ext uri="{FF2B5EF4-FFF2-40B4-BE49-F238E27FC236}">
                <a16:creationId xmlns:a16="http://schemas.microsoft.com/office/drawing/2014/main" id="{37B0524B-3D93-0DB0-4816-D121B4197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5131"/>
            <a:ext cx="9601200" cy="9601200"/>
          </a:xfrm>
          <a:prstGeom prst="rect">
            <a:avLst/>
          </a:prstGeom>
        </p:spPr>
      </p:pic>
      <p:sp>
        <p:nvSpPr>
          <p:cNvPr id="14" name="fundo_subtitulo">
            <a:extLst>
              <a:ext uri="{FF2B5EF4-FFF2-40B4-BE49-F238E27FC236}">
                <a16:creationId xmlns:a16="http://schemas.microsoft.com/office/drawing/2014/main" id="{CECE1AD7-AD65-2877-B848-F4A38CF96147}"/>
              </a:ext>
            </a:extLst>
          </p:cNvPr>
          <p:cNvSpPr/>
          <p:nvPr/>
        </p:nvSpPr>
        <p:spPr>
          <a:xfrm>
            <a:off x="0" y="2446960"/>
            <a:ext cx="9601200" cy="830997"/>
          </a:xfrm>
          <a:prstGeom prst="rect">
            <a:avLst/>
          </a:prstGeom>
          <a:solidFill>
            <a:srgbClr val="36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7405FB1-0AFE-DF6D-4838-8755D3F2C988}"/>
              </a:ext>
            </a:extLst>
          </p:cNvPr>
          <p:cNvSpPr txBox="1"/>
          <p:nvPr/>
        </p:nvSpPr>
        <p:spPr>
          <a:xfrm>
            <a:off x="-261750" y="337942"/>
            <a:ext cx="10124699" cy="3046988"/>
          </a:xfrm>
          <a:prstGeom prst="rect">
            <a:avLst/>
          </a:prstGeom>
          <a:noFill/>
          <a:effectLst>
            <a:glow rad="10922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Prompts Jedi </a:t>
            </a:r>
            <a:br>
              <a:rPr lang="pt-BR" sz="96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</a:br>
            <a:r>
              <a:rPr lang="pt-BR" sz="96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429024B7-8E30-E5DB-74CA-5CCE07B84C5A}"/>
              </a:ext>
            </a:extLst>
          </p:cNvPr>
          <p:cNvSpPr txBox="1"/>
          <p:nvPr/>
        </p:nvSpPr>
        <p:spPr>
          <a:xfrm>
            <a:off x="-562462" y="2469697"/>
            <a:ext cx="107261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Guiando</a:t>
            </a:r>
            <a:r>
              <a:rPr lang="pt-BR" sz="36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ChatGPT </a:t>
            </a:r>
            <a:r>
              <a:rPr lang="pt-BR" sz="36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com Precisão na Codificação</a:t>
            </a:r>
            <a:endParaRPr lang="pt-BR" sz="3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pt-BR" sz="48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 </a:t>
            </a:r>
          </a:p>
        </p:txBody>
      </p:sp>
      <p:sp>
        <p:nvSpPr>
          <p:cNvPr id="16" name="fundo_rodape">
            <a:extLst>
              <a:ext uri="{FF2B5EF4-FFF2-40B4-BE49-F238E27FC236}">
                <a16:creationId xmlns:a16="http://schemas.microsoft.com/office/drawing/2014/main" id="{8A5EDDAD-04F3-2FDC-9612-B1EBD47701CD}"/>
              </a:ext>
            </a:extLst>
          </p:cNvPr>
          <p:cNvSpPr/>
          <p:nvPr/>
        </p:nvSpPr>
        <p:spPr>
          <a:xfrm>
            <a:off x="2612571" y="11632661"/>
            <a:ext cx="4378164" cy="830997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odape">
            <a:extLst>
              <a:ext uri="{FF2B5EF4-FFF2-40B4-BE49-F238E27FC236}">
                <a16:creationId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3008282" y="11632661"/>
            <a:ext cx="3584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D0A27"/>
                </a:solidFill>
                <a:latin typeface="Impact" panose="020B0806030902050204" pitchFamily="34" charset="0"/>
              </a:rPr>
              <a:t>Lucas Gabriel</a:t>
            </a:r>
          </a:p>
        </p:txBody>
      </p:sp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55676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Prompts para Criatividade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63FA121-A564-460E-9CA1-4990FBE5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pic>
        <p:nvPicPr>
          <p:cNvPr id="1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4FB6B5F6-D9AE-C542-98C4-5DA710DF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D704C470-6C5C-A7A2-9423-5CFCDCD0F528}"/>
              </a:ext>
            </a:extLst>
          </p:cNvPr>
          <p:cNvSpPr txBox="1">
            <a:spLocks/>
          </p:cNvSpPr>
          <p:nvPr/>
        </p:nvSpPr>
        <p:spPr>
          <a:xfrm>
            <a:off x="723281" y="2542822"/>
            <a:ext cx="8281035" cy="247438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Exemplo:</a:t>
            </a:r>
            <a:br>
              <a:rPr lang="pt-BR" b="1" dirty="0"/>
            </a:br>
            <a:r>
              <a:rPr lang="pt-BR" b="1" dirty="0"/>
              <a:t>Prompt:</a:t>
            </a:r>
            <a:r>
              <a:rPr lang="pt-BR" dirty="0"/>
              <a:t> "Sugira uma história curta de ficção científica envolvendo viagem no tempo."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46A87D9-AB55-3F2D-6414-853D1D41EC9B}"/>
              </a:ext>
            </a:extLst>
          </p:cNvPr>
          <p:cNvSpPr txBox="1">
            <a:spLocks/>
          </p:cNvSpPr>
          <p:nvPr/>
        </p:nvSpPr>
        <p:spPr>
          <a:xfrm>
            <a:off x="651281" y="5430468"/>
            <a:ext cx="8281035" cy="4661747"/>
          </a:xfrm>
          <a:prstGeom prst="rect">
            <a:avLst/>
          </a:prstGeom>
        </p:spPr>
        <p:txBody>
          <a:bodyPr/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/>
              <a:t>Resposta:</a:t>
            </a:r>
            <a:r>
              <a:rPr lang="pt-BR" sz="3200" dirty="0"/>
              <a:t> "Em um futuro onde a viagem no tempo é possível, um cientista descobre que toda vez que altera o passado, ele cria uma nova linha do tempo. Ele deve decidir entre salvar a humanidade de uma catástrofe ou manter a continuidade da sua própria existência."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933D3E5-EC74-DD86-9138-83BE7D501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81" y="10967939"/>
            <a:ext cx="1521213" cy="154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6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Prompts para Negócios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</a:t>
            </a:r>
            <a:r>
              <a:rPr lang="pt-BR" sz="2400" dirty="0" err="1">
                <a:solidFill>
                  <a:schemeClr val="bg1"/>
                </a:solidFill>
              </a:rPr>
              <a:t>pseudo-classes</a:t>
            </a:r>
            <a:r>
              <a:rPr lang="pt-BR" sz="2400" dirty="0">
                <a:solidFill>
                  <a:schemeClr val="bg1"/>
                </a:solidFill>
              </a:rPr>
              <a:t> permitem selecionar elementos em estados específicos ou com base em ações do usuário. Eles são úteis para estilizar elementos interativos. Veja os exemplos a seguir: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DF64E93-9F72-3B13-FC04-1CF9FAD8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0F6146A-7175-FD15-9D6E-9F3335CC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556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156884" y="629840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Prompts para Negócios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6A6DBD76-473B-80B1-4F20-86CD5BF3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3611B9B7-2B67-22C0-6363-85B87607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DE15A60E-2AF0-23DF-2F3F-CA8A4E8D5707}"/>
              </a:ext>
            </a:extLst>
          </p:cNvPr>
          <p:cNvSpPr txBox="1">
            <a:spLocks/>
          </p:cNvSpPr>
          <p:nvPr/>
        </p:nvSpPr>
        <p:spPr>
          <a:xfrm>
            <a:off x="795281" y="2689974"/>
            <a:ext cx="8281035" cy="247438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/>
              <a:t>Exemplo:</a:t>
            </a:r>
            <a:br>
              <a:rPr lang="pt-BR" b="1"/>
            </a:br>
            <a:r>
              <a:rPr lang="pt-BR" b="1"/>
              <a:t>Prompt:</a:t>
            </a:r>
            <a:r>
              <a:rPr lang="pt-BR"/>
              <a:t> "Desenvolva uma estratégia de marketing para lançar um novo aplicativo de meditação."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81CD694-502E-F60E-2D82-F2532FE2104B}"/>
              </a:ext>
            </a:extLst>
          </p:cNvPr>
          <p:cNvSpPr txBox="1">
            <a:spLocks/>
          </p:cNvSpPr>
          <p:nvPr/>
        </p:nvSpPr>
        <p:spPr>
          <a:xfrm>
            <a:off x="660083" y="5348798"/>
            <a:ext cx="8281035" cy="4630724"/>
          </a:xfrm>
          <a:prstGeom prst="rect">
            <a:avLst/>
          </a:prstGeom>
        </p:spPr>
        <p:txBody>
          <a:bodyPr>
            <a:norm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/>
              <a:t>Resposta:</a:t>
            </a:r>
            <a:r>
              <a:rPr lang="pt-BR" sz="3200"/>
              <a:t> </a:t>
            </a:r>
            <a:br>
              <a:rPr lang="pt-BR" sz="3200"/>
            </a:br>
            <a:r>
              <a:rPr lang="pt-BR" sz="3200"/>
              <a:t>1. Identifique o público-alvo. </a:t>
            </a:r>
            <a:br>
              <a:rPr lang="pt-BR" sz="3200"/>
            </a:br>
            <a:r>
              <a:rPr lang="pt-BR" sz="3200"/>
              <a:t>2. Crie conteúdo educativo sobre os benefícios da meditação. </a:t>
            </a:r>
            <a:br>
              <a:rPr lang="pt-BR" sz="3200"/>
            </a:br>
            <a:r>
              <a:rPr lang="pt-BR" sz="3200"/>
              <a:t>3. Utilize redes sociais para engajar o público. 4. Ofereça uma versão gratuita para atrair usuários. </a:t>
            </a:r>
            <a:br>
              <a:rPr lang="pt-BR" sz="3200"/>
            </a:br>
            <a:r>
              <a:rPr lang="pt-BR" sz="3200"/>
              <a:t>5. Colabore com influenciadores na área de saúde e bem-estar."</a:t>
            </a:r>
            <a:endParaRPr lang="pt-BR" sz="3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8EA92C-F4AA-F844-BA46-5A448607F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81" y="10967939"/>
            <a:ext cx="1521213" cy="154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1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-978195" y="6388320"/>
            <a:ext cx="11674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Prompts para</a:t>
            </a:r>
            <a:b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Desenvolvimento Pessoal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Dicas para autoconhecimento e desenvolvimento pessoal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981968B5-ADB4-7523-F4E9-54DB02B7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831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70769" y="777781"/>
            <a:ext cx="8730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Prompts para Desenvolvimento Pessoal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6B5828F-4648-B570-E408-7CDFB1A4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6F481612-03DE-6168-DCE6-194169C94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CD110C3-8B8D-38EA-A036-80B79A03C8D7}"/>
              </a:ext>
            </a:extLst>
          </p:cNvPr>
          <p:cNvSpPr txBox="1">
            <a:spLocks/>
          </p:cNvSpPr>
          <p:nvPr/>
        </p:nvSpPr>
        <p:spPr>
          <a:xfrm>
            <a:off x="795281" y="2441405"/>
            <a:ext cx="8281035" cy="247438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/>
              <a:t>Exemplo:</a:t>
            </a:r>
            <a:br>
              <a:rPr lang="pt-BR" b="1"/>
            </a:br>
            <a:r>
              <a:rPr lang="pt-BR" b="1"/>
              <a:t>Prompt:</a:t>
            </a:r>
            <a:r>
              <a:rPr lang="pt-BR"/>
              <a:t> "Sugira um plano de desenvolvimento pessoal para aumentar a confiança."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596486D-1DDF-A184-4A08-E068E1BC591D}"/>
              </a:ext>
            </a:extLst>
          </p:cNvPr>
          <p:cNvSpPr txBox="1">
            <a:spLocks/>
          </p:cNvSpPr>
          <p:nvPr/>
        </p:nvSpPr>
        <p:spPr>
          <a:xfrm>
            <a:off x="870769" y="5237501"/>
            <a:ext cx="8281035" cy="3152987"/>
          </a:xfrm>
          <a:prstGeom prst="rect">
            <a:avLst/>
          </a:prstGeom>
        </p:spPr>
        <p:txBody>
          <a:bodyPr>
            <a:norm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/>
              <a:t>Resposta:</a:t>
            </a:r>
            <a:r>
              <a:rPr lang="pt-BR" sz="3200"/>
              <a:t> </a:t>
            </a:r>
            <a:br>
              <a:rPr lang="pt-BR" sz="3200"/>
            </a:br>
            <a:r>
              <a:rPr lang="pt-BR" sz="3200"/>
              <a:t>1. Estabeleça metas diárias. </a:t>
            </a:r>
            <a:br>
              <a:rPr lang="pt-BR" sz="3200"/>
            </a:br>
            <a:r>
              <a:rPr lang="pt-BR" sz="3200"/>
              <a:t>2. Pratique a auto-reflexão. </a:t>
            </a:r>
            <a:br>
              <a:rPr lang="pt-BR" sz="3200"/>
            </a:br>
            <a:r>
              <a:rPr lang="pt-BR" sz="3200"/>
              <a:t>3. Enfrente pequenos desafios diariamente.</a:t>
            </a:r>
            <a:br>
              <a:rPr lang="pt-BR" sz="3200"/>
            </a:br>
            <a:r>
              <a:rPr lang="pt-BR" sz="3200"/>
              <a:t>4. Busque feedback construtivo. </a:t>
            </a:r>
            <a:br>
              <a:rPr lang="pt-BR" sz="3200"/>
            </a:br>
            <a:r>
              <a:rPr lang="pt-BR" sz="3200"/>
              <a:t>5. Celebre pequenas vitórias.</a:t>
            </a:r>
            <a:endParaRPr lang="pt-BR" sz="3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9A0FC2C-0729-0286-D371-F7465713E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81" y="10967939"/>
            <a:ext cx="1521213" cy="154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8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03496" y="616399"/>
            <a:ext cx="6794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Conclusão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6B5828F-4648-B570-E408-7CDFB1A4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6F481612-03DE-6168-DCE6-194169C94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70FE48C-4B7B-777E-D65F-3FF6F6926A09}"/>
              </a:ext>
            </a:extLst>
          </p:cNvPr>
          <p:cNvSpPr txBox="1">
            <a:spLocks/>
          </p:cNvSpPr>
          <p:nvPr/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/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/>
              <a:t> Criar prompts eficazes para o ChatGPT pode transformar a maneira como você trabalha, estuda e se diverte. Com as dicas e exemplos deste e-book, você está pronto para explorar o potencial dessa poderosa ferramenta.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/>
              <a:t>Boa leitura e bons prompts!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1D7C98-7F88-D084-FFE8-A2224752F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81" y="10967939"/>
            <a:ext cx="1521213" cy="154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2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endParaRPr lang="pt-BR" sz="2400" dirty="0"/>
          </a:p>
          <a:p>
            <a:pPr algn="ctr"/>
            <a:r>
              <a:rPr lang="pt-BR" sz="4400" dirty="0"/>
              <a:t>.</a:t>
            </a: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17</a:t>
            </a:fld>
            <a:endParaRPr lang="pt-BR" dirty="0"/>
          </a:p>
        </p:txBody>
      </p:sp>
      <p:pic>
        <p:nvPicPr>
          <p:cNvPr id="1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7695C4A0-10A4-51FD-7FCE-43223D6F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2874115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4CCAA8B8-6479-A21B-B3AF-4D0014CE7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1682838" y="6302577"/>
            <a:ext cx="6105429" cy="424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870768" y="7097501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hlinkClick r:id="rId4"/>
              </a:rPr>
              <a:t>https://github.com/felipeAguiarCode/prompts-recipe-to-create-a-ebook</a:t>
            </a:r>
            <a:endParaRPr lang="pt-BR" b="1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58772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5E67BC9-55F6-5448-3E8A-F3C888B06A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83" y="9794285"/>
            <a:ext cx="1521213" cy="154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999059"/>
            <a:ext cx="78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3200" dirty="0"/>
              <a:t> Bem-vindo ao seu guia prático para criar prompts poderosos e eficazes utilizando o ChatGPT! Neste e-book, você encontrará instruções claras, exemplos práticos e dicas valiosas para dominar a arte dos prompts.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795281" y="129565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Introdução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E98FA9-CBE6-F867-E001-F9B24F7A9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81" y="10967939"/>
            <a:ext cx="1521213" cy="154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Introdução ao ChatGPT 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870768" y="9340866"/>
            <a:ext cx="781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 que é o ChatGPT e como ele funciona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Introdução ao ChatGPT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pic>
        <p:nvPicPr>
          <p:cNvPr id="410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0E01574-9AC5-BC1A-88A2-895A1ED26967}"/>
              </a:ext>
            </a:extLst>
          </p:cNvPr>
          <p:cNvSpPr txBox="1">
            <a:spLocks/>
          </p:cNvSpPr>
          <p:nvPr/>
        </p:nvSpPr>
        <p:spPr>
          <a:xfrm>
            <a:off x="820450" y="5434239"/>
            <a:ext cx="8281035" cy="4971576"/>
          </a:xfrm>
          <a:prstGeom prst="rect">
            <a:avLst/>
          </a:prstGeom>
        </p:spPr>
        <p:txBody>
          <a:bodyPr/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/>
              <a:t>Resposta:</a:t>
            </a:r>
            <a:r>
              <a:rPr lang="pt-BR" sz="3200" dirty="0"/>
              <a:t> "O ChatGPT é uma inteligência artificial desenvolvida pela OpenAI que pode entender e gerar texto de maneira semelhante a um ser humano. Ele é treinado com uma vasta quantidade de dados para responder perguntas, criar conteúdos e muito mais."</a:t>
            </a: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925D709-7926-BEF3-A19A-CFFC9CEB8930}"/>
              </a:ext>
            </a:extLst>
          </p:cNvPr>
          <p:cNvSpPr txBox="1">
            <a:spLocks/>
          </p:cNvSpPr>
          <p:nvPr/>
        </p:nvSpPr>
        <p:spPr>
          <a:xfrm>
            <a:off x="820450" y="2942039"/>
            <a:ext cx="8281035" cy="247438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Exemplo:</a:t>
            </a:r>
            <a:br>
              <a:rPr lang="pt-BR" b="1" dirty="0"/>
            </a:br>
            <a:r>
              <a:rPr lang="pt-BR" b="1" dirty="0"/>
              <a:t>Prompt:</a:t>
            </a:r>
            <a:r>
              <a:rPr lang="pt-BR" dirty="0"/>
              <a:t> "Explique o que é o ChatGPT de uma forma simples e direta."</a:t>
            </a:r>
            <a:br>
              <a:rPr lang="pt-BR" dirty="0"/>
            </a:b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33B4B9C-E8C0-4C5D-6117-A8F5DE435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81" y="10967939"/>
            <a:ext cx="1521213" cy="154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42333" y="6026577"/>
            <a:ext cx="96011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Como Criar Prompts Eficientes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870768" y="9340866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Dicas para formular prompts que geram respostas úteis e precisas.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D097E9B-2BDA-D42C-D47C-437D8B79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6704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52250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Como Criar Prompts Eficientes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1B58DE0-4197-A9DA-3C15-1110405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6</a:t>
            </a:r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A03BE2BD-1CCA-12BC-A40F-EE2A3201B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E4794AF-EE62-78CA-594A-FDE267920C2E}"/>
              </a:ext>
            </a:extLst>
          </p:cNvPr>
          <p:cNvSpPr txBox="1">
            <a:spLocks/>
          </p:cNvSpPr>
          <p:nvPr/>
        </p:nvSpPr>
        <p:spPr>
          <a:xfrm>
            <a:off x="987860" y="2735397"/>
            <a:ext cx="8281035" cy="247438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/>
              <a:t>Exemplo:</a:t>
            </a:r>
            <a:br>
              <a:rPr lang="pt-BR" b="1"/>
            </a:br>
            <a:r>
              <a:rPr lang="pt-BR" b="1"/>
              <a:t>Prompt:</a:t>
            </a:r>
            <a:r>
              <a:rPr lang="pt-BR"/>
              <a:t> "Liste cinco dicas para criar prompts eficazes para ChatGPT."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1BA0976-BE8F-74A7-0989-D301ED7470F2}"/>
              </a:ext>
            </a:extLst>
          </p:cNvPr>
          <p:cNvSpPr txBox="1">
            <a:spLocks/>
          </p:cNvSpPr>
          <p:nvPr/>
        </p:nvSpPr>
        <p:spPr>
          <a:xfrm>
            <a:off x="987860" y="5404077"/>
            <a:ext cx="8281035" cy="4762197"/>
          </a:xfrm>
          <a:prstGeom prst="rect">
            <a:avLst/>
          </a:prstGeom>
        </p:spPr>
        <p:txBody>
          <a:bodyPr/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/>
              <a:t>Resposta:</a:t>
            </a:r>
            <a:endParaRPr lang="pt-BR" sz="3200"/>
          </a:p>
          <a:p>
            <a:pPr>
              <a:buFont typeface="+mj-lt"/>
              <a:buAutoNum type="arabicPeriod"/>
            </a:pPr>
            <a:r>
              <a:rPr lang="pt-BR" sz="3200"/>
              <a:t>Seja claro e específico.</a:t>
            </a:r>
          </a:p>
          <a:p>
            <a:pPr>
              <a:buFont typeface="+mj-lt"/>
              <a:buAutoNum type="arabicPeriod"/>
            </a:pPr>
            <a:r>
              <a:rPr lang="pt-BR" sz="3200"/>
              <a:t>Use uma linguagem simples.</a:t>
            </a:r>
          </a:p>
          <a:p>
            <a:pPr>
              <a:buFont typeface="+mj-lt"/>
              <a:buAutoNum type="arabicPeriod"/>
            </a:pPr>
            <a:r>
              <a:rPr lang="pt-BR" sz="3200"/>
              <a:t>Inclua exemplos concretos.</a:t>
            </a:r>
          </a:p>
          <a:p>
            <a:pPr>
              <a:buFont typeface="+mj-lt"/>
              <a:buAutoNum type="arabicPeriod"/>
            </a:pPr>
            <a:r>
              <a:rPr lang="pt-BR" sz="3200"/>
              <a:t>Evite ambiguidades.</a:t>
            </a:r>
          </a:p>
          <a:p>
            <a:pPr>
              <a:buFont typeface="+mj-lt"/>
              <a:buAutoNum type="arabicPeriod"/>
            </a:pPr>
            <a:r>
              <a:rPr lang="pt-BR" sz="3200"/>
              <a:t>Faça perguntas diretas.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4748A5A-CDA5-517D-A0B5-F6D33B23A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81" y="10967939"/>
            <a:ext cx="1521213" cy="154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8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Prompts para Produtividade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Como usar ChatGPT para melhorar a produtividade no trabalho e nos estudos.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FFF15F9-9106-7134-AA2D-FD2E7ED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5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67084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Prompts para Produtividade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562CDC66-64EC-BBA5-302D-9A56F5620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FB93EF3-9A91-36CB-8086-753B51475A7B}"/>
              </a:ext>
            </a:extLst>
          </p:cNvPr>
          <p:cNvSpPr txBox="1">
            <a:spLocks/>
          </p:cNvSpPr>
          <p:nvPr/>
        </p:nvSpPr>
        <p:spPr>
          <a:xfrm>
            <a:off x="828442" y="2855020"/>
            <a:ext cx="8281035" cy="247438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/>
              <a:t>Exemplo:</a:t>
            </a:r>
            <a:br>
              <a:rPr lang="pt-BR" b="1"/>
            </a:br>
            <a:r>
              <a:rPr lang="pt-BR" b="1"/>
              <a:t>Prompt:</a:t>
            </a:r>
            <a:r>
              <a:rPr lang="pt-BR"/>
              <a:t> "Liste cinco dicas para criar prompts eficazes para ChatGPT."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BD4FCC-2E81-8A9E-3B06-210DBFFC549C}"/>
              </a:ext>
            </a:extLst>
          </p:cNvPr>
          <p:cNvSpPr txBox="1">
            <a:spLocks/>
          </p:cNvSpPr>
          <p:nvPr/>
        </p:nvSpPr>
        <p:spPr>
          <a:xfrm>
            <a:off x="828442" y="5537918"/>
            <a:ext cx="8281035" cy="4753187"/>
          </a:xfrm>
          <a:prstGeom prst="rect">
            <a:avLst/>
          </a:prstGeom>
        </p:spPr>
        <p:txBody>
          <a:bodyPr/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/>
              <a:t>Resposta:</a:t>
            </a:r>
            <a:endParaRPr lang="pt-BR" sz="3200"/>
          </a:p>
          <a:p>
            <a:pPr>
              <a:buFont typeface="+mj-lt"/>
              <a:buAutoNum type="arabicPeriod"/>
            </a:pPr>
            <a:r>
              <a:rPr lang="pt-BR" sz="3200"/>
              <a:t>Seja claro e específico.</a:t>
            </a:r>
          </a:p>
          <a:p>
            <a:pPr>
              <a:buFont typeface="+mj-lt"/>
              <a:buAutoNum type="arabicPeriod"/>
            </a:pPr>
            <a:r>
              <a:rPr lang="pt-BR" sz="3200"/>
              <a:t>Use uma linguagem simples.</a:t>
            </a:r>
          </a:p>
          <a:p>
            <a:pPr>
              <a:buFont typeface="+mj-lt"/>
              <a:buAutoNum type="arabicPeriod"/>
            </a:pPr>
            <a:r>
              <a:rPr lang="pt-BR" sz="3200"/>
              <a:t>Inclua exemplos concretos.</a:t>
            </a:r>
          </a:p>
          <a:p>
            <a:pPr>
              <a:buFont typeface="+mj-lt"/>
              <a:buAutoNum type="arabicPeriod"/>
            </a:pPr>
            <a:r>
              <a:rPr lang="pt-BR" sz="3200"/>
              <a:t>Evite ambiguidades.</a:t>
            </a:r>
          </a:p>
          <a:p>
            <a:pPr>
              <a:buFont typeface="+mj-lt"/>
              <a:buAutoNum type="arabicPeriod"/>
            </a:pPr>
            <a:r>
              <a:rPr lang="pt-BR" sz="3200"/>
              <a:t>Faça perguntas diretas.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6F27461-BC08-BE8E-9ED5-7B07679AC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81" y="10967939"/>
            <a:ext cx="1521213" cy="154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4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Prompts para Criatividade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Inspire-se e estimule a criatividade com os prompts certos.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5CF477FF-E9CE-427E-324B-E4F18DF0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26FB245-ED35-8115-4128-B27CC5C3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376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5181</TotalTime>
  <Words>666</Words>
  <Application>Microsoft Office PowerPoint</Application>
  <PresentationFormat>Papel A3 (297 x 420 mm)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lucas gabriel</cp:lastModifiedBy>
  <cp:revision>18</cp:revision>
  <dcterms:created xsi:type="dcterms:W3CDTF">2023-06-15T14:34:16Z</dcterms:created>
  <dcterms:modified xsi:type="dcterms:W3CDTF">2024-07-08T13:44:52Z</dcterms:modified>
</cp:coreProperties>
</file>