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0" r:id="rId6"/>
    <p:sldId id="261" r:id="rId7"/>
    <p:sldId id="263" r:id="rId8"/>
    <p:sldId id="266" r:id="rId9"/>
    <p:sldId id="268" r:id="rId10"/>
    <p:sldId id="269" r:id="rId11"/>
    <p:sldId id="267" r:id="rId12"/>
    <p:sldId id="25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10" dt="2021-04-15T23:34:23.094"/>
    <p1510:client id="{77E60590-8D54-2D68-A76E-F8A03F6237A8}" v="212" vWet="213" dt="2021-04-16T02:09:55.574"/>
    <p1510:client id="{F7A5C98E-3049-473A-9DDE-6333C22C6EE3}" v="1376" dt="2021-04-16T02:28:32.1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Alberto Zimmermann Zabel Martins Pinto" userId="S::luizzimmermann@edu.univali.br::fe54e4dc-edb6-42da-be7e-a01c3f517aaf" providerId="AD" clId="Web-{00000000-0000-0000-0000-000000000000}"/>
    <pc:docChg chg="modSld">
      <pc:chgData name="Luiz Alberto Zimmermann Zabel Martins Pinto" userId="S::luizzimmermann@edu.univali.br::fe54e4dc-edb6-42da-be7e-a01c3f517aaf" providerId="AD" clId="Web-{00000000-0000-0000-0000-000000000000}" dt="2021-04-15T23:34:23.094" v="5" actId="20577"/>
      <pc:docMkLst>
        <pc:docMk/>
      </pc:docMkLst>
      <pc:sldChg chg="modSp">
        <pc:chgData name="Luiz Alberto Zimmermann Zabel Martins Pinto" userId="S::luizzimmermann@edu.univali.br::fe54e4dc-edb6-42da-be7e-a01c3f517aaf" providerId="AD" clId="Web-{00000000-0000-0000-0000-000000000000}" dt="2021-04-15T23:34:21.188" v="3" actId="1076"/>
        <pc:sldMkLst>
          <pc:docMk/>
          <pc:sldMk cId="1631626283" sldId="260"/>
        </pc:sldMkLst>
        <pc:spChg chg="mod">
          <ac:chgData name="Luiz Alberto Zimmermann Zabel Martins Pinto" userId="S::luizzimmermann@edu.univali.br::fe54e4dc-edb6-42da-be7e-a01c3f517aaf" providerId="AD" clId="Web-{00000000-0000-0000-0000-000000000000}" dt="2021-04-15T23:34:21.188" v="3" actId="1076"/>
          <ac:spMkLst>
            <pc:docMk/>
            <pc:sldMk cId="1631626283" sldId="260"/>
            <ac:spMk id="3" creationId="{32598F7A-8258-4185-9C3E-EA0BA37DC5F1}"/>
          </ac:spMkLst>
        </pc:spChg>
      </pc:sldChg>
      <pc:sldChg chg="modSp">
        <pc:chgData name="Luiz Alberto Zimmermann Zabel Martins Pinto" userId="S::luizzimmermann@edu.univali.br::fe54e4dc-edb6-42da-be7e-a01c3f517aaf" providerId="AD" clId="Web-{00000000-0000-0000-0000-000000000000}" dt="2021-04-15T23:34:23.094" v="5" actId="20577"/>
        <pc:sldMkLst>
          <pc:docMk/>
          <pc:sldMk cId="2891674213" sldId="266"/>
        </pc:sldMkLst>
        <pc:spChg chg="mod">
          <ac:chgData name="Luiz Alberto Zimmermann Zabel Martins Pinto" userId="S::luizzimmermann@edu.univali.br::fe54e4dc-edb6-42da-be7e-a01c3f517aaf" providerId="AD" clId="Web-{00000000-0000-0000-0000-000000000000}" dt="2021-04-15T23:34:23.094" v="5" actId="20577"/>
          <ac:spMkLst>
            <pc:docMk/>
            <pc:sldMk cId="2891674213" sldId="266"/>
            <ac:spMk id="7" creationId="{BD670668-0D7E-450E-9B1B-1B0F534B181D}"/>
          </ac:spMkLst>
        </pc:spChg>
      </pc:sldChg>
    </pc:docChg>
  </pc:docChgLst>
  <pc:docChgLst>
    <pc:chgData name="Luiz Alberto Zimmermann Zabel Martins Pinto" userId="S::luizzimmermann@edu.univali.br::fe54e4dc-edb6-42da-be7e-a01c3f517aaf" providerId="AD" clId="Web-{77E60590-8D54-2D68-A76E-F8A03F6237A8}"/>
    <pc:docChg chg="addSld modSld sldOrd">
      <pc:chgData name="Luiz Alberto Zimmermann Zabel Martins Pinto" userId="S::luizzimmermann@edu.univali.br::fe54e4dc-edb6-42da-be7e-a01c3f517aaf" providerId="AD" clId="Web-{77E60590-8D54-2D68-A76E-F8A03F6237A8}" dt="2021-04-16T02:09:51.762" v="119" actId="20577"/>
      <pc:docMkLst>
        <pc:docMk/>
      </pc:docMkLst>
      <pc:sldChg chg="modSp">
        <pc:chgData name="Luiz Alberto Zimmermann Zabel Martins Pinto" userId="S::luizzimmermann@edu.univali.br::fe54e4dc-edb6-42da-be7e-a01c3f517aaf" providerId="AD" clId="Web-{77E60590-8D54-2D68-A76E-F8A03F6237A8}" dt="2021-04-16T02:09:51.762" v="119" actId="20577"/>
        <pc:sldMkLst>
          <pc:docMk/>
          <pc:sldMk cId="2572632355" sldId="264"/>
        </pc:sldMkLst>
        <pc:spChg chg="mod">
          <ac:chgData name="Luiz Alberto Zimmermann Zabel Martins Pinto" userId="S::luizzimmermann@edu.univali.br::fe54e4dc-edb6-42da-be7e-a01c3f517aaf" providerId="AD" clId="Web-{77E60590-8D54-2D68-A76E-F8A03F6237A8}" dt="2021-04-16T02:09:51.762" v="119" actId="20577"/>
          <ac:spMkLst>
            <pc:docMk/>
            <pc:sldMk cId="2572632355" sldId="264"/>
            <ac:spMk id="9" creationId="{5810BF24-A5D4-4601-8AAE-D84411D4557A}"/>
          </ac:spMkLst>
        </pc:spChg>
      </pc:sldChg>
      <pc:sldChg chg="addSp delSp modSp new ord">
        <pc:chgData name="Luiz Alberto Zimmermann Zabel Martins Pinto" userId="S::luizzimmermann@edu.univali.br::fe54e4dc-edb6-42da-be7e-a01c3f517aaf" providerId="AD" clId="Web-{77E60590-8D54-2D68-A76E-F8A03F6237A8}" dt="2021-04-16T01:45:32.078" v="44"/>
        <pc:sldMkLst>
          <pc:docMk/>
          <pc:sldMk cId="2080119429" sldId="268"/>
        </pc:sldMkLst>
        <pc:spChg chg="mod">
          <ac:chgData name="Luiz Alberto Zimmermann Zabel Martins Pinto" userId="S::luizzimmermann@edu.univali.br::fe54e4dc-edb6-42da-be7e-a01c3f517aaf" providerId="AD" clId="Web-{77E60590-8D54-2D68-A76E-F8A03F6237A8}" dt="2021-04-16T00:36:11.525" v="7" actId="20577"/>
          <ac:spMkLst>
            <pc:docMk/>
            <pc:sldMk cId="2080119429" sldId="268"/>
            <ac:spMk id="2" creationId="{0301F27D-300C-4E52-8664-2AED6692E9E9}"/>
          </ac:spMkLst>
        </pc:spChg>
        <pc:spChg chg="del">
          <ac:chgData name="Luiz Alberto Zimmermann Zabel Martins Pinto" userId="S::luizzimmermann@edu.univali.br::fe54e4dc-edb6-42da-be7e-a01c3f517aaf" providerId="AD" clId="Web-{77E60590-8D54-2D68-A76E-F8A03F6237A8}" dt="2021-04-16T00:36:48.604" v="8"/>
          <ac:spMkLst>
            <pc:docMk/>
            <pc:sldMk cId="2080119429" sldId="268"/>
            <ac:spMk id="3" creationId="{B797DB96-F6D9-4468-9E8F-557B720FF4B4}"/>
          </ac:spMkLst>
        </pc:spChg>
        <pc:spChg chg="add del mod">
          <ac:chgData name="Luiz Alberto Zimmermann Zabel Martins Pinto" userId="S::luizzimmermann@edu.univali.br::fe54e4dc-edb6-42da-be7e-a01c3f517aaf" providerId="AD" clId="Web-{77E60590-8D54-2D68-A76E-F8A03F6237A8}" dt="2021-04-16T00:37:49.636" v="10"/>
          <ac:spMkLst>
            <pc:docMk/>
            <pc:sldMk cId="2080119429" sldId="268"/>
            <ac:spMk id="6" creationId="{8D507E94-9C3B-41E0-A3E7-860A0EAE25D7}"/>
          </ac:spMkLst>
        </pc:spChg>
        <pc:spChg chg="add mod">
          <ac:chgData name="Luiz Alberto Zimmermann Zabel Martins Pinto" userId="S::luizzimmermann@edu.univali.br::fe54e4dc-edb6-42da-be7e-a01c3f517aaf" providerId="AD" clId="Web-{77E60590-8D54-2D68-A76E-F8A03F6237A8}" dt="2021-04-16T01:36:11.209" v="42" actId="1076"/>
          <ac:spMkLst>
            <pc:docMk/>
            <pc:sldMk cId="2080119429" sldId="268"/>
            <ac:spMk id="9" creationId="{8E97B1AD-DB20-41D2-A7C2-EFBCBDA2B248}"/>
          </ac:spMkLst>
        </pc:spChg>
        <pc:spChg chg="add mod">
          <ac:chgData name="Luiz Alberto Zimmermann Zabel Martins Pinto" userId="S::luizzimmermann@edu.univali.br::fe54e4dc-edb6-42da-be7e-a01c3f517aaf" providerId="AD" clId="Web-{77E60590-8D54-2D68-A76E-F8A03F6237A8}" dt="2021-04-16T00:39:57.514" v="35" actId="20577"/>
          <ac:spMkLst>
            <pc:docMk/>
            <pc:sldMk cId="2080119429" sldId="268"/>
            <ac:spMk id="10" creationId="{CFCCC77B-04A2-4376-8575-767C22452F5C}"/>
          </ac:spMkLst>
        </pc:spChg>
        <pc:picChg chg="add del mod">
          <ac:chgData name="Luiz Alberto Zimmermann Zabel Martins Pinto" userId="S::luizzimmermann@edu.univali.br::fe54e4dc-edb6-42da-be7e-a01c3f517aaf" providerId="AD" clId="Web-{77E60590-8D54-2D68-A76E-F8A03F6237A8}" dt="2021-04-16T01:45:32.078" v="44"/>
          <ac:picMkLst>
            <pc:docMk/>
            <pc:sldMk cId="2080119429" sldId="268"/>
            <ac:picMk id="3" creationId="{94613A08-C1E2-43FD-B376-10BF0C4E1BA8}"/>
          </ac:picMkLst>
        </pc:picChg>
        <pc:picChg chg="add del mod ord">
          <ac:chgData name="Luiz Alberto Zimmermann Zabel Martins Pinto" userId="S::luizzimmermann@edu.univali.br::fe54e4dc-edb6-42da-be7e-a01c3f517aaf" providerId="AD" clId="Web-{77E60590-8D54-2D68-A76E-F8A03F6237A8}" dt="2021-04-16T00:36:55.729" v="9"/>
          <ac:picMkLst>
            <pc:docMk/>
            <pc:sldMk cId="2080119429" sldId="268"/>
            <ac:picMk id="4" creationId="{FC56E608-D395-46B9-8079-D181CC3FAE42}"/>
          </ac:picMkLst>
        </pc:picChg>
        <pc:picChg chg="add mod ord">
          <ac:chgData name="Luiz Alberto Zimmermann Zabel Martins Pinto" userId="S::luizzimmermann@edu.univali.br::fe54e4dc-edb6-42da-be7e-a01c3f517aaf" providerId="AD" clId="Web-{77E60590-8D54-2D68-A76E-F8A03F6237A8}" dt="2021-04-16T01:35:54.740" v="40" actId="14100"/>
          <ac:picMkLst>
            <pc:docMk/>
            <pc:sldMk cId="2080119429" sldId="268"/>
            <ac:picMk id="7" creationId="{A3BF0FF7-E254-4553-9A5E-F0726A47FF89}"/>
          </ac:picMkLst>
        </pc:picChg>
        <pc:picChg chg="add mod">
          <ac:chgData name="Luiz Alberto Zimmermann Zabel Martins Pinto" userId="S::luizzimmermann@edu.univali.br::fe54e4dc-edb6-42da-be7e-a01c3f517aaf" providerId="AD" clId="Web-{77E60590-8D54-2D68-A76E-F8A03F6237A8}" dt="2021-04-16T00:38:51.184" v="14" actId="1076"/>
          <ac:picMkLst>
            <pc:docMk/>
            <pc:sldMk cId="2080119429" sldId="268"/>
            <ac:picMk id="8" creationId="{53DA6467-9E42-4069-BDAF-C064884EB6C5}"/>
          </ac:picMkLst>
        </pc:picChg>
      </pc:sldChg>
      <pc:sldChg chg="addSp delSp modSp new ord">
        <pc:chgData name="Luiz Alberto Zimmermann Zabel Martins Pinto" userId="S::luizzimmermann@edu.univali.br::fe54e4dc-edb6-42da-be7e-a01c3f517aaf" providerId="AD" clId="Web-{77E60590-8D54-2D68-A76E-F8A03F6237A8}" dt="2021-04-16T02:01:30.017" v="118" actId="20577"/>
        <pc:sldMkLst>
          <pc:docMk/>
          <pc:sldMk cId="2734235775" sldId="269"/>
        </pc:sldMkLst>
        <pc:spChg chg="mod">
          <ac:chgData name="Luiz Alberto Zimmermann Zabel Martins Pinto" userId="S::luizzimmermann@edu.univali.br::fe54e4dc-edb6-42da-be7e-a01c3f517aaf" providerId="AD" clId="Web-{77E60590-8D54-2D68-A76E-F8A03F6237A8}" dt="2021-04-16T01:47:49.206" v="62" actId="20577"/>
          <ac:spMkLst>
            <pc:docMk/>
            <pc:sldMk cId="2734235775" sldId="269"/>
            <ac:spMk id="2" creationId="{9D3D0C1C-AB2A-4D3D-A99C-1D82B20B0DF3}"/>
          </ac:spMkLst>
        </pc:spChg>
        <pc:spChg chg="del">
          <ac:chgData name="Luiz Alberto Zimmermann Zabel Martins Pinto" userId="S::luizzimmermann@edu.univali.br::fe54e4dc-edb6-42da-be7e-a01c3f517aaf" providerId="AD" clId="Web-{77E60590-8D54-2D68-A76E-F8A03F6237A8}" dt="2021-04-16T01:45:36.750" v="46"/>
          <ac:spMkLst>
            <pc:docMk/>
            <pc:sldMk cId="2734235775" sldId="269"/>
            <ac:spMk id="3" creationId="{7AAE63AB-FE84-4948-B776-5D5829BDEF16}"/>
          </ac:spMkLst>
        </pc:spChg>
        <pc:spChg chg="add mod">
          <ac:chgData name="Luiz Alberto Zimmermann Zabel Martins Pinto" userId="S::luizzimmermann@edu.univali.br::fe54e4dc-edb6-42da-be7e-a01c3f517aaf" providerId="AD" clId="Web-{77E60590-8D54-2D68-A76E-F8A03F6237A8}" dt="2021-04-16T01:48:27.441" v="64" actId="1076"/>
          <ac:spMkLst>
            <pc:docMk/>
            <pc:sldMk cId="2734235775" sldId="269"/>
            <ac:spMk id="6" creationId="{96849F1D-81A3-4C68-B06F-0A948398BF27}"/>
          </ac:spMkLst>
        </pc:spChg>
        <pc:spChg chg="add mod">
          <ac:chgData name="Luiz Alberto Zimmermann Zabel Martins Pinto" userId="S::luizzimmermann@edu.univali.br::fe54e4dc-edb6-42da-be7e-a01c3f517aaf" providerId="AD" clId="Web-{77E60590-8D54-2D68-A76E-F8A03F6237A8}" dt="2021-04-16T01:52:32.680" v="117" actId="20577"/>
          <ac:spMkLst>
            <pc:docMk/>
            <pc:sldMk cId="2734235775" sldId="269"/>
            <ac:spMk id="7" creationId="{84C8774E-9073-4B7A-91B6-4A6BE7430F73}"/>
          </ac:spMkLst>
        </pc:spChg>
        <pc:spChg chg="mod">
          <ac:chgData name="Luiz Alberto Zimmermann Zabel Martins Pinto" userId="S::luizzimmermann@edu.univali.br::fe54e4dc-edb6-42da-be7e-a01c3f517aaf" providerId="AD" clId="Web-{77E60590-8D54-2D68-A76E-F8A03F6237A8}" dt="2021-04-16T02:01:30.017" v="118" actId="20577"/>
          <ac:spMkLst>
            <pc:docMk/>
            <pc:sldMk cId="2734235775" sldId="269"/>
            <ac:spMk id="8" creationId="{3239DDCA-DE1F-4009-8C04-D999B5048DAD}"/>
          </ac:spMkLst>
        </pc:spChg>
        <pc:picChg chg="add mod ord">
          <ac:chgData name="Luiz Alberto Zimmermann Zabel Martins Pinto" userId="S::luizzimmermann@edu.univali.br::fe54e4dc-edb6-42da-be7e-a01c3f517aaf" providerId="AD" clId="Web-{77E60590-8D54-2D68-A76E-F8A03F6237A8}" dt="2021-04-16T01:48:08.894" v="63" actId="14100"/>
          <ac:picMkLst>
            <pc:docMk/>
            <pc:sldMk cId="2734235775" sldId="269"/>
            <ac:picMk id="4" creationId="{AA5F9769-9073-49D3-B538-AFFB0F450F43}"/>
          </ac:picMkLst>
        </pc:picChg>
      </pc:sldChg>
    </pc:docChg>
  </pc:docChgLst>
  <pc:docChgLst>
    <pc:chgData name="Luiz Alberto Zimmermann Zabel Martins Pinto" userId="S::luizzimmermann@edu.univali.br::fe54e4dc-edb6-42da-be7e-a01c3f517aaf" providerId="AD" clId="Web-{4DBB72BF-5E93-42DB-B419-88F1C3267DA1}"/>
    <pc:docChg chg="modSld">
      <pc:chgData name="Luiz Alberto Zimmermann Zabel Martins Pinto" userId="S::luizzimmermann@edu.univali.br::fe54e4dc-edb6-42da-be7e-a01c3f517aaf" providerId="AD" clId="Web-{4DBB72BF-5E93-42DB-B419-88F1C3267DA1}" dt="2021-04-14T14:50:02.136" v="51" actId="20577"/>
      <pc:docMkLst>
        <pc:docMk/>
      </pc:docMkLst>
      <pc:sldChg chg="modSp">
        <pc:chgData name="Luiz Alberto Zimmermann Zabel Martins Pinto" userId="S::luizzimmermann@edu.univali.br::fe54e4dc-edb6-42da-be7e-a01c3f517aaf" providerId="AD" clId="Web-{4DBB72BF-5E93-42DB-B419-88F1C3267DA1}" dt="2021-04-14T14:50:02.136" v="51" actId="20577"/>
        <pc:sldMkLst>
          <pc:docMk/>
          <pc:sldMk cId="1649309700" sldId="263"/>
        </pc:sldMkLst>
        <pc:spChg chg="mod">
          <ac:chgData name="Luiz Alberto Zimmermann Zabel Martins Pinto" userId="S::luizzimmermann@edu.univali.br::fe54e4dc-edb6-42da-be7e-a01c3f517aaf" providerId="AD" clId="Web-{4DBB72BF-5E93-42DB-B419-88F1C3267DA1}" dt="2021-04-14T14:50:02.136" v="51" actId="20577"/>
          <ac:spMkLst>
            <pc:docMk/>
            <pc:sldMk cId="1649309700" sldId="263"/>
            <ac:spMk id="3" creationId="{32598F7A-8258-4185-9C3E-EA0BA37DC5F1}"/>
          </ac:spMkLst>
        </pc:spChg>
      </pc:sldChg>
    </pc:docChg>
  </pc:docChgLst>
  <pc:docChgLst>
    <pc:chgData name="Lucas Jose da Cunha" userId="c3c988d8-a61b-42ac-a89d-2e8e4f361ea0" providerId="ADAL" clId="{F7A5C98E-3049-473A-9DDE-6333C22C6EE3}"/>
    <pc:docChg chg="undo redo custSel addSld delSld modSld sldOrd">
      <pc:chgData name="Lucas Jose da Cunha" userId="c3c988d8-a61b-42ac-a89d-2e8e4f361ea0" providerId="ADAL" clId="{F7A5C98E-3049-473A-9DDE-6333C22C6EE3}" dt="2021-04-16T11:26:24.096" v="3039"/>
      <pc:docMkLst>
        <pc:docMk/>
      </pc:docMkLst>
      <pc:sldChg chg="addSp delSp modSp mod">
        <pc:chgData name="Lucas Jose da Cunha" userId="c3c988d8-a61b-42ac-a89d-2e8e4f361ea0" providerId="ADAL" clId="{F7A5C98E-3049-473A-9DDE-6333C22C6EE3}" dt="2021-04-14T02:08:12.866" v="31" actId="1076"/>
        <pc:sldMkLst>
          <pc:docMk/>
          <pc:sldMk cId="3023842230" sldId="256"/>
        </pc:sldMkLst>
        <pc:spChg chg="mod">
          <ac:chgData name="Lucas Jose da Cunha" userId="c3c988d8-a61b-42ac-a89d-2e8e4f361ea0" providerId="ADAL" clId="{F7A5C98E-3049-473A-9DDE-6333C22C6EE3}" dt="2021-04-14T02:08:10.174" v="30" actId="1076"/>
          <ac:spMkLst>
            <pc:docMk/>
            <pc:sldMk cId="3023842230" sldId="256"/>
            <ac:spMk id="3" creationId="{3B73527E-A030-4B31-B3CC-587DCF83F943}"/>
          </ac:spMkLst>
        </pc:spChg>
        <pc:picChg chg="add mod">
          <ac:chgData name="Lucas Jose da Cunha" userId="c3c988d8-a61b-42ac-a89d-2e8e4f361ea0" providerId="ADAL" clId="{F7A5C98E-3049-473A-9DDE-6333C22C6EE3}" dt="2021-04-14T02:07:51.481" v="20"/>
          <ac:picMkLst>
            <pc:docMk/>
            <pc:sldMk cId="3023842230" sldId="256"/>
            <ac:picMk id="5" creationId="{8ACBA7C9-7BF1-4B86-B863-E2F5D78D14D7}"/>
          </ac:picMkLst>
        </pc:picChg>
        <pc:picChg chg="add del mod">
          <ac:chgData name="Lucas Jose da Cunha" userId="c3c988d8-a61b-42ac-a89d-2e8e4f361ea0" providerId="ADAL" clId="{F7A5C98E-3049-473A-9DDE-6333C22C6EE3}" dt="2021-04-14T02:06:45.576" v="16" actId="478"/>
          <ac:picMkLst>
            <pc:docMk/>
            <pc:sldMk cId="3023842230" sldId="256"/>
            <ac:picMk id="1026" creationId="{6377EA36-2B04-455C-B694-3FC79F478A39}"/>
          </ac:picMkLst>
        </pc:picChg>
        <pc:picChg chg="add del mod">
          <ac:chgData name="Lucas Jose da Cunha" userId="c3c988d8-a61b-42ac-a89d-2e8e4f361ea0" providerId="ADAL" clId="{F7A5C98E-3049-473A-9DDE-6333C22C6EE3}" dt="2021-04-14T02:06:44.123" v="15"/>
          <ac:picMkLst>
            <pc:docMk/>
            <pc:sldMk cId="3023842230" sldId="256"/>
            <ac:picMk id="1028" creationId="{8A1FAC91-A83B-4814-906F-8C44BF234DF2}"/>
          </ac:picMkLst>
        </pc:picChg>
        <pc:picChg chg="add mod">
          <ac:chgData name="Lucas Jose da Cunha" userId="c3c988d8-a61b-42ac-a89d-2e8e4f361ea0" providerId="ADAL" clId="{F7A5C98E-3049-473A-9DDE-6333C22C6EE3}" dt="2021-04-14T02:08:12.866" v="31" actId="1076"/>
          <ac:picMkLst>
            <pc:docMk/>
            <pc:sldMk cId="3023842230" sldId="256"/>
            <ac:picMk id="1030" creationId="{6F7078D6-AFD0-4AD2-901B-86C3A20DF7A2}"/>
          </ac:picMkLst>
        </pc:picChg>
      </pc:sldChg>
      <pc:sldChg chg="addSp modSp mod">
        <pc:chgData name="Lucas Jose da Cunha" userId="c3c988d8-a61b-42ac-a89d-2e8e4f361ea0" providerId="ADAL" clId="{F7A5C98E-3049-473A-9DDE-6333C22C6EE3}" dt="2021-04-16T00:00:14.923" v="2664" actId="14100"/>
        <pc:sldMkLst>
          <pc:docMk/>
          <pc:sldMk cId="2737978150" sldId="257"/>
        </pc:sldMkLst>
        <pc:spChg chg="mod">
          <ac:chgData name="Lucas Jose da Cunha" userId="c3c988d8-a61b-42ac-a89d-2e8e4f361ea0" providerId="ADAL" clId="{F7A5C98E-3049-473A-9DDE-6333C22C6EE3}" dt="2021-04-16T00:00:14.923" v="2664" actId="14100"/>
          <ac:spMkLst>
            <pc:docMk/>
            <pc:sldMk cId="2737978150" sldId="257"/>
            <ac:spMk id="3" creationId="{32598F7A-8258-4185-9C3E-EA0BA37DC5F1}"/>
          </ac:spMkLst>
        </pc:spChg>
        <pc:spChg chg="add mod">
          <ac:chgData name="Lucas Jose da Cunha" userId="c3c988d8-a61b-42ac-a89d-2e8e4f361ea0" providerId="ADAL" clId="{F7A5C98E-3049-473A-9DDE-6333C22C6EE3}" dt="2021-04-15T23:40:00.159" v="2601" actId="403"/>
          <ac:spMkLst>
            <pc:docMk/>
            <pc:sldMk cId="2737978150" sldId="257"/>
            <ac:spMk id="5" creationId="{602E47FE-C091-4D62-BF86-B188D6A57469}"/>
          </ac:spMkLst>
        </pc:spChg>
        <pc:picChg chg="add mod">
          <ac:chgData name="Lucas Jose da Cunha" userId="c3c988d8-a61b-42ac-a89d-2e8e4f361ea0" providerId="ADAL" clId="{F7A5C98E-3049-473A-9DDE-6333C22C6EE3}" dt="2021-04-14T02:08:27.792" v="35" actId="1076"/>
          <ac:picMkLst>
            <pc:docMk/>
            <pc:sldMk cId="2737978150" sldId="257"/>
            <ac:picMk id="4" creationId="{BBB2FBB0-A99A-44FB-9610-153347D5DC32}"/>
          </ac:picMkLst>
        </pc:picChg>
        <pc:picChg chg="add mod">
          <ac:chgData name="Lucas Jose da Cunha" userId="c3c988d8-a61b-42ac-a89d-2e8e4f361ea0" providerId="ADAL" clId="{F7A5C98E-3049-473A-9DDE-6333C22C6EE3}" dt="2021-04-15T23:38:31.497" v="2562" actId="1076"/>
          <ac:picMkLst>
            <pc:docMk/>
            <pc:sldMk cId="2737978150" sldId="257"/>
            <ac:picMk id="1026" creationId="{33ED1D4F-3BDC-451A-9F1F-157C49C13C4E}"/>
          </ac:picMkLst>
        </pc:picChg>
      </pc:sldChg>
      <pc:sldChg chg="addSp delSp modSp mod ord">
        <pc:chgData name="Lucas Jose da Cunha" userId="c3c988d8-a61b-42ac-a89d-2e8e4f361ea0" providerId="ADAL" clId="{F7A5C98E-3049-473A-9DDE-6333C22C6EE3}" dt="2021-04-15T21:49:42.034" v="1895" actId="1076"/>
        <pc:sldMkLst>
          <pc:docMk/>
          <pc:sldMk cId="3833572310" sldId="258"/>
        </pc:sldMkLst>
        <pc:spChg chg="del">
          <ac:chgData name="Lucas Jose da Cunha" userId="c3c988d8-a61b-42ac-a89d-2e8e4f361ea0" providerId="ADAL" clId="{F7A5C98E-3049-473A-9DDE-6333C22C6EE3}" dt="2021-04-14T02:09:17.710" v="42" actId="478"/>
          <ac:spMkLst>
            <pc:docMk/>
            <pc:sldMk cId="3833572310" sldId="258"/>
            <ac:spMk id="3" creationId="{98014B5B-30A4-4FB0-97AC-4C4D631B0319}"/>
          </ac:spMkLst>
        </pc:spChg>
        <pc:spChg chg="add del mod">
          <ac:chgData name="Lucas Jose da Cunha" userId="c3c988d8-a61b-42ac-a89d-2e8e4f361ea0" providerId="ADAL" clId="{F7A5C98E-3049-473A-9DDE-6333C22C6EE3}" dt="2021-04-15T21:49:31.494" v="1891" actId="478"/>
          <ac:spMkLst>
            <pc:docMk/>
            <pc:sldMk cId="3833572310" sldId="258"/>
            <ac:spMk id="6" creationId="{29FBEE3D-5C19-4E36-9899-CDB0C87CD478}"/>
          </ac:spMkLst>
        </pc:spChg>
        <pc:spChg chg="add del mod">
          <ac:chgData name="Lucas Jose da Cunha" userId="c3c988d8-a61b-42ac-a89d-2e8e4f361ea0" providerId="ADAL" clId="{F7A5C98E-3049-473A-9DDE-6333C22C6EE3}" dt="2021-04-14T14:31:42.620" v="1383"/>
          <ac:spMkLst>
            <pc:docMk/>
            <pc:sldMk cId="3833572310" sldId="258"/>
            <ac:spMk id="7" creationId="{71E8E2CF-DBA2-43C8-90DE-2DAE3BD69FA8}"/>
          </ac:spMkLst>
        </pc:spChg>
        <pc:spChg chg="add del mod">
          <ac:chgData name="Lucas Jose da Cunha" userId="c3c988d8-a61b-42ac-a89d-2e8e4f361ea0" providerId="ADAL" clId="{F7A5C98E-3049-473A-9DDE-6333C22C6EE3}" dt="2021-04-15T18:56:25.087" v="1850" actId="478"/>
          <ac:spMkLst>
            <pc:docMk/>
            <pc:sldMk cId="3833572310" sldId="258"/>
            <ac:spMk id="7" creationId="{C02E93AC-0EF9-4909-A066-BDE0F90C5FA0}"/>
          </ac:spMkLst>
        </pc:spChg>
        <pc:spChg chg="add mod">
          <ac:chgData name="Lucas Jose da Cunha" userId="c3c988d8-a61b-42ac-a89d-2e8e4f361ea0" providerId="ADAL" clId="{F7A5C98E-3049-473A-9DDE-6333C22C6EE3}" dt="2021-04-15T18:59:55.983" v="1885"/>
          <ac:spMkLst>
            <pc:docMk/>
            <pc:sldMk cId="3833572310" sldId="258"/>
            <ac:spMk id="8" creationId="{138D62B2-9813-49AF-867D-FA749D044373}"/>
          </ac:spMkLst>
        </pc:spChg>
        <pc:spChg chg="add del">
          <ac:chgData name="Lucas Jose da Cunha" userId="c3c988d8-a61b-42ac-a89d-2e8e4f361ea0" providerId="ADAL" clId="{F7A5C98E-3049-473A-9DDE-6333C22C6EE3}" dt="2021-04-14T02:09:50.496" v="48" actId="22"/>
          <ac:spMkLst>
            <pc:docMk/>
            <pc:sldMk cId="3833572310" sldId="258"/>
            <ac:spMk id="8" creationId="{89849EA1-6D4E-4470-A0BD-58030A04A231}"/>
          </ac:spMkLst>
        </pc:spChg>
        <pc:spChg chg="add mod">
          <ac:chgData name="Lucas Jose da Cunha" userId="c3c988d8-a61b-42ac-a89d-2e8e4f361ea0" providerId="ADAL" clId="{F7A5C98E-3049-473A-9DDE-6333C22C6EE3}" dt="2021-04-15T21:49:42.034" v="1895" actId="1076"/>
          <ac:spMkLst>
            <pc:docMk/>
            <pc:sldMk cId="3833572310" sldId="258"/>
            <ac:spMk id="9" creationId="{4A3B01C6-24EE-4A0A-AD59-93EBB55D6D3F}"/>
          </ac:spMkLst>
        </pc:spChg>
        <pc:spChg chg="add mod">
          <ac:chgData name="Lucas Jose da Cunha" userId="c3c988d8-a61b-42ac-a89d-2e8e4f361ea0" providerId="ADAL" clId="{F7A5C98E-3049-473A-9DDE-6333C22C6EE3}" dt="2021-04-14T14:30:30.828" v="1379" actId="20577"/>
          <ac:spMkLst>
            <pc:docMk/>
            <pc:sldMk cId="3833572310" sldId="258"/>
            <ac:spMk id="10" creationId="{9466E16C-BAC4-435D-9A80-5F6D0373005C}"/>
          </ac:spMkLst>
        </pc:spChg>
        <pc:picChg chg="add mod">
          <ac:chgData name="Lucas Jose da Cunha" userId="c3c988d8-a61b-42ac-a89d-2e8e4f361ea0" providerId="ADAL" clId="{F7A5C98E-3049-473A-9DDE-6333C22C6EE3}" dt="2021-04-14T02:08:40.551" v="38"/>
          <ac:picMkLst>
            <pc:docMk/>
            <pc:sldMk cId="3833572310" sldId="258"/>
            <ac:picMk id="4" creationId="{88314ECE-95C3-4E88-8E99-AD0C3E4A15FB}"/>
          </ac:picMkLst>
        </pc:picChg>
      </pc:sldChg>
      <pc:sldChg chg="addSp modSp mod">
        <pc:chgData name="Lucas Jose da Cunha" userId="c3c988d8-a61b-42ac-a89d-2e8e4f361ea0" providerId="ADAL" clId="{F7A5C98E-3049-473A-9DDE-6333C22C6EE3}" dt="2021-04-14T02:08:42.288" v="39"/>
        <pc:sldMkLst>
          <pc:docMk/>
          <pc:sldMk cId="542858779" sldId="259"/>
        </pc:sldMkLst>
        <pc:spChg chg="mod">
          <ac:chgData name="Lucas Jose da Cunha" userId="c3c988d8-a61b-42ac-a89d-2e8e4f361ea0" providerId="ADAL" clId="{F7A5C98E-3049-473A-9DDE-6333C22C6EE3}" dt="2021-04-14T02:03:57.281" v="2"/>
          <ac:spMkLst>
            <pc:docMk/>
            <pc:sldMk cId="542858779" sldId="259"/>
            <ac:spMk id="3" creationId="{CA1BC7C3-9705-4990-B31E-27A806CEEBF5}"/>
          </ac:spMkLst>
        </pc:spChg>
        <pc:picChg chg="add mod">
          <ac:chgData name="Lucas Jose da Cunha" userId="c3c988d8-a61b-42ac-a89d-2e8e4f361ea0" providerId="ADAL" clId="{F7A5C98E-3049-473A-9DDE-6333C22C6EE3}" dt="2021-04-14T02:08:42.288" v="39"/>
          <ac:picMkLst>
            <pc:docMk/>
            <pc:sldMk cId="542858779" sldId="259"/>
            <ac:picMk id="4" creationId="{4ACC578F-7111-4ED8-B7AB-9ADF467EDC17}"/>
          </ac:picMkLst>
        </pc:picChg>
      </pc:sldChg>
      <pc:sldChg chg="add del">
        <pc:chgData name="Lucas Jose da Cunha" userId="c3c988d8-a61b-42ac-a89d-2e8e4f361ea0" providerId="ADAL" clId="{F7A5C98E-3049-473A-9DDE-6333C22C6EE3}" dt="2021-04-14T02:08:36.823" v="37" actId="2890"/>
        <pc:sldMkLst>
          <pc:docMk/>
          <pc:sldMk cId="1469815227" sldId="260"/>
        </pc:sldMkLst>
      </pc:sldChg>
      <pc:sldChg chg="modSp add mod ord">
        <pc:chgData name="Lucas Jose da Cunha" userId="c3c988d8-a61b-42ac-a89d-2e8e4f361ea0" providerId="ADAL" clId="{F7A5C98E-3049-473A-9DDE-6333C22C6EE3}" dt="2021-04-15T23:34:57.416" v="2555"/>
        <pc:sldMkLst>
          <pc:docMk/>
          <pc:sldMk cId="1631626283" sldId="260"/>
        </pc:sldMkLst>
        <pc:spChg chg="mod">
          <ac:chgData name="Lucas Jose da Cunha" userId="c3c988d8-a61b-42ac-a89d-2e8e4f361ea0" providerId="ADAL" clId="{F7A5C98E-3049-473A-9DDE-6333C22C6EE3}" dt="2021-04-14T02:21:17.528" v="527" actId="20577"/>
          <ac:spMkLst>
            <pc:docMk/>
            <pc:sldMk cId="1631626283" sldId="260"/>
            <ac:spMk id="2" creationId="{13381764-BC6F-4D59-8FFD-0598B8F8A5CC}"/>
          </ac:spMkLst>
        </pc:spChg>
        <pc:spChg chg="mod">
          <ac:chgData name="Lucas Jose da Cunha" userId="c3c988d8-a61b-42ac-a89d-2e8e4f361ea0" providerId="ADAL" clId="{F7A5C98E-3049-473A-9DDE-6333C22C6EE3}" dt="2021-04-15T23:34:57.416" v="2555"/>
          <ac:spMkLst>
            <pc:docMk/>
            <pc:sldMk cId="1631626283" sldId="260"/>
            <ac:spMk id="3" creationId="{32598F7A-8258-4185-9C3E-EA0BA37DC5F1}"/>
          </ac:spMkLst>
        </pc:spChg>
      </pc:sldChg>
      <pc:sldChg chg="new del">
        <pc:chgData name="Lucas Jose da Cunha" userId="c3c988d8-a61b-42ac-a89d-2e8e4f361ea0" providerId="ADAL" clId="{F7A5C98E-3049-473A-9DDE-6333C22C6EE3}" dt="2021-04-14T02:21:05.204" v="510" actId="680"/>
        <pc:sldMkLst>
          <pc:docMk/>
          <pc:sldMk cId="2899176402" sldId="260"/>
        </pc:sldMkLst>
      </pc:sldChg>
      <pc:sldChg chg="modSp add mod">
        <pc:chgData name="Lucas Jose da Cunha" userId="c3c988d8-a61b-42ac-a89d-2e8e4f361ea0" providerId="ADAL" clId="{F7A5C98E-3049-473A-9DDE-6333C22C6EE3}" dt="2021-04-16T02:22:12.653" v="3036" actId="20577"/>
        <pc:sldMkLst>
          <pc:docMk/>
          <pc:sldMk cId="1921896932" sldId="261"/>
        </pc:sldMkLst>
        <pc:spChg chg="mod">
          <ac:chgData name="Lucas Jose da Cunha" userId="c3c988d8-a61b-42ac-a89d-2e8e4f361ea0" providerId="ADAL" clId="{F7A5C98E-3049-473A-9DDE-6333C22C6EE3}" dt="2021-04-14T02:24:00.285" v="540" actId="20577"/>
          <ac:spMkLst>
            <pc:docMk/>
            <pc:sldMk cId="1921896932" sldId="261"/>
            <ac:spMk id="2" creationId="{13381764-BC6F-4D59-8FFD-0598B8F8A5CC}"/>
          </ac:spMkLst>
        </pc:spChg>
        <pc:spChg chg="mod">
          <ac:chgData name="Lucas Jose da Cunha" userId="c3c988d8-a61b-42ac-a89d-2e8e4f361ea0" providerId="ADAL" clId="{F7A5C98E-3049-473A-9DDE-6333C22C6EE3}" dt="2021-04-16T02:22:12.653" v="3036" actId="20577"/>
          <ac:spMkLst>
            <pc:docMk/>
            <pc:sldMk cId="1921896932" sldId="261"/>
            <ac:spMk id="3" creationId="{32598F7A-8258-4185-9C3E-EA0BA37DC5F1}"/>
          </ac:spMkLst>
        </pc:spChg>
      </pc:sldChg>
      <pc:sldChg chg="modSp new del mod">
        <pc:chgData name="Lucas Jose da Cunha" userId="c3c988d8-a61b-42ac-a89d-2e8e4f361ea0" providerId="ADAL" clId="{F7A5C98E-3049-473A-9DDE-6333C22C6EE3}" dt="2021-04-14T02:29:48.590" v="840" actId="47"/>
        <pc:sldMkLst>
          <pc:docMk/>
          <pc:sldMk cId="3989167697" sldId="262"/>
        </pc:sldMkLst>
        <pc:spChg chg="mod">
          <ac:chgData name="Lucas Jose da Cunha" userId="c3c988d8-a61b-42ac-a89d-2e8e4f361ea0" providerId="ADAL" clId="{F7A5C98E-3049-473A-9DDE-6333C22C6EE3}" dt="2021-04-14T02:27:27.510" v="795" actId="20577"/>
          <ac:spMkLst>
            <pc:docMk/>
            <pc:sldMk cId="3989167697" sldId="262"/>
            <ac:spMk id="2" creationId="{8C050947-B9B3-464C-99AE-4BBCC19F1520}"/>
          </ac:spMkLst>
        </pc:spChg>
        <pc:spChg chg="mod">
          <ac:chgData name="Lucas Jose da Cunha" userId="c3c988d8-a61b-42ac-a89d-2e8e4f361ea0" providerId="ADAL" clId="{F7A5C98E-3049-473A-9DDE-6333C22C6EE3}" dt="2021-04-14T02:28:04.967" v="832" actId="20577"/>
          <ac:spMkLst>
            <pc:docMk/>
            <pc:sldMk cId="3989167697" sldId="262"/>
            <ac:spMk id="3" creationId="{3AA68DAD-93F0-41E4-9925-3972ADBD2A3B}"/>
          </ac:spMkLst>
        </pc:spChg>
      </pc:sldChg>
      <pc:sldChg chg="modSp add mod">
        <pc:chgData name="Lucas Jose da Cunha" userId="c3c988d8-a61b-42ac-a89d-2e8e4f361ea0" providerId="ADAL" clId="{F7A5C98E-3049-473A-9DDE-6333C22C6EE3}" dt="2021-04-15T23:21:29.861" v="2554" actId="20577"/>
        <pc:sldMkLst>
          <pc:docMk/>
          <pc:sldMk cId="1649309700" sldId="263"/>
        </pc:sldMkLst>
        <pc:spChg chg="mod">
          <ac:chgData name="Lucas Jose da Cunha" userId="c3c988d8-a61b-42ac-a89d-2e8e4f361ea0" providerId="ADAL" clId="{F7A5C98E-3049-473A-9DDE-6333C22C6EE3}" dt="2021-04-14T02:29:38.644" v="838"/>
          <ac:spMkLst>
            <pc:docMk/>
            <pc:sldMk cId="1649309700" sldId="263"/>
            <ac:spMk id="2" creationId="{13381764-BC6F-4D59-8FFD-0598B8F8A5CC}"/>
          </ac:spMkLst>
        </pc:spChg>
        <pc:spChg chg="mod">
          <ac:chgData name="Lucas Jose da Cunha" userId="c3c988d8-a61b-42ac-a89d-2e8e4f361ea0" providerId="ADAL" clId="{F7A5C98E-3049-473A-9DDE-6333C22C6EE3}" dt="2021-04-15T23:21:29.861" v="2554" actId="20577"/>
          <ac:spMkLst>
            <pc:docMk/>
            <pc:sldMk cId="1649309700" sldId="263"/>
            <ac:spMk id="3" creationId="{32598F7A-8258-4185-9C3E-EA0BA37DC5F1}"/>
          </ac:spMkLst>
        </pc:spChg>
      </pc:sldChg>
      <pc:sldChg chg="addSp delSp modSp add mod ord">
        <pc:chgData name="Lucas Jose da Cunha" userId="c3c988d8-a61b-42ac-a89d-2e8e4f361ea0" providerId="ADAL" clId="{F7A5C98E-3049-473A-9DDE-6333C22C6EE3}" dt="2021-04-15T19:00:42.052" v="1887"/>
        <pc:sldMkLst>
          <pc:docMk/>
          <pc:sldMk cId="2572632355" sldId="264"/>
        </pc:sldMkLst>
        <pc:spChg chg="mod">
          <ac:chgData name="Lucas Jose da Cunha" userId="c3c988d8-a61b-42ac-a89d-2e8e4f361ea0" providerId="ADAL" clId="{F7A5C98E-3049-473A-9DDE-6333C22C6EE3}" dt="2021-04-14T13:59:56.120" v="1113" actId="20577"/>
          <ac:spMkLst>
            <pc:docMk/>
            <pc:sldMk cId="2572632355" sldId="264"/>
            <ac:spMk id="2" creationId="{6A6D2B18-D332-474C-B25E-B83E81E232BB}"/>
          </ac:spMkLst>
        </pc:spChg>
        <pc:spChg chg="del">
          <ac:chgData name="Lucas Jose da Cunha" userId="c3c988d8-a61b-42ac-a89d-2e8e4f361ea0" providerId="ADAL" clId="{F7A5C98E-3049-473A-9DDE-6333C22C6EE3}" dt="2021-04-14T13:56:58.796" v="965" actId="478"/>
          <ac:spMkLst>
            <pc:docMk/>
            <pc:sldMk cId="2572632355" sldId="264"/>
            <ac:spMk id="6" creationId="{29FBEE3D-5C19-4E36-9899-CDB0C87CD478}"/>
          </ac:spMkLst>
        </pc:spChg>
        <pc:spChg chg="add mod">
          <ac:chgData name="Lucas Jose da Cunha" userId="c3c988d8-a61b-42ac-a89d-2e8e4f361ea0" providerId="ADAL" clId="{F7A5C98E-3049-473A-9DDE-6333C22C6EE3}" dt="2021-04-14T14:17:56.592" v="1192" actId="14100"/>
          <ac:spMkLst>
            <pc:docMk/>
            <pc:sldMk cId="2572632355" sldId="264"/>
            <ac:spMk id="7" creationId="{65BEE849-517B-452A-961D-47729F447841}"/>
          </ac:spMkLst>
        </pc:spChg>
        <pc:spChg chg="add del">
          <ac:chgData name="Lucas Jose da Cunha" userId="c3c988d8-a61b-42ac-a89d-2e8e4f361ea0" providerId="ADAL" clId="{F7A5C98E-3049-473A-9DDE-6333C22C6EE3}" dt="2021-04-14T14:24:37.292" v="1241" actId="11529"/>
          <ac:spMkLst>
            <pc:docMk/>
            <pc:sldMk cId="2572632355" sldId="264"/>
            <ac:spMk id="8" creationId="{DE75D32E-07EC-4CCC-A9ED-3F85C6F813FB}"/>
          </ac:spMkLst>
        </pc:spChg>
        <pc:spChg chg="add mod">
          <ac:chgData name="Lucas Jose da Cunha" userId="c3c988d8-a61b-42ac-a89d-2e8e4f361ea0" providerId="ADAL" clId="{F7A5C98E-3049-473A-9DDE-6333C22C6EE3}" dt="2021-04-15T18:55:26.339" v="1849" actId="20577"/>
          <ac:spMkLst>
            <pc:docMk/>
            <pc:sldMk cId="2572632355" sldId="264"/>
            <ac:spMk id="9" creationId="{5810BF24-A5D4-4601-8AAE-D84411D4557A}"/>
          </ac:spMkLst>
        </pc:spChg>
        <pc:spChg chg="mod">
          <ac:chgData name="Lucas Jose da Cunha" userId="c3c988d8-a61b-42ac-a89d-2e8e4f361ea0" providerId="ADAL" clId="{F7A5C98E-3049-473A-9DDE-6333C22C6EE3}" dt="2021-04-14T14:01:50.216" v="1188"/>
          <ac:spMkLst>
            <pc:docMk/>
            <pc:sldMk cId="2572632355" sldId="264"/>
            <ac:spMk id="10" creationId="{9466E16C-BAC4-435D-9A80-5F6D0373005C}"/>
          </ac:spMkLst>
        </pc:spChg>
        <pc:graphicFrameChg chg="add del">
          <ac:chgData name="Lucas Jose da Cunha" userId="c3c988d8-a61b-42ac-a89d-2e8e4f361ea0" providerId="ADAL" clId="{F7A5C98E-3049-473A-9DDE-6333C22C6EE3}" dt="2021-04-14T14:25:23.367" v="1243" actId="3680"/>
          <ac:graphicFrameMkLst>
            <pc:docMk/>
            <pc:sldMk cId="2572632355" sldId="264"/>
            <ac:graphicFrameMk id="11" creationId="{A0043F8E-2AFB-4020-9ECE-3538671A727E}"/>
          </ac:graphicFrameMkLst>
        </pc:graphicFrameChg>
      </pc:sldChg>
      <pc:sldChg chg="addSp delSp modSp add del mod">
        <pc:chgData name="Lucas Jose da Cunha" userId="c3c988d8-a61b-42ac-a89d-2e8e4f361ea0" providerId="ADAL" clId="{F7A5C98E-3049-473A-9DDE-6333C22C6EE3}" dt="2021-04-14T14:53:39.357" v="1602" actId="47"/>
        <pc:sldMkLst>
          <pc:docMk/>
          <pc:sldMk cId="1528950874" sldId="265"/>
        </pc:sldMkLst>
        <pc:spChg chg="add del mod">
          <ac:chgData name="Lucas Jose da Cunha" userId="c3c988d8-a61b-42ac-a89d-2e8e4f361ea0" providerId="ADAL" clId="{F7A5C98E-3049-473A-9DDE-6333C22C6EE3}" dt="2021-04-14T14:52:45.053" v="1601" actId="478"/>
          <ac:spMkLst>
            <pc:docMk/>
            <pc:sldMk cId="1528950874" sldId="265"/>
            <ac:spMk id="3" creationId="{AA7ADCC7-86F5-4B7A-BCD6-333918B0999A}"/>
          </ac:spMkLst>
        </pc:spChg>
        <pc:spChg chg="mod">
          <ac:chgData name="Lucas Jose da Cunha" userId="c3c988d8-a61b-42ac-a89d-2e8e4f361ea0" providerId="ADAL" clId="{F7A5C98E-3049-473A-9DDE-6333C22C6EE3}" dt="2021-04-14T14:39:44.324" v="1562" actId="1076"/>
          <ac:spMkLst>
            <pc:docMk/>
            <pc:sldMk cId="1528950874" sldId="265"/>
            <ac:spMk id="6" creationId="{29FBEE3D-5C19-4E36-9899-CDB0C87CD478}"/>
          </ac:spMkLst>
        </pc:spChg>
        <pc:spChg chg="add del mod">
          <ac:chgData name="Lucas Jose da Cunha" userId="c3c988d8-a61b-42ac-a89d-2e8e4f361ea0" providerId="ADAL" clId="{F7A5C98E-3049-473A-9DDE-6333C22C6EE3}" dt="2021-04-14T14:32:34.531" v="1398" actId="478"/>
          <ac:spMkLst>
            <pc:docMk/>
            <pc:sldMk cId="1528950874" sldId="265"/>
            <ac:spMk id="7" creationId="{7C80EF61-EB3A-4E71-8FBE-3F355D9FB636}"/>
          </ac:spMkLst>
        </pc:spChg>
        <pc:spChg chg="add del mod">
          <ac:chgData name="Lucas Jose da Cunha" userId="c3c988d8-a61b-42ac-a89d-2e8e4f361ea0" providerId="ADAL" clId="{F7A5C98E-3049-473A-9DDE-6333C22C6EE3}" dt="2021-04-14T14:36:47.076" v="1517" actId="478"/>
          <ac:spMkLst>
            <pc:docMk/>
            <pc:sldMk cId="1528950874" sldId="265"/>
            <ac:spMk id="8" creationId="{FD11AB5A-F987-4B9D-84A3-88C67A692382}"/>
          </ac:spMkLst>
        </pc:spChg>
        <pc:spChg chg="add del mod">
          <ac:chgData name="Lucas Jose da Cunha" userId="c3c988d8-a61b-42ac-a89d-2e8e4f361ea0" providerId="ADAL" clId="{F7A5C98E-3049-473A-9DDE-6333C22C6EE3}" dt="2021-04-14T14:35:57.486" v="1502"/>
          <ac:spMkLst>
            <pc:docMk/>
            <pc:sldMk cId="1528950874" sldId="265"/>
            <ac:spMk id="9" creationId="{B5AAF7CB-84A8-4E13-B492-8CE945F2F1B8}"/>
          </ac:spMkLst>
        </pc:spChg>
        <pc:spChg chg="del">
          <ac:chgData name="Lucas Jose da Cunha" userId="c3c988d8-a61b-42ac-a89d-2e8e4f361ea0" providerId="ADAL" clId="{F7A5C98E-3049-473A-9DDE-6333C22C6EE3}" dt="2021-04-14T14:31:52.905" v="1385" actId="478"/>
          <ac:spMkLst>
            <pc:docMk/>
            <pc:sldMk cId="1528950874" sldId="265"/>
            <ac:spMk id="10" creationId="{9466E16C-BAC4-435D-9A80-5F6D0373005C}"/>
          </ac:spMkLst>
        </pc:spChg>
      </pc:sldChg>
      <pc:sldChg chg="new del">
        <pc:chgData name="Lucas Jose da Cunha" userId="c3c988d8-a61b-42ac-a89d-2e8e4f361ea0" providerId="ADAL" clId="{F7A5C98E-3049-473A-9DDE-6333C22C6EE3}" dt="2021-04-15T21:50:03.719" v="1897" actId="680"/>
        <pc:sldMkLst>
          <pc:docMk/>
          <pc:sldMk cId="3445671249" sldId="265"/>
        </pc:sldMkLst>
      </pc:sldChg>
      <pc:sldChg chg="addSp delSp modSp add mod ord">
        <pc:chgData name="Lucas Jose da Cunha" userId="c3c988d8-a61b-42ac-a89d-2e8e4f361ea0" providerId="ADAL" clId="{F7A5C98E-3049-473A-9DDE-6333C22C6EE3}" dt="2021-04-16T11:26:24.096" v="3039"/>
        <pc:sldMkLst>
          <pc:docMk/>
          <pc:sldMk cId="3722351196" sldId="265"/>
        </pc:sldMkLst>
        <pc:spChg chg="mod">
          <ac:chgData name="Lucas Jose da Cunha" userId="c3c988d8-a61b-42ac-a89d-2e8e4f361ea0" providerId="ADAL" clId="{F7A5C98E-3049-473A-9DDE-6333C22C6EE3}" dt="2021-04-15T21:50:12.341" v="1908" actId="20577"/>
          <ac:spMkLst>
            <pc:docMk/>
            <pc:sldMk cId="3722351196" sldId="265"/>
            <ac:spMk id="2" creationId="{6A6D2B18-D332-474C-B25E-B83E81E232BB}"/>
          </ac:spMkLst>
        </pc:spChg>
        <pc:spChg chg="del">
          <ac:chgData name="Lucas Jose da Cunha" userId="c3c988d8-a61b-42ac-a89d-2e8e4f361ea0" providerId="ADAL" clId="{F7A5C98E-3049-473A-9DDE-6333C22C6EE3}" dt="2021-04-15T21:50:19.422" v="1909" actId="478"/>
          <ac:spMkLst>
            <pc:docMk/>
            <pc:sldMk cId="3722351196" sldId="265"/>
            <ac:spMk id="8" creationId="{138D62B2-9813-49AF-867D-FA749D044373}"/>
          </ac:spMkLst>
        </pc:spChg>
        <pc:spChg chg="del">
          <ac:chgData name="Lucas Jose da Cunha" userId="c3c988d8-a61b-42ac-a89d-2e8e4f361ea0" providerId="ADAL" clId="{F7A5C98E-3049-473A-9DDE-6333C22C6EE3}" dt="2021-04-15T21:50:22.955" v="1911" actId="478"/>
          <ac:spMkLst>
            <pc:docMk/>
            <pc:sldMk cId="3722351196" sldId="265"/>
            <ac:spMk id="9" creationId="{4A3B01C6-24EE-4A0A-AD59-93EBB55D6D3F}"/>
          </ac:spMkLst>
        </pc:spChg>
        <pc:spChg chg="del">
          <ac:chgData name="Lucas Jose da Cunha" userId="c3c988d8-a61b-42ac-a89d-2e8e4f361ea0" providerId="ADAL" clId="{F7A5C98E-3049-473A-9DDE-6333C22C6EE3}" dt="2021-04-15T21:50:21.259" v="1910" actId="478"/>
          <ac:spMkLst>
            <pc:docMk/>
            <pc:sldMk cId="3722351196" sldId="265"/>
            <ac:spMk id="10" creationId="{9466E16C-BAC4-435D-9A80-5F6D0373005C}"/>
          </ac:spMkLst>
        </pc:spChg>
        <pc:spChg chg="add mod">
          <ac:chgData name="Lucas Jose da Cunha" userId="c3c988d8-a61b-42ac-a89d-2e8e4f361ea0" providerId="ADAL" clId="{F7A5C98E-3049-473A-9DDE-6333C22C6EE3}" dt="2021-04-15T21:53:52.180" v="2000" actId="1076"/>
          <ac:spMkLst>
            <pc:docMk/>
            <pc:sldMk cId="3722351196" sldId="265"/>
            <ac:spMk id="11" creationId="{61473FDE-E88B-42E1-B82B-FD46CCCD33EF}"/>
          </ac:spMkLst>
        </pc:spChg>
        <pc:spChg chg="add mod">
          <ac:chgData name="Lucas Jose da Cunha" userId="c3c988d8-a61b-42ac-a89d-2e8e4f361ea0" providerId="ADAL" clId="{F7A5C98E-3049-473A-9DDE-6333C22C6EE3}" dt="2021-04-15T21:53:58.987" v="2002" actId="14100"/>
          <ac:spMkLst>
            <pc:docMk/>
            <pc:sldMk cId="3722351196" sldId="265"/>
            <ac:spMk id="12" creationId="{62E333DE-93FA-4FA1-BE87-C073E81EBC47}"/>
          </ac:spMkLst>
        </pc:spChg>
      </pc:sldChg>
      <pc:sldChg chg="new del">
        <pc:chgData name="Lucas Jose da Cunha" userId="c3c988d8-a61b-42ac-a89d-2e8e4f361ea0" providerId="ADAL" clId="{F7A5C98E-3049-473A-9DDE-6333C22C6EE3}" dt="2021-04-15T02:08:49.039" v="1603" actId="47"/>
        <pc:sldMkLst>
          <pc:docMk/>
          <pc:sldMk cId="2293576693" sldId="266"/>
        </pc:sldMkLst>
      </pc:sldChg>
      <pc:sldChg chg="addSp delSp modSp add mod ord">
        <pc:chgData name="Lucas Jose da Cunha" userId="c3c988d8-a61b-42ac-a89d-2e8e4f361ea0" providerId="ADAL" clId="{F7A5C98E-3049-473A-9DDE-6333C22C6EE3}" dt="2021-04-16T02:28:30.453" v="3037" actId="20578"/>
        <pc:sldMkLst>
          <pc:docMk/>
          <pc:sldMk cId="2891674213" sldId="266"/>
        </pc:sldMkLst>
        <pc:spChg chg="mod">
          <ac:chgData name="Lucas Jose da Cunha" userId="c3c988d8-a61b-42ac-a89d-2e8e4f361ea0" providerId="ADAL" clId="{F7A5C98E-3049-473A-9DDE-6333C22C6EE3}" dt="2021-04-16T01:17:33.093" v="2669" actId="20577"/>
          <ac:spMkLst>
            <pc:docMk/>
            <pc:sldMk cId="2891674213" sldId="266"/>
            <ac:spMk id="2" creationId="{6A6D2B18-D332-474C-B25E-B83E81E232BB}"/>
          </ac:spMkLst>
        </pc:spChg>
        <pc:spChg chg="add mod">
          <ac:chgData name="Lucas Jose da Cunha" userId="c3c988d8-a61b-42ac-a89d-2e8e4f361ea0" providerId="ADAL" clId="{F7A5C98E-3049-473A-9DDE-6333C22C6EE3}" dt="2021-04-16T02:28:30.453" v="3037" actId="20578"/>
          <ac:spMkLst>
            <pc:docMk/>
            <pc:sldMk cId="2891674213" sldId="266"/>
            <ac:spMk id="7" creationId="{BD670668-0D7E-450E-9B1B-1B0F534B181D}"/>
          </ac:spMkLst>
        </pc:spChg>
        <pc:spChg chg="del">
          <ac:chgData name="Lucas Jose da Cunha" userId="c3c988d8-a61b-42ac-a89d-2e8e4f361ea0" providerId="ADAL" clId="{F7A5C98E-3049-473A-9DDE-6333C22C6EE3}" dt="2021-04-15T21:55:10.504" v="2018" actId="478"/>
          <ac:spMkLst>
            <pc:docMk/>
            <pc:sldMk cId="2891674213" sldId="266"/>
            <ac:spMk id="11" creationId="{61473FDE-E88B-42E1-B82B-FD46CCCD33EF}"/>
          </ac:spMkLst>
        </pc:spChg>
        <pc:spChg chg="del">
          <ac:chgData name="Lucas Jose da Cunha" userId="c3c988d8-a61b-42ac-a89d-2e8e4f361ea0" providerId="ADAL" clId="{F7A5C98E-3049-473A-9DDE-6333C22C6EE3}" dt="2021-04-15T21:55:09.061" v="2017" actId="478"/>
          <ac:spMkLst>
            <pc:docMk/>
            <pc:sldMk cId="2891674213" sldId="266"/>
            <ac:spMk id="12" creationId="{62E333DE-93FA-4FA1-BE87-C073E81EBC47}"/>
          </ac:spMkLst>
        </pc:spChg>
        <pc:picChg chg="add del mod">
          <ac:chgData name="Lucas Jose da Cunha" userId="c3c988d8-a61b-42ac-a89d-2e8e4f361ea0" providerId="ADAL" clId="{F7A5C98E-3049-473A-9DDE-6333C22C6EE3}" dt="2021-04-15T21:56:33.764" v="2025" actId="478"/>
          <ac:picMkLst>
            <pc:docMk/>
            <pc:sldMk cId="2891674213" sldId="266"/>
            <ac:picMk id="6" creationId="{1A0930DE-CE2D-4B3E-99FC-1CD16053B499}"/>
          </ac:picMkLst>
        </pc:picChg>
      </pc:sldChg>
      <pc:sldChg chg="addSp delSp modSp add mod">
        <pc:chgData name="Lucas Jose da Cunha" userId="c3c988d8-a61b-42ac-a89d-2e8e4f361ea0" providerId="ADAL" clId="{F7A5C98E-3049-473A-9DDE-6333C22C6EE3}" dt="2021-04-15T23:44:27.387" v="2663" actId="1076"/>
        <pc:sldMkLst>
          <pc:docMk/>
          <pc:sldMk cId="1874111282" sldId="267"/>
        </pc:sldMkLst>
        <pc:spChg chg="mod">
          <ac:chgData name="Lucas Jose da Cunha" userId="c3c988d8-a61b-42ac-a89d-2e8e4f361ea0" providerId="ADAL" clId="{F7A5C98E-3049-473A-9DDE-6333C22C6EE3}" dt="2021-04-15T23:41:20.146" v="2621" actId="20577"/>
          <ac:spMkLst>
            <pc:docMk/>
            <pc:sldMk cId="1874111282" sldId="267"/>
            <ac:spMk id="2" creationId="{13381764-BC6F-4D59-8FFD-0598B8F8A5CC}"/>
          </ac:spMkLst>
        </pc:spChg>
        <pc:spChg chg="mod">
          <ac:chgData name="Lucas Jose da Cunha" userId="c3c988d8-a61b-42ac-a89d-2e8e4f361ea0" providerId="ADAL" clId="{F7A5C98E-3049-473A-9DDE-6333C22C6EE3}" dt="2021-04-15T23:43:51.838" v="2651"/>
          <ac:spMkLst>
            <pc:docMk/>
            <pc:sldMk cId="1874111282" sldId="267"/>
            <ac:spMk id="3" creationId="{32598F7A-8258-4185-9C3E-EA0BA37DC5F1}"/>
          </ac:spMkLst>
        </pc:spChg>
        <pc:spChg chg="add mod">
          <ac:chgData name="Lucas Jose da Cunha" userId="c3c988d8-a61b-42ac-a89d-2e8e4f361ea0" providerId="ADAL" clId="{F7A5C98E-3049-473A-9DDE-6333C22C6EE3}" dt="2021-04-15T23:44:27.387" v="2663" actId="1076"/>
          <ac:spMkLst>
            <pc:docMk/>
            <pc:sldMk cId="1874111282" sldId="267"/>
            <ac:spMk id="7" creationId="{6931F17B-840E-42FE-B503-62B62397BF38}"/>
          </ac:spMkLst>
        </pc:spChg>
        <pc:picChg chg="add del">
          <ac:chgData name="Lucas Jose da Cunha" userId="c3c988d8-a61b-42ac-a89d-2e8e4f361ea0" providerId="ADAL" clId="{F7A5C98E-3049-473A-9DDE-6333C22C6EE3}" dt="2021-04-15T23:42:00.047" v="2625"/>
          <ac:picMkLst>
            <pc:docMk/>
            <pc:sldMk cId="1874111282" sldId="267"/>
            <ac:picMk id="2050" creationId="{C47CDA72-680B-4C86-9DD4-3C54D633F944}"/>
          </ac:picMkLst>
        </pc:picChg>
        <pc:picChg chg="add mod">
          <ac:chgData name="Lucas Jose da Cunha" userId="c3c988d8-a61b-42ac-a89d-2e8e4f361ea0" providerId="ADAL" clId="{F7A5C98E-3049-473A-9DDE-6333C22C6EE3}" dt="2021-04-15T23:43:20.007" v="2646" actId="1076"/>
          <ac:picMkLst>
            <pc:docMk/>
            <pc:sldMk cId="1874111282" sldId="267"/>
            <ac:picMk id="2052" creationId="{A8461A86-74CC-4E4B-86A6-B3D8614C19A6}"/>
          </ac:picMkLst>
        </pc:picChg>
      </pc:sldChg>
      <pc:sldChg chg="addSp delSp modSp mod">
        <pc:chgData name="Lucas Jose da Cunha" userId="c3c988d8-a61b-42ac-a89d-2e8e4f361ea0" providerId="ADAL" clId="{F7A5C98E-3049-473A-9DDE-6333C22C6EE3}" dt="2021-04-16T01:58:08.644" v="3003"/>
        <pc:sldMkLst>
          <pc:docMk/>
          <pc:sldMk cId="2080119429" sldId="268"/>
        </pc:sldMkLst>
        <pc:spChg chg="mod">
          <ac:chgData name="Lucas Jose da Cunha" userId="c3c988d8-a61b-42ac-a89d-2e8e4f361ea0" providerId="ADAL" clId="{F7A5C98E-3049-473A-9DDE-6333C22C6EE3}" dt="2021-04-16T01:56:55.954" v="2979" actId="1076"/>
          <ac:spMkLst>
            <pc:docMk/>
            <pc:sldMk cId="2080119429" sldId="268"/>
            <ac:spMk id="9" creationId="{8E97B1AD-DB20-41D2-A7C2-EFBCBDA2B248}"/>
          </ac:spMkLst>
        </pc:spChg>
        <pc:spChg chg="del mod">
          <ac:chgData name="Lucas Jose da Cunha" userId="c3c988d8-a61b-42ac-a89d-2e8e4f361ea0" providerId="ADAL" clId="{F7A5C98E-3049-473A-9DDE-6333C22C6EE3}" dt="2021-04-16T01:57:11.401" v="2982" actId="478"/>
          <ac:spMkLst>
            <pc:docMk/>
            <pc:sldMk cId="2080119429" sldId="268"/>
            <ac:spMk id="10" creationId="{CFCCC77B-04A2-4376-8575-767C22452F5C}"/>
          </ac:spMkLst>
        </pc:spChg>
        <pc:spChg chg="add mod">
          <ac:chgData name="Lucas Jose da Cunha" userId="c3c988d8-a61b-42ac-a89d-2e8e4f361ea0" providerId="ADAL" clId="{F7A5C98E-3049-473A-9DDE-6333C22C6EE3}" dt="2021-04-16T01:58:08.644" v="3003"/>
          <ac:spMkLst>
            <pc:docMk/>
            <pc:sldMk cId="2080119429" sldId="268"/>
            <ac:spMk id="11" creationId="{50A35E10-4B83-46FA-B1E0-D23FE6A64B3E}"/>
          </ac:spMkLst>
        </pc:spChg>
        <pc:picChg chg="mod">
          <ac:chgData name="Lucas Jose da Cunha" userId="c3c988d8-a61b-42ac-a89d-2e8e4f361ea0" providerId="ADAL" clId="{F7A5C98E-3049-473A-9DDE-6333C22C6EE3}" dt="2021-04-16T01:56:54.069" v="2978" actId="1076"/>
          <ac:picMkLst>
            <pc:docMk/>
            <pc:sldMk cId="2080119429" sldId="268"/>
            <ac:picMk id="7" creationId="{A3BF0FF7-E254-4553-9A5E-F0726A47FF89}"/>
          </ac:picMkLst>
        </pc:picChg>
        <pc:picChg chg="mod">
          <ac:chgData name="Lucas Jose da Cunha" userId="c3c988d8-a61b-42ac-a89d-2e8e4f361ea0" providerId="ADAL" clId="{F7A5C98E-3049-473A-9DDE-6333C22C6EE3}" dt="2021-04-16T01:57:37.067" v="2996" actId="1076"/>
          <ac:picMkLst>
            <pc:docMk/>
            <pc:sldMk cId="2080119429" sldId="268"/>
            <ac:picMk id="8" creationId="{53DA6467-9E42-4069-BDAF-C064884EB6C5}"/>
          </ac:picMkLst>
        </pc:picChg>
      </pc:sldChg>
      <pc:sldChg chg="addSp delSp modSp mod">
        <pc:chgData name="Lucas Jose da Cunha" userId="c3c988d8-a61b-42ac-a89d-2e8e4f361ea0" providerId="ADAL" clId="{F7A5C98E-3049-473A-9DDE-6333C22C6EE3}" dt="2021-04-16T02:01:36.001" v="3035" actId="478"/>
        <pc:sldMkLst>
          <pc:docMk/>
          <pc:sldMk cId="2734235775" sldId="269"/>
        </pc:sldMkLst>
        <pc:spChg chg="del mod">
          <ac:chgData name="Lucas Jose da Cunha" userId="c3c988d8-a61b-42ac-a89d-2e8e4f361ea0" providerId="ADAL" clId="{F7A5C98E-3049-473A-9DDE-6333C22C6EE3}" dt="2021-04-16T02:01:34.590" v="3034" actId="478"/>
          <ac:spMkLst>
            <pc:docMk/>
            <pc:sldMk cId="2734235775" sldId="269"/>
            <ac:spMk id="6" creationId="{96849F1D-81A3-4C68-B06F-0A948398BF27}"/>
          </ac:spMkLst>
        </pc:spChg>
        <pc:spChg chg="del mod">
          <ac:chgData name="Lucas Jose da Cunha" userId="c3c988d8-a61b-42ac-a89d-2e8e4f361ea0" providerId="ADAL" clId="{F7A5C98E-3049-473A-9DDE-6333C22C6EE3}" dt="2021-04-16T02:01:36.001" v="3035" actId="478"/>
          <ac:spMkLst>
            <pc:docMk/>
            <pc:sldMk cId="2734235775" sldId="269"/>
            <ac:spMk id="7" creationId="{84C8774E-9073-4B7A-91B6-4A6BE7430F73}"/>
          </ac:spMkLst>
        </pc:spChg>
        <pc:spChg chg="add mod">
          <ac:chgData name="Lucas Jose da Cunha" userId="c3c988d8-a61b-42ac-a89d-2e8e4f361ea0" providerId="ADAL" clId="{F7A5C98E-3049-473A-9DDE-6333C22C6EE3}" dt="2021-04-16T02:00:03.170" v="3033" actId="20577"/>
          <ac:spMkLst>
            <pc:docMk/>
            <pc:sldMk cId="2734235775" sldId="269"/>
            <ac:spMk id="8" creationId="{3239DDCA-DE1F-4009-8C04-D999B5048DAD}"/>
          </ac:spMkLst>
        </pc:spChg>
        <pc:picChg chg="mod">
          <ac:chgData name="Lucas Jose da Cunha" userId="c3c988d8-a61b-42ac-a89d-2e8e4f361ea0" providerId="ADAL" clId="{F7A5C98E-3049-473A-9DDE-6333C22C6EE3}" dt="2021-04-16T01:59:23.795" v="3015" actId="1076"/>
          <ac:picMkLst>
            <pc:docMk/>
            <pc:sldMk cId="2734235775" sldId="269"/>
            <ac:picMk id="4" creationId="{AA5F9769-9073-49D3-B538-AFFB0F450F4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1C62-6E66-44D5-83D2-BADCC7373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113" y="2851343"/>
            <a:ext cx="8490581" cy="1746195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A7876-9D0C-4685-8088-6FED23C9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7350" y="4846921"/>
            <a:ext cx="6632107" cy="951488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>
                    <a:alpha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571A-F813-4214-84A2-D413810E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00C4-C4CC-41A3-9CCE-3DF582B61B0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2D60A-3DD9-4866-BA7B-34E852D0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8802" y="6356350"/>
            <a:ext cx="502920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4712D-A072-44DA-B26B-A1BC1ED4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2140-02A3-4B1D-B0DB-732E4C92B105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E679A24-160E-440A-9984-8923BC4B8DD8}"/>
              </a:ext>
            </a:extLst>
          </p:cNvPr>
          <p:cNvSpPr/>
          <p:nvPr/>
        </p:nvSpPr>
        <p:spPr>
          <a:xfrm rot="20618895" flipH="1">
            <a:off x="5561167" y="1911565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E275-5B81-47C9-BA2D-6F6DC43B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EC664-0822-4BE8-9C5D-BB5805261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45D89-6EB8-468C-8726-94869538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00C4-C4CC-41A3-9CCE-3DF582B61B0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69EF1-4362-48D5-892A-20C08FC7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F72AA-57F8-40CE-BBD9-A77F8DE7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2140-02A3-4B1D-B0DB-732E4C92B1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21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69046-DB9C-45F8-A281-16510D1FB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31547" y="647699"/>
            <a:ext cx="2112753" cy="55292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06B10-FAAE-4C3A-BC82-8EDC5C124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48287" y="647699"/>
            <a:ext cx="7683260" cy="55292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89FDE-8D09-475F-9B89-BE5AE71A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00C4-C4CC-41A3-9CCE-3DF582B61B0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E6F80-C5CB-44A2-AB1B-43EB0137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3D7AC-8D81-4526-B969-505D0CE1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2140-02A3-4B1D-B0DB-732E4C92B1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36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756"/>
            <a:ext cx="10515600" cy="419032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E9D7-0090-46D4-A48B-9D26EBCC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00C4-C4CC-41A3-9CCE-3DF582B61B0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A5DDC-5EE7-4691-96B2-F7A25A3B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F9D9F-2C17-4515-8A91-EF6050F3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2140-02A3-4B1D-B0DB-732E4C92B10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64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6100-27A9-4A24-9347-29B6A9BA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117186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350C3-3185-4A0E-9E1F-504D7E6E0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26924"/>
            <a:ext cx="10515600" cy="12627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60CE8-5E49-4336-BB31-974F0D6E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00C4-C4CC-41A3-9CCE-3DF582B61B0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1D1AF-DB46-4EF6-93AD-E8CD740A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FBCEF-E902-4ECE-B0DB-142617EF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2140-02A3-4B1D-B0DB-732E4C92B1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58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02F6-08C1-4F71-90D1-FCA6563EC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1756"/>
            <a:ext cx="5181600" cy="43652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B0FE5-5497-4854-B57F-7955ADCBC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11756"/>
            <a:ext cx="5181600" cy="43652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3852A-0F7C-4F18-A663-165414BA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00C4-C4CC-41A3-9CCE-3DF582B61B0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7E8B5-A392-435C-89FE-849D9B0A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7AA31-DB02-4BFC-8238-507F5E8B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2140-02A3-4B1D-B0DB-732E4C92B105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698B4-B17B-4FAB-894D-5400BDEC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F5B355-1608-4ECA-8C03-3ABD722BC611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15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5157787" cy="584548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5157787" cy="37512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806038"/>
            <a:ext cx="5183188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390588"/>
            <a:ext cx="5183188" cy="37512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054DBB-2048-445B-8127-6D2DB22D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00C4-C4CC-41A3-9CCE-3DF582B61B0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454E7-E598-4FCD-834F-13291B95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677B82-4082-402D-889D-8081104D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2140-02A3-4B1D-B0DB-732E4C92B10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6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1A14-BCE3-4322-A314-ABFB09FB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2212258"/>
          </a:xfrm>
        </p:spPr>
        <p:txBody>
          <a:bodyPr anchor="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5258E1-694B-4BB9-A41B-BB742555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00C4-C4CC-41A3-9CCE-3DF582B61B0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2B65B-60BA-40E5-8A5A-5A79D315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72797-16BC-4A2F-8A6F-62F61512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2140-02A3-4B1D-B0DB-732E4C92B1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84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00C4-C4CC-41A3-9CCE-3DF582B61B0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2140-02A3-4B1D-B0DB-732E4C92B1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01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7465-F6D9-414A-9829-B2793D3A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7698"/>
            <a:ext cx="4061821" cy="155855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5B2F-EF96-4A99-8082-911D63A3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47699"/>
            <a:ext cx="6172200" cy="52133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EE3AB-F64B-4276-8303-CAE4B4F1D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6256"/>
            <a:ext cx="4061821" cy="36627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20479-140A-466F-B2F2-AFE27D477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00C4-C4CC-41A3-9CCE-3DF582B61B0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6B342-BDCE-45E8-BDA2-B041981D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3F3AE-E094-4EA8-9900-F77CD687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2140-02A3-4B1D-B0DB-732E4C92B1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51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3B7E-262A-4834-9437-C20690BF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FC6C5-CFC6-43FC-9CD2-EB131734F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67985"/>
            <a:ext cx="6172200" cy="499306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AD41B-4C7D-4884-B895-CFDA0A44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22704-F91B-471A-988B-9023E120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00C4-C4CC-41A3-9CCE-3DF582B61B0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28E75-DDDE-4BD4-B495-47F44DB37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B0594-D6B3-41C6-BBEF-A060A2EB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2140-02A3-4B1D-B0DB-732E4C92B1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99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B555E-8FF5-457E-B328-53ABDB59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64ED7-3275-4F98-88B1-4F083251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459"/>
            <a:ext cx="10515600" cy="434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BCFA-771C-4297-8ACE-974191C70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43100C4-C4CC-41A3-9CCE-3DF582B61B0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17DE-CC16-4596-92A2-460BC081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E724-AEC3-4D96-A62C-C286B703F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45C2140-02A3-4B1D-B0DB-732E4C92B1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780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>
              <a:alpha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b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2pPr>
      <a:lvl3pPr marL="571500" indent="-3429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i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552">
          <p15:clr>
            <a:srgbClr val="F26B43"/>
          </p15:clr>
        </p15:guide>
        <p15:guide id="3" pos="528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408">
          <p15:clr>
            <a:srgbClr val="F26B43"/>
          </p15:clr>
        </p15:guide>
        <p15:guide id="6" pos="7152">
          <p15:clr>
            <a:srgbClr val="F26B43"/>
          </p15:clr>
        </p15:guide>
        <p15:guide id="7" pos="2880">
          <p15:clr>
            <a:srgbClr val="F26B43"/>
          </p15:clr>
        </p15:guide>
        <p15:guide id="8" pos="4248">
          <p15:clr>
            <a:srgbClr val="F26B43"/>
          </p15:clr>
        </p15:guide>
        <p15:guide id="9" orient="horz" pos="600">
          <p15:clr>
            <a:srgbClr val="F26B43"/>
          </p15:clr>
        </p15:guide>
        <p15:guide id="10" orient="horz" pos="3792">
          <p15:clr>
            <a:srgbClr val="F26B43"/>
          </p15:clr>
        </p15:guide>
        <p15:guide id="11" pos="7272">
          <p15:clr>
            <a:srgbClr val="F26B43"/>
          </p15:clr>
        </p15:guide>
        <p15:guide id="12" pos="408">
          <p15:clr>
            <a:srgbClr val="F26B43"/>
          </p15:clr>
        </p15:guide>
        <p15:guide id="13" pos="4920">
          <p15:clr>
            <a:srgbClr val="F26B43"/>
          </p15:clr>
        </p15:guide>
        <p15:guide id="14" pos="2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756D9-D446-437A-B981-7CB8296D7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err="1"/>
              <a:t>Squares</a:t>
            </a:r>
            <a:r>
              <a:rPr lang="pt-BR"/>
              <a:t>: A Fast Counter-</a:t>
            </a:r>
            <a:r>
              <a:rPr lang="pt-BR" err="1"/>
              <a:t>Based</a:t>
            </a:r>
            <a:r>
              <a:rPr lang="pt-BR"/>
              <a:t> RNG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73527E-A030-4B31-B3CC-587DCF83F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Lucas J. Cunha</a:t>
            </a:r>
          </a:p>
          <a:p>
            <a:r>
              <a:rPr lang="pt-BR"/>
              <a:t>Luiz A.Z.Z.M. Pinto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CBA7C9-7BF1-4B86-B863-E2F5D78D1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687" y="1612252"/>
            <a:ext cx="1952625" cy="1562100"/>
          </a:xfrm>
          <a:prstGeom prst="rect">
            <a:avLst/>
          </a:prstGeom>
        </p:spPr>
      </p:pic>
      <p:pic>
        <p:nvPicPr>
          <p:cNvPr id="1030" name="Picture 6" descr="Dice Icon – Free Download, PNG and Vector">
            <a:extLst>
              <a:ext uri="{FF2B5EF4-FFF2-40B4-BE49-F238E27FC236}">
                <a16:creationId xmlns:a16="http://schemas.microsoft.com/office/drawing/2014/main" id="{6F7078D6-AFD0-4AD2-901B-86C3A20DF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191" y="2137131"/>
            <a:ext cx="1428423" cy="142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842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D0C1C-AB2A-4D3D-A99C-1D82B20B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rgbClr val="E2D4CA"/>
                </a:solidFill>
              </a:rPr>
              <a:t>Resultados</a:t>
            </a:r>
            <a:endParaRPr lang="pt-BR"/>
          </a:p>
        </p:txBody>
      </p:sp>
      <p:pic>
        <p:nvPicPr>
          <p:cNvPr id="4" name="Imagem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AA5F9769-9073-49D3-B538-AFFB0F450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6625" y="2140503"/>
            <a:ext cx="6798750" cy="2419857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239DDCA-DE1F-4009-8C04-D999B5048DAD}"/>
              </a:ext>
            </a:extLst>
          </p:cNvPr>
          <p:cNvSpPr txBox="1"/>
          <p:nvPr/>
        </p:nvSpPr>
        <p:spPr>
          <a:xfrm>
            <a:off x="2696624" y="4660457"/>
            <a:ext cx="6798749" cy="86177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/>
              <a:t>Gráfico </a:t>
            </a:r>
            <a:r>
              <a:rPr lang="pt-BR" err="1"/>
              <a:t>Scatter</a:t>
            </a:r>
            <a:endParaRPr lang="pt-BR"/>
          </a:p>
          <a:p>
            <a:r>
              <a:rPr lang="pt-BR"/>
              <a:t>N= 125; Tempo de Simulação = </a:t>
            </a:r>
            <a:r>
              <a:rPr lang="pt-BR">
                <a:ea typeface="+mn-lt"/>
                <a:cs typeface="+mn-lt"/>
              </a:rPr>
              <a:t>0.091 segundos;</a:t>
            </a:r>
          </a:p>
          <a:p>
            <a:r>
              <a:rPr lang="pt-BR" sz="1400">
                <a:solidFill>
                  <a:srgbClr val="E2D4CA"/>
                </a:solidFill>
              </a:rPr>
              <a:t>(</a:t>
            </a:r>
            <a:r>
              <a:rPr lang="it-IT" sz="1400">
                <a:solidFill>
                  <a:srgbClr val="E2D4CA"/>
                </a:solidFill>
              </a:rPr>
              <a:t>Intel Core i5-4690 3.5 GHz)</a:t>
            </a:r>
            <a:endParaRPr lang="pt-BR" sz="1400">
              <a:solidFill>
                <a:srgbClr val="E2D4CA">
                  <a:alpha val="8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235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81764-BC6F-4D59-8FFD-0598B8F8A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Repositório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598F7A-8258-4185-9C3E-EA0BA37DC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2725" y="2495639"/>
            <a:ext cx="1186543" cy="49316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>
                <a:solidFill>
                  <a:schemeClr val="tx1">
                    <a:lumMod val="50000"/>
                  </a:schemeClr>
                </a:solidFill>
              </a:rPr>
              <a:t>GitHub</a:t>
            </a:r>
            <a:endParaRPr lang="pt-BR" sz="140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pt-BR" b="0"/>
          </a:p>
        </p:txBody>
      </p:sp>
      <p:pic>
        <p:nvPicPr>
          <p:cNvPr id="4" name="Picture 6" descr="Dice Icon – Free Download, PNG and Vector">
            <a:extLst>
              <a:ext uri="{FF2B5EF4-FFF2-40B4-BE49-F238E27FC236}">
                <a16:creationId xmlns:a16="http://schemas.microsoft.com/office/drawing/2014/main" id="{BBB2FBB0-A99A-44FB-9610-153347D5D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812" y="662427"/>
            <a:ext cx="872988" cy="87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gotipo do github - ícones de mídia social grátis">
            <a:extLst>
              <a:ext uri="{FF2B5EF4-FFF2-40B4-BE49-F238E27FC236}">
                <a16:creationId xmlns:a16="http://schemas.microsoft.com/office/drawing/2014/main" id="{A8461A86-74CC-4E4B-86A6-B3D8614C1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065" y="2988802"/>
            <a:ext cx="1985865" cy="198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931F17B-840E-42FE-B503-62B62397BF38}"/>
              </a:ext>
            </a:extLst>
          </p:cNvPr>
          <p:cNvSpPr txBox="1">
            <a:spLocks/>
          </p:cNvSpPr>
          <p:nvPr/>
        </p:nvSpPr>
        <p:spPr>
          <a:xfrm>
            <a:off x="2880062" y="4974667"/>
            <a:ext cx="6431867" cy="4931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 spc="100" baseline="0">
                <a:solidFill>
                  <a:schemeClr val="tx2">
                    <a:alpha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b="1" kern="1200" spc="100" baseline="0">
                <a:solidFill>
                  <a:schemeClr val="tx2">
                    <a:alpha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00" baseline="0">
                <a:solidFill>
                  <a:schemeClr val="tx2">
                    <a:alpha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4008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i="1" kern="1200" spc="100" baseline="0">
                <a:solidFill>
                  <a:schemeClr val="tx2">
                    <a:alpha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100" baseline="0">
                <a:solidFill>
                  <a:schemeClr val="tx2">
                    <a:alpha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>
                <a:solidFill>
                  <a:schemeClr val="tx1">
                    <a:lumMod val="50000"/>
                  </a:schemeClr>
                </a:solidFill>
              </a:rPr>
              <a:t>https://github.com/Lucasgb7/Simulacao_Discreta/tree/main/Random</a:t>
            </a:r>
            <a:endParaRPr lang="pt-BR" b="0"/>
          </a:p>
        </p:txBody>
      </p:sp>
    </p:spTree>
    <p:extLst>
      <p:ext uri="{BB962C8B-B14F-4D97-AF65-F5344CB8AC3E}">
        <p14:creationId xmlns:p14="http://schemas.microsoft.com/office/powerpoint/2010/main" val="1874111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9B37B-819B-4184-9B46-8A567C84B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Bibliografia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1BC7C3-9705-4990-B31E-27A806CEE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400"/>
              <a:t>[1] </a:t>
            </a:r>
            <a:r>
              <a:rPr lang="en-US" sz="1400"/>
              <a:t>Bernard </a:t>
            </a:r>
            <a:r>
              <a:rPr lang="en-US" sz="1400" err="1"/>
              <a:t>Widynski</a:t>
            </a:r>
            <a:r>
              <a:rPr lang="en-US" sz="1400"/>
              <a:t>. “Squares: A Fast Counter-Based RNG”. In: </a:t>
            </a:r>
            <a:r>
              <a:rPr lang="en-US" sz="1400" err="1"/>
              <a:t>arXiv</a:t>
            </a:r>
            <a:r>
              <a:rPr lang="en-US" sz="1400"/>
              <a:t>: 2004.06278 (2020). url: https://arxiv.org/abs/2004.06278 (cit. on p. 1). </a:t>
            </a:r>
            <a:endParaRPr lang="pt-BR" sz="1400"/>
          </a:p>
          <a:p>
            <a:pPr algn="just"/>
            <a:r>
              <a:rPr lang="pt-BR" sz="1400"/>
              <a:t>[2] </a:t>
            </a:r>
            <a:r>
              <a:rPr lang="en-US" sz="1400"/>
              <a:t>Bernard </a:t>
            </a:r>
            <a:r>
              <a:rPr lang="en-US" sz="1400" err="1"/>
              <a:t>Widynski</a:t>
            </a:r>
            <a:r>
              <a:rPr lang="en-US" sz="1400"/>
              <a:t>. “Middle Square Weyl Sequence RNG”. In: arXiv:1704.00358 (2020). url: http://arxiv.org/abs/1704.00358 (cit. on p. 1). </a:t>
            </a:r>
            <a:endParaRPr lang="pt-BR" sz="1400"/>
          </a:p>
        </p:txBody>
      </p:sp>
      <p:pic>
        <p:nvPicPr>
          <p:cNvPr id="4" name="Picture 6" descr="Dice Icon – Free Download, PNG and Vector">
            <a:extLst>
              <a:ext uri="{FF2B5EF4-FFF2-40B4-BE49-F238E27FC236}">
                <a16:creationId xmlns:a16="http://schemas.microsoft.com/office/drawing/2014/main" id="{4ACC578F-7111-4ED8-B7AB-9ADF467ED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812" y="662427"/>
            <a:ext cx="872988" cy="87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858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D2B18-D332-474C-B25E-B83E81E2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Algoritmo em Python</a:t>
            </a:r>
          </a:p>
        </p:txBody>
      </p:sp>
      <p:pic>
        <p:nvPicPr>
          <p:cNvPr id="4" name="Picture 6" descr="Dice Icon – Free Download, PNG and Vector">
            <a:extLst>
              <a:ext uri="{FF2B5EF4-FFF2-40B4-BE49-F238E27FC236}">
                <a16:creationId xmlns:a16="http://schemas.microsoft.com/office/drawing/2014/main" id="{88314ECE-95C3-4E88-8E99-AD0C3E4A1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812" y="662427"/>
            <a:ext cx="872988" cy="87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1473FDE-E88B-42E1-B82B-FD46CCCD33EF}"/>
              </a:ext>
            </a:extLst>
          </p:cNvPr>
          <p:cNvSpPr txBox="1"/>
          <p:nvPr/>
        </p:nvSpPr>
        <p:spPr>
          <a:xfrm>
            <a:off x="838200" y="1710104"/>
            <a:ext cx="652508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squares</a:t>
            </a:r>
            <a:r>
              <a:rPr lang="pt-B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ctr</a:t>
            </a:r>
            <a:r>
              <a:rPr lang="pt-B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6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pt-B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y = x = </a:t>
            </a:r>
            <a:r>
              <a:rPr lang="pt-BR" sz="16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ctr</a:t>
            </a:r>
            <a:r>
              <a:rPr lang="pt-B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pt-BR" sz="16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pt-BR" sz="160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pt-B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y + </a:t>
            </a:r>
            <a:r>
              <a:rPr lang="pt-BR" sz="16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</a:t>
            </a:r>
            <a:endParaRPr lang="pt-B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two5 = np.uint64(</a:t>
            </a:r>
            <a:r>
              <a:rPr lang="pt-B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pt-B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pt-BR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2^5</a:t>
            </a:r>
            <a:endParaRPr lang="pt-B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 = x * x + y; x = (x &gt;&gt; two5) | (x &lt;&lt; two5)</a:t>
            </a:r>
          </a:p>
          <a:p>
            <a:r>
              <a:rPr lang="pt-B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 = x * x + z; x = (x &gt;&gt; two5) | (x &lt;&lt; two5)</a:t>
            </a:r>
          </a:p>
          <a:p>
            <a:r>
              <a:rPr lang="pt-B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 = x * x + y; x = (x &gt;&gt; two5) | (x &lt;&lt; two5)</a:t>
            </a:r>
          </a:p>
          <a:p>
            <a:r>
              <a:rPr lang="pt-B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lang="pt-B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(x*x + z) &gt;&gt; two5 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2E333DE-93FA-4FA1-BE87-C073E81EBC47}"/>
              </a:ext>
            </a:extLst>
          </p:cNvPr>
          <p:cNvSpPr txBox="1"/>
          <p:nvPr/>
        </p:nvSpPr>
        <p:spPr>
          <a:xfrm>
            <a:off x="838200" y="3838368"/>
            <a:ext cx="7853039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__"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np.seterr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'ignore'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ignora erros de overflow, </a:t>
            </a:r>
            <a:r>
              <a:rPr lang="pt-B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underflow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...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np.uint64(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fb9e125878fa6cb3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 = np.uint64(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np.uint64(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start = </a:t>
            </a:r>
            <a:r>
              <a:rPr lang="pt-B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time.time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(n):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pt-B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squares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(np.uint64(i), </a:t>
            </a:r>
            <a:r>
              <a:rPr lang="pt-B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time.time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2235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81764-BC6F-4D59-8FFD-0598B8F8A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598F7A-8258-4185-9C3E-EA0BA37DC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757"/>
            <a:ext cx="10515600" cy="2396260"/>
          </a:xfrm>
        </p:spPr>
        <p:txBody>
          <a:bodyPr/>
          <a:lstStyle/>
          <a:p>
            <a:r>
              <a:rPr lang="pt-BR"/>
              <a:t>Proposto por Bernard </a:t>
            </a:r>
            <a:r>
              <a:rPr lang="pt-BR" err="1"/>
              <a:t>Widynski</a:t>
            </a:r>
            <a:r>
              <a:rPr lang="pt-BR"/>
              <a:t> em 2020 [1].</a:t>
            </a:r>
          </a:p>
          <a:p>
            <a:r>
              <a:rPr lang="pt-BR"/>
              <a:t>Derivado do método: “Middle Square </a:t>
            </a:r>
            <a:r>
              <a:rPr lang="pt-BR" err="1"/>
              <a:t>Weyl</a:t>
            </a:r>
            <a:r>
              <a:rPr lang="pt-BR"/>
              <a:t> </a:t>
            </a:r>
            <a:r>
              <a:rPr lang="pt-BR" err="1"/>
              <a:t>Sequence</a:t>
            </a:r>
            <a:r>
              <a:rPr lang="pt-BR"/>
              <a:t> RNG” [2].</a:t>
            </a:r>
          </a:p>
          <a:p>
            <a:r>
              <a:rPr lang="pt-BR"/>
              <a:t>Utiliza transformação </a:t>
            </a:r>
            <a:r>
              <a:rPr lang="pt-BR" err="1"/>
              <a:t>middle-square</a:t>
            </a:r>
            <a:r>
              <a:rPr lang="pt-BR"/>
              <a:t> de von </a:t>
            </a:r>
            <a:r>
              <a:rPr lang="pt-BR" err="1"/>
              <a:t>Neummann</a:t>
            </a:r>
            <a:r>
              <a:rPr lang="pt-BR"/>
              <a:t>.</a:t>
            </a:r>
          </a:p>
          <a:p>
            <a:r>
              <a:rPr lang="pt-BR"/>
              <a:t>Usa apenas 4 estados de “</a:t>
            </a:r>
            <a:r>
              <a:rPr lang="pt-BR" err="1"/>
              <a:t>squaring</a:t>
            </a:r>
            <a:r>
              <a:rPr lang="pt-BR"/>
              <a:t>”, diferentemente de </a:t>
            </a:r>
            <a:r>
              <a:rPr lang="pt-BR" err="1"/>
              <a:t>Philox</a:t>
            </a:r>
            <a:r>
              <a:rPr lang="pt-BR"/>
              <a:t> que utiliza 10.</a:t>
            </a:r>
          </a:p>
        </p:txBody>
      </p:sp>
      <p:pic>
        <p:nvPicPr>
          <p:cNvPr id="4" name="Picture 6" descr="Dice Icon – Free Download, PNG and Vector">
            <a:extLst>
              <a:ext uri="{FF2B5EF4-FFF2-40B4-BE49-F238E27FC236}">
                <a16:creationId xmlns:a16="http://schemas.microsoft.com/office/drawing/2014/main" id="{BBB2FBB0-A99A-44FB-9610-153347D5D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812" y="662427"/>
            <a:ext cx="872988" cy="87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ernard Widynski, Notary Public in Laguna Woods, CA 92637">
            <a:extLst>
              <a:ext uri="{FF2B5EF4-FFF2-40B4-BE49-F238E27FC236}">
                <a16:creationId xmlns:a16="http://schemas.microsoft.com/office/drawing/2014/main" id="{33ED1D4F-3BDC-451A-9F1F-157C49C13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4373420"/>
            <a:ext cx="1905000" cy="19050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02E47FE-C091-4D62-BF86-B188D6A57469}"/>
              </a:ext>
            </a:extLst>
          </p:cNvPr>
          <p:cNvSpPr txBox="1"/>
          <p:nvPr/>
        </p:nvSpPr>
        <p:spPr>
          <a:xfrm>
            <a:off x="5848175" y="6331670"/>
            <a:ext cx="5565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/>
              <a:t>Passa o ZAP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273797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D2B18-D332-474C-B25E-B83E81E2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spc="100">
                <a:solidFill>
                  <a:srgbClr val="E2D4CA">
                    <a:alpha val="85000"/>
                  </a:srgbClr>
                </a:solidFill>
                <a:latin typeface="Dante"/>
              </a:rPr>
              <a:t>Middle Square </a:t>
            </a:r>
            <a:r>
              <a:rPr lang="pt-BR" sz="4000" spc="100" err="1">
                <a:solidFill>
                  <a:srgbClr val="E2D4CA">
                    <a:alpha val="85000"/>
                  </a:srgbClr>
                </a:solidFill>
                <a:latin typeface="Dante"/>
              </a:rPr>
              <a:t>Weyl</a:t>
            </a:r>
            <a:r>
              <a:rPr lang="pt-BR" sz="4000" spc="100">
                <a:solidFill>
                  <a:srgbClr val="E2D4CA">
                    <a:alpha val="85000"/>
                  </a:srgbClr>
                </a:solidFill>
                <a:latin typeface="Dante"/>
              </a:rPr>
              <a:t> </a:t>
            </a:r>
            <a:r>
              <a:rPr lang="pt-BR" sz="4000" spc="100" err="1">
                <a:solidFill>
                  <a:srgbClr val="E2D4CA">
                    <a:alpha val="85000"/>
                  </a:srgbClr>
                </a:solidFill>
                <a:latin typeface="Dante"/>
              </a:rPr>
              <a:t>Sequence</a:t>
            </a:r>
            <a:r>
              <a:rPr lang="pt-BR" sz="4000" spc="100">
                <a:solidFill>
                  <a:srgbClr val="E2D4CA">
                    <a:alpha val="85000"/>
                  </a:srgbClr>
                </a:solidFill>
                <a:latin typeface="Dante"/>
              </a:rPr>
              <a:t> (MSWS)</a:t>
            </a:r>
            <a:endParaRPr lang="pt-BR"/>
          </a:p>
        </p:txBody>
      </p:sp>
      <p:pic>
        <p:nvPicPr>
          <p:cNvPr id="4" name="Picture 6" descr="Dice Icon – Free Download, PNG and Vector">
            <a:extLst>
              <a:ext uri="{FF2B5EF4-FFF2-40B4-BE49-F238E27FC236}">
                <a16:creationId xmlns:a16="http://schemas.microsoft.com/office/drawing/2014/main" id="{88314ECE-95C3-4E88-8E99-AD0C3E4A1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812" y="662427"/>
            <a:ext cx="872988" cy="87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466E16C-BAC4-435D-9A80-5F6D0373005C}"/>
              </a:ext>
            </a:extLst>
          </p:cNvPr>
          <p:cNvSpPr txBox="1"/>
          <p:nvPr/>
        </p:nvSpPr>
        <p:spPr>
          <a:xfrm>
            <a:off x="838200" y="1924922"/>
            <a:ext cx="10515600" cy="1938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pt-BR" sz="2000" spc="100">
                <a:solidFill>
                  <a:srgbClr val="E2D4CA">
                    <a:alpha val="85000"/>
                  </a:srgbClr>
                </a:solidFill>
                <a:latin typeface="Dante"/>
              </a:rPr>
              <a:t>W+=S;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0" i="0" u="none" strike="noStrike" kern="1200" cap="none" spc="100" normalizeH="0" baseline="0" noProof="0">
                <a:ln>
                  <a:noFill/>
                </a:ln>
                <a:solidFill>
                  <a:srgbClr val="E2D4CA">
                    <a:alpha val="8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W: Integral </a:t>
            </a:r>
            <a:r>
              <a:rPr lang="pt-BR" sz="2000" spc="100">
                <a:solidFill>
                  <a:srgbClr val="E2D4CA">
                    <a:alpha val="85000"/>
                  </a:srgbClr>
                </a:solidFill>
                <a:latin typeface="Dante"/>
              </a:rPr>
              <a:t>64 bits (</a:t>
            </a:r>
            <a:r>
              <a:rPr lang="pt-BR" sz="2000" spc="100" err="1">
                <a:solidFill>
                  <a:srgbClr val="E2D4CA">
                    <a:alpha val="85000"/>
                  </a:srgbClr>
                </a:solidFill>
                <a:latin typeface="Dante"/>
              </a:rPr>
              <a:t>unsigned</a:t>
            </a:r>
            <a:r>
              <a:rPr lang="pt-BR" sz="2000" spc="100">
                <a:solidFill>
                  <a:srgbClr val="E2D4CA">
                    <a:alpha val="85000"/>
                  </a:srgbClr>
                </a:solidFill>
                <a:latin typeface="Dante"/>
              </a:rPr>
              <a:t>);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0" i="0" u="none" strike="noStrike" kern="1200" cap="none" spc="100" normalizeH="0" baseline="0" noProof="0">
                <a:ln>
                  <a:noFill/>
                </a:ln>
                <a:solidFill>
                  <a:srgbClr val="E2D4CA">
                    <a:alpha val="8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S: Constante</a:t>
            </a:r>
            <a:r>
              <a:rPr lang="pt-BR" sz="2000" spc="100">
                <a:solidFill>
                  <a:srgbClr val="E2D4CA">
                    <a:alpha val="85000"/>
                  </a:srgbClr>
                </a:solidFill>
                <a:latin typeface="Dante"/>
              </a:rPr>
              <a:t>;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tabLst/>
              <a:defRPr/>
            </a:pPr>
            <a:endParaRPr kumimoji="0" lang="pt-BR" sz="2000" b="0" i="0" u="none" strike="noStrike" kern="1200" cap="none" spc="100" normalizeH="0" baseline="0" noProof="0">
              <a:ln>
                <a:noFill/>
              </a:ln>
              <a:solidFill>
                <a:srgbClr val="E2D4CA">
                  <a:alpha val="8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5BEE849-517B-452A-961D-47729F447841}"/>
              </a:ext>
            </a:extLst>
          </p:cNvPr>
          <p:cNvSpPr txBox="1"/>
          <p:nvPr/>
        </p:nvSpPr>
        <p:spPr>
          <a:xfrm>
            <a:off x="838200" y="3535284"/>
            <a:ext cx="741656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uint64_t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0xb5ad4eceda1ce2a9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msws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b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*= 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(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pt-B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| (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pt-B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810BF24-A5D4-4601-8AAE-D84411D4557A}"/>
              </a:ext>
            </a:extLst>
          </p:cNvPr>
          <p:cNvSpPr txBox="1"/>
          <p:nvPr/>
        </p:nvSpPr>
        <p:spPr>
          <a:xfrm>
            <a:off x="8914436" y="3290304"/>
            <a:ext cx="2733067" cy="203132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b="1">
                <a:solidFill>
                  <a:srgbClr val="FFFF00"/>
                </a:solidFill>
              </a:rPr>
              <a:t>Exemplo</a:t>
            </a:r>
          </a:p>
          <a:p>
            <a:pPr algn="ctr"/>
            <a:endParaRPr lang="pt-BR" b="1">
              <a:solidFill>
                <a:srgbClr val="FFFF00"/>
              </a:solidFill>
            </a:endParaRPr>
          </a:p>
          <a:p>
            <a:pPr algn="ctr"/>
            <a:r>
              <a:rPr lang="pt-BR">
                <a:solidFill>
                  <a:srgbClr val="FFFF00"/>
                </a:solidFill>
              </a:rPr>
              <a:t>(E3296D171EC4A36F)^2</a:t>
            </a:r>
          </a:p>
          <a:p>
            <a:pPr algn="ctr"/>
            <a:r>
              <a:rPr lang="pt-BR">
                <a:solidFill>
                  <a:srgbClr val="FFFF00"/>
                </a:solidFill>
              </a:rPr>
              <a:t>↓</a:t>
            </a:r>
          </a:p>
          <a:p>
            <a:pPr algn="ctr"/>
            <a:r>
              <a:rPr lang="pt-BR">
                <a:solidFill>
                  <a:srgbClr val="FFFF00"/>
                </a:solidFill>
              </a:rPr>
              <a:t>31C2914AAE4E8A21 + W</a:t>
            </a:r>
          </a:p>
          <a:p>
            <a:pPr algn="ctr"/>
            <a:r>
              <a:rPr lang="pt-BR">
                <a:solidFill>
                  <a:srgbClr val="FFFF00"/>
                </a:solidFill>
              </a:rPr>
              <a:t>↓</a:t>
            </a:r>
          </a:p>
          <a:p>
            <a:pPr algn="ctr"/>
            <a:r>
              <a:rPr lang="pt-BR">
                <a:solidFill>
                  <a:srgbClr val="FFFF00"/>
                </a:solidFill>
              </a:rPr>
              <a:t>AE4E8A2131C2914A</a:t>
            </a:r>
          </a:p>
        </p:txBody>
      </p:sp>
    </p:spTree>
    <p:extLst>
      <p:ext uri="{BB962C8B-B14F-4D97-AF65-F5344CB8AC3E}">
        <p14:creationId xmlns:p14="http://schemas.microsoft.com/office/powerpoint/2010/main" val="257263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D2B18-D332-474C-B25E-B83E81E2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Algoritmo</a:t>
            </a:r>
          </a:p>
        </p:txBody>
      </p:sp>
      <p:pic>
        <p:nvPicPr>
          <p:cNvPr id="4" name="Picture 6" descr="Dice Icon – Free Download, PNG and Vector">
            <a:extLst>
              <a:ext uri="{FF2B5EF4-FFF2-40B4-BE49-F238E27FC236}">
                <a16:creationId xmlns:a16="http://schemas.microsoft.com/office/drawing/2014/main" id="{88314ECE-95C3-4E88-8E99-AD0C3E4A1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812" y="662427"/>
            <a:ext cx="872988" cy="87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466E16C-BAC4-435D-9A80-5F6D0373005C}"/>
                  </a:ext>
                </a:extLst>
              </p:cNvPr>
              <p:cNvSpPr txBox="1"/>
              <p:nvPr/>
            </p:nvSpPr>
            <p:spPr>
              <a:xfrm>
                <a:off x="838200" y="1924922"/>
                <a:ext cx="10515600" cy="1646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8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pt-BR" sz="1600" b="0" i="0" u="none" strike="noStrike" kern="1200" cap="none" spc="100" normalizeH="0" baseline="0" noProof="0">
                    <a:ln>
                      <a:noFill/>
                    </a:ln>
                    <a:solidFill>
                      <a:srgbClr val="E2D4CA">
                        <a:alpha val="85000"/>
                      </a:srgbClr>
                    </a:solidFill>
                    <a:effectLst/>
                    <a:uLnTx/>
                    <a:uFillTx/>
                    <a:latin typeface="Dante"/>
                    <a:ea typeface="+mn-ea"/>
                    <a:cs typeface="+mn-cs"/>
                  </a:rPr>
                  <a:t>Sub</a:t>
                </a:r>
                <a:r>
                  <a:rPr lang="pt-BR" sz="1600" spc="100" err="1">
                    <a:solidFill>
                      <a:srgbClr val="E2D4CA">
                        <a:alpha val="85000"/>
                      </a:srgbClr>
                    </a:solidFill>
                    <a:latin typeface="Dante"/>
                  </a:rPr>
                  <a:t>stítuido</a:t>
                </a:r>
                <a:r>
                  <a:rPr lang="pt-BR" sz="1600" spc="100">
                    <a:solidFill>
                      <a:srgbClr val="E2D4CA">
                        <a:alpha val="85000"/>
                      </a:srgbClr>
                    </a:solidFill>
                    <a:latin typeface="Dante"/>
                  </a:rPr>
                  <a:t> a sequência </a:t>
                </a:r>
                <a:r>
                  <a:rPr lang="pt-BR" sz="1600" spc="100" err="1">
                    <a:solidFill>
                      <a:srgbClr val="E2D4CA">
                        <a:alpha val="85000"/>
                      </a:srgbClr>
                    </a:solidFill>
                    <a:latin typeface="Dante"/>
                  </a:rPr>
                  <a:t>Weyl</a:t>
                </a:r>
                <a:r>
                  <a:rPr lang="pt-BR" sz="1600" spc="100">
                    <a:solidFill>
                      <a:srgbClr val="E2D4CA">
                        <a:alpha val="85000"/>
                      </a:srgbClr>
                    </a:solidFill>
                    <a:latin typeface="Dante"/>
                  </a:rPr>
                  <a:t> (w += s) por um contador multiplicado por uma chave.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8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pt-BR" sz="1600" b="0" i="0" u="none" strike="noStrike" kern="1200" cap="none" spc="100" normalizeH="0" baseline="0" noProof="0">
                    <a:ln>
                      <a:noFill/>
                    </a:ln>
                    <a:solidFill>
                      <a:srgbClr val="E2D4CA">
                        <a:alpha val="85000"/>
                      </a:srgbClr>
                    </a:solidFill>
                    <a:effectLst/>
                    <a:uLnTx/>
                    <a:uFillTx/>
                    <a:latin typeface="Dante"/>
                    <a:ea typeface="+mn-ea"/>
                    <a:cs typeface="+mn-cs"/>
                  </a:rPr>
                  <a:t>Se </a:t>
                </a:r>
                <a:r>
                  <a:rPr kumimoji="0" lang="pt-BR" sz="1600" b="0" i="0" u="none" strike="noStrike" kern="1200" cap="none" spc="100" normalizeH="0" baseline="0" noProof="0" err="1">
                    <a:ln>
                      <a:noFill/>
                    </a:ln>
                    <a:solidFill>
                      <a:srgbClr val="E2D4CA">
                        <a:alpha val="85000"/>
                      </a:srgbClr>
                    </a:solidFill>
                    <a:effectLst/>
                    <a:uLnTx/>
                    <a:uFillTx/>
                    <a:latin typeface="Dante"/>
                    <a:ea typeface="+mn-ea"/>
                    <a:cs typeface="+mn-cs"/>
                  </a:rPr>
                  <a:t>mutiplicarmos</a:t>
                </a:r>
                <a:r>
                  <a:rPr kumimoji="0" lang="pt-BR" sz="1600" b="0" i="0" u="none" strike="noStrike" kern="1200" cap="none" spc="100" normalizeH="0" baseline="0" noProof="0">
                    <a:ln>
                      <a:noFill/>
                    </a:ln>
                    <a:solidFill>
                      <a:srgbClr val="E2D4CA">
                        <a:alpha val="85000"/>
                      </a:srgbClr>
                    </a:solidFill>
                    <a:effectLst/>
                    <a:uLnTx/>
                    <a:uFillTx/>
                    <a:latin typeface="Dante"/>
                    <a:ea typeface="+mn-ea"/>
                    <a:cs typeface="+mn-cs"/>
                  </a:rPr>
                  <a:t> o contador e a chave e somarmos o quadrado, teremos o mesmo efeito da </a:t>
                </a:r>
                <a:r>
                  <a:rPr kumimoji="0" lang="pt-BR" sz="1600" b="0" i="0" u="none" strike="noStrike" kern="1200" cap="none" spc="100" normalizeH="0" baseline="0" noProof="0" err="1">
                    <a:ln>
                      <a:noFill/>
                    </a:ln>
                    <a:solidFill>
                      <a:srgbClr val="E2D4CA">
                        <a:alpha val="85000"/>
                      </a:srgbClr>
                    </a:solidFill>
                    <a:effectLst/>
                    <a:uLnTx/>
                    <a:uFillTx/>
                    <a:latin typeface="Dante"/>
                    <a:ea typeface="+mn-ea"/>
                    <a:cs typeface="+mn-cs"/>
                  </a:rPr>
                  <a:t>sêquência</a:t>
                </a:r>
                <a:r>
                  <a:rPr kumimoji="0" lang="pt-BR" sz="1600" b="0" i="0" u="none" strike="noStrike" kern="1200" cap="none" spc="100" normalizeH="0" baseline="0" noProof="0">
                    <a:ln>
                      <a:noFill/>
                    </a:ln>
                    <a:solidFill>
                      <a:srgbClr val="E2D4CA">
                        <a:alpha val="85000"/>
                      </a:srgbClr>
                    </a:solidFill>
                    <a:effectLst/>
                    <a:uLnTx/>
                    <a:uFillTx/>
                    <a:latin typeface="Dante"/>
                    <a:ea typeface="+mn-ea"/>
                    <a:cs typeface="+mn-cs"/>
                  </a:rPr>
                  <a:t> </a:t>
                </a:r>
                <a:r>
                  <a:rPr kumimoji="0" lang="pt-BR" sz="1600" b="0" i="0" u="none" strike="noStrike" kern="1200" cap="none" spc="100" normalizeH="0" baseline="0" noProof="0" err="1">
                    <a:ln>
                      <a:noFill/>
                    </a:ln>
                    <a:solidFill>
                      <a:srgbClr val="E2D4CA">
                        <a:alpha val="85000"/>
                      </a:srgbClr>
                    </a:solidFill>
                    <a:effectLst/>
                    <a:uLnTx/>
                    <a:uFillTx/>
                    <a:latin typeface="Dante"/>
                    <a:ea typeface="+mn-ea"/>
                    <a:cs typeface="+mn-cs"/>
                  </a:rPr>
                  <a:t>Weyl</a:t>
                </a:r>
                <a:r>
                  <a:rPr kumimoji="0" lang="pt-BR" sz="1600" b="0" i="0" u="none" strike="noStrike" kern="1200" cap="none" spc="100" normalizeH="0" baseline="0" noProof="0">
                    <a:ln>
                      <a:noFill/>
                    </a:ln>
                    <a:solidFill>
                      <a:srgbClr val="E2D4CA">
                        <a:alpha val="85000"/>
                      </a:srgbClr>
                    </a:solidFill>
                    <a:effectLst/>
                    <a:uLnTx/>
                    <a:uFillTx/>
                    <a:latin typeface="Dante"/>
                    <a:ea typeface="+mn-ea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8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pt-BR" sz="1600" spc="100">
                    <a:solidFill>
                      <a:srgbClr val="E2D4CA">
                        <a:alpha val="85000"/>
                      </a:srgbClr>
                    </a:solidFill>
                    <a:latin typeface="Dante"/>
                  </a:rPr>
                  <a:t>A saída será uniforme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 spc="100" smtClean="0">
                            <a:solidFill>
                              <a:srgbClr val="E2D4CA">
                                <a:alpha val="8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0" i="1" spc="100" smtClean="0">
                            <a:solidFill>
                              <a:srgbClr val="E2D4CA">
                                <a:alpha val="8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1400" b="0" i="1" spc="100" smtClean="0">
                            <a:solidFill>
                              <a:srgbClr val="E2D4CA">
                                <a:alpha val="8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kumimoji="0" lang="pt-BR" sz="1400" b="0" i="0" u="none" strike="noStrike" kern="1200" cap="none" spc="100" normalizeH="0" baseline="0" noProof="0">
                    <a:ln>
                      <a:noFill/>
                    </a:ln>
                    <a:solidFill>
                      <a:srgbClr val="E2D4CA">
                        <a:alpha val="85000"/>
                      </a:srgbClr>
                    </a:solidFill>
                    <a:effectLst/>
                    <a:uLnTx/>
                    <a:uFillTx/>
                    <a:latin typeface="Dante"/>
                  </a:rPr>
                  <a:t> </a:t>
                </a:r>
                <a:r>
                  <a:rPr kumimoji="0" lang="pt-BR" sz="1600" b="0" i="0" u="none" strike="noStrike" kern="1200" cap="none" spc="100" normalizeH="0" baseline="0" noProof="0">
                    <a:ln>
                      <a:noFill/>
                    </a:ln>
                    <a:solidFill>
                      <a:srgbClr val="E2D4CA">
                        <a:alpha val="85000"/>
                      </a:srgbClr>
                    </a:solidFill>
                    <a:effectLst/>
                    <a:uLnTx/>
                    <a:uFillTx/>
                    <a:latin typeface="Dante"/>
                    <a:ea typeface="+mn-ea"/>
                    <a:cs typeface="+mn-cs"/>
                  </a:rPr>
                  <a:t>valores aleatórios podem ser gerados</a:t>
                </a:r>
                <a:r>
                  <a:rPr kumimoji="0" lang="pt-BR" sz="1600" b="0" i="0" u="none" strike="noStrike" kern="1200" cap="none" spc="100" normalizeH="0" noProof="0">
                    <a:ln>
                      <a:noFill/>
                    </a:ln>
                    <a:solidFill>
                      <a:srgbClr val="E2D4CA">
                        <a:alpha val="85000"/>
                      </a:srgbClr>
                    </a:solidFill>
                    <a:effectLst/>
                    <a:uLnTx/>
                    <a:uFillTx/>
                    <a:latin typeface="Dante"/>
                    <a:ea typeface="+mn-ea"/>
                    <a:cs typeface="+mn-cs"/>
                  </a:rPr>
                  <a:t> por chave.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8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pt-BR" sz="1600" b="0" i="0" u="none" strike="noStrike" kern="1200" cap="none" spc="100" normalizeH="0" noProof="0">
                    <a:ln>
                      <a:noFill/>
                    </a:ln>
                    <a:solidFill>
                      <a:srgbClr val="E2D4CA">
                        <a:alpha val="85000"/>
                      </a:srgbClr>
                    </a:solidFill>
                    <a:effectLst/>
                    <a:uLnTx/>
                    <a:uFillTx/>
                    <a:latin typeface="Dante"/>
                    <a:ea typeface="+mn-ea"/>
                    <a:cs typeface="+mn-cs"/>
                  </a:rPr>
                  <a:t>São realizados quatro rodadas de “enquadramento” para ser suficiente ao passar nos testes estatísticos.</a:t>
                </a:r>
                <a:endParaRPr kumimoji="0" lang="pt-BR" sz="1600" b="0" i="0" u="none" strike="noStrike" kern="1200" cap="none" spc="100" normalizeH="0" baseline="0" noProof="0">
                  <a:ln>
                    <a:noFill/>
                  </a:ln>
                  <a:solidFill>
                    <a:srgbClr val="E2D4CA">
                      <a:alpha val="85000"/>
                    </a:srgbClr>
                  </a:solidFill>
                  <a:effectLst/>
                  <a:uLnTx/>
                  <a:uFillTx/>
                  <a:latin typeface="Dante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466E16C-BAC4-435D-9A80-5F6D03730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4922"/>
                <a:ext cx="10515600" cy="1646092"/>
              </a:xfrm>
              <a:prstGeom prst="rect">
                <a:avLst/>
              </a:prstGeom>
              <a:blipFill>
                <a:blip r:embed="rId3"/>
                <a:stretch>
                  <a:fillRect l="-58" b="-2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138D62B2-9813-49AF-867D-FA749D044373}"/>
              </a:ext>
            </a:extLst>
          </p:cNvPr>
          <p:cNvSpPr txBox="1"/>
          <p:nvPr/>
        </p:nvSpPr>
        <p:spPr>
          <a:xfrm>
            <a:off x="8479428" y="3724445"/>
            <a:ext cx="3514303" cy="286232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b="1">
                <a:solidFill>
                  <a:srgbClr val="FFFF00"/>
                </a:solidFill>
              </a:rPr>
              <a:t>Exemplo</a:t>
            </a:r>
          </a:p>
          <a:p>
            <a:pPr algn="ctr"/>
            <a:endParaRPr lang="pt-BR" b="1">
              <a:solidFill>
                <a:srgbClr val="FFFF00"/>
              </a:solidFill>
            </a:endParaRPr>
          </a:p>
          <a:p>
            <a:pPr algn="ctr"/>
            <a:r>
              <a:rPr lang="pt-BR">
                <a:solidFill>
                  <a:srgbClr val="FFFF00"/>
                </a:solidFill>
              </a:rPr>
              <a:t>(E3296D171EC4A36F)^2</a:t>
            </a:r>
          </a:p>
          <a:p>
            <a:pPr algn="ctr"/>
            <a:r>
              <a:rPr lang="pt-BR">
                <a:solidFill>
                  <a:srgbClr val="FFFF00"/>
                </a:solidFill>
              </a:rPr>
              <a:t>↓</a:t>
            </a:r>
          </a:p>
          <a:p>
            <a:pPr algn="ctr"/>
            <a:r>
              <a:rPr lang="pt-BR">
                <a:solidFill>
                  <a:srgbClr val="FFFF00"/>
                </a:solidFill>
              </a:rPr>
              <a:t>[31C2914AAE4E8A21 + (i * </a:t>
            </a:r>
            <a:r>
              <a:rPr lang="pt-BR" err="1">
                <a:solidFill>
                  <a:srgbClr val="FFFF00"/>
                </a:solidFill>
              </a:rPr>
              <a:t>key</a:t>
            </a:r>
            <a:r>
              <a:rPr lang="pt-BR">
                <a:solidFill>
                  <a:srgbClr val="FFFF00"/>
                </a:solidFill>
              </a:rPr>
              <a:t>)] x3</a:t>
            </a:r>
          </a:p>
          <a:p>
            <a:pPr algn="ctr"/>
            <a:r>
              <a:rPr lang="pt-BR">
                <a:solidFill>
                  <a:srgbClr val="FFFF00"/>
                </a:solidFill>
              </a:rPr>
              <a:t>↓</a:t>
            </a:r>
          </a:p>
          <a:p>
            <a:pPr algn="ctr"/>
            <a:r>
              <a:rPr lang="pt-BR">
                <a:solidFill>
                  <a:srgbClr val="FFFF00"/>
                </a:solidFill>
              </a:rPr>
              <a:t>AE4E8A2131C2914A</a:t>
            </a:r>
          </a:p>
          <a:p>
            <a:pPr algn="ctr"/>
            <a:r>
              <a:rPr lang="pt-BR">
                <a:solidFill>
                  <a:srgbClr val="FFFF00"/>
                </a:solidFill>
              </a:rPr>
              <a:t>↓</a:t>
            </a:r>
          </a:p>
          <a:p>
            <a:pPr algn="ctr"/>
            <a:r>
              <a:rPr lang="pt-BR">
                <a:solidFill>
                  <a:srgbClr val="FFFF00"/>
                </a:solidFill>
              </a:rPr>
              <a:t>31C2914A</a:t>
            </a:r>
          </a:p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A3B01C6-24EE-4A0A-AD59-93EBB55D6D3F}"/>
              </a:ext>
            </a:extLst>
          </p:cNvPr>
          <p:cNvSpPr txBox="1"/>
          <p:nvPr/>
        </p:nvSpPr>
        <p:spPr>
          <a:xfrm>
            <a:off x="772358" y="3603903"/>
            <a:ext cx="821184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squares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uint64_t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ctr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uint64_t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uint64_t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ctr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pt-B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| (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pt-B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     </a:t>
            </a:r>
            <a:r>
              <a:rPr lang="pt-BR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round 1 */</a:t>
            </a:r>
            <a:endParaRPr lang="pt-B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pt-B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| (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pt-B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     </a:t>
            </a:r>
            <a:r>
              <a:rPr lang="pt-BR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round 2 */</a:t>
            </a:r>
            <a:endParaRPr lang="pt-B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pt-B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| (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pt-B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     </a:t>
            </a:r>
            <a:r>
              <a:rPr lang="pt-BR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round 3 */</a:t>
            </a:r>
            <a:endParaRPr lang="pt-B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&gt;&gt; </a:t>
            </a:r>
            <a:r>
              <a:rPr lang="pt-B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           </a:t>
            </a:r>
            <a:r>
              <a:rPr lang="pt-BR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round 4 */</a:t>
            </a:r>
            <a:endParaRPr lang="pt-B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357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81764-BC6F-4D59-8FFD-0598B8F8A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Vantagens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2598F7A-8258-4185-9C3E-EA0BA37DC5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/>
                  <a:t>Significativamente mais rápido que o modelo </a:t>
                </a:r>
                <a:r>
                  <a:rPr lang="pt-BR" err="1"/>
                  <a:t>Philox</a:t>
                </a:r>
                <a:r>
                  <a:rPr lang="pt-BR"/>
                  <a:t>.</a:t>
                </a:r>
              </a:p>
              <a:p>
                <a:r>
                  <a:rPr lang="pt-BR"/>
                  <a:t>Produz dados concretos e uniformes.</a:t>
                </a:r>
              </a:p>
              <a:p>
                <a:r>
                  <a:rPr lang="pt-BR"/>
                  <a:t>Pode ser calculado com até 2 bilhões de chaves, sendo cada chave gerando até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 spc="100" smtClean="0">
                            <a:solidFill>
                              <a:srgbClr val="E2D4CA">
                                <a:alpha val="8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pc="100" smtClean="0">
                            <a:solidFill>
                              <a:srgbClr val="E2D4CA">
                                <a:alpha val="8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2400" b="0" i="1" spc="100" smtClean="0">
                            <a:solidFill>
                              <a:srgbClr val="E2D4CA">
                                <a:alpha val="8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pt-BR"/>
                  <a:t> valores aleatórios.</a:t>
                </a:r>
              </a:p>
              <a:p>
                <a:endParaRPr lang="pt-BR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2598F7A-8258-4185-9C3E-EA0BA37DC5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 descr="Dice Icon – Free Download, PNG and Vector">
            <a:extLst>
              <a:ext uri="{FF2B5EF4-FFF2-40B4-BE49-F238E27FC236}">
                <a16:creationId xmlns:a16="http://schemas.microsoft.com/office/drawing/2014/main" id="{BBB2FBB0-A99A-44FB-9610-153347D5D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812" y="662427"/>
            <a:ext cx="872988" cy="87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62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81764-BC6F-4D59-8FFD-0598B8F8A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Desvantagens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598F7A-8258-4185-9C3E-EA0BA37DC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Estudo recente (2020) e ainda não utilizado amplamente.</a:t>
            </a:r>
          </a:p>
          <a:p>
            <a:endParaRPr lang="pt-BR" dirty="0"/>
          </a:p>
        </p:txBody>
      </p:sp>
      <p:pic>
        <p:nvPicPr>
          <p:cNvPr id="4" name="Picture 6" descr="Dice Icon – Free Download, PNG and Vector">
            <a:extLst>
              <a:ext uri="{FF2B5EF4-FFF2-40B4-BE49-F238E27FC236}">
                <a16:creationId xmlns:a16="http://schemas.microsoft.com/office/drawing/2014/main" id="{BBB2FBB0-A99A-44FB-9610-153347D5D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812" y="662427"/>
            <a:ext cx="872988" cy="87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89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81764-BC6F-4D59-8FFD-0598B8F8A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Testes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598F7A-8258-4185-9C3E-EA0BA37DC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solidFill>
                  <a:srgbClr val="E2D4CA"/>
                </a:solidFill>
              </a:rPr>
              <a:t>300 testes </a:t>
            </a:r>
            <a:r>
              <a:rPr lang="pt-BR" err="1">
                <a:solidFill>
                  <a:srgbClr val="E2D4CA"/>
                </a:solidFill>
              </a:rPr>
              <a:t>BigCrush</a:t>
            </a:r>
            <a:r>
              <a:rPr lang="pt-BR">
                <a:solidFill>
                  <a:srgbClr val="E2D4CA"/>
                </a:solidFill>
              </a:rPr>
              <a:t> usando chaves aleatórias.</a:t>
            </a:r>
          </a:p>
          <a:p>
            <a:r>
              <a:rPr lang="pt-BR">
                <a:solidFill>
                  <a:srgbClr val="E2D4CA"/>
                </a:solidFill>
              </a:rPr>
              <a:t>Testes de correlação entre fluxos, testes de contador, testes de bits invertidos e testes de uniformidade. </a:t>
            </a:r>
            <a:r>
              <a:rPr lang="pt-BR" sz="1400">
                <a:solidFill>
                  <a:srgbClr val="E2D4CA"/>
                </a:solidFill>
              </a:rPr>
              <a:t>(Não especificado qual teste)</a:t>
            </a:r>
          </a:p>
          <a:p>
            <a:r>
              <a:rPr lang="pt-BR">
                <a:solidFill>
                  <a:srgbClr val="E2D4CA"/>
                </a:solidFill>
              </a:rPr>
              <a:t>300 testes </a:t>
            </a:r>
            <a:r>
              <a:rPr lang="pt-BR" err="1">
                <a:solidFill>
                  <a:srgbClr val="E2D4CA"/>
                </a:solidFill>
              </a:rPr>
              <a:t>PractRand</a:t>
            </a:r>
            <a:r>
              <a:rPr lang="pt-BR">
                <a:solidFill>
                  <a:srgbClr val="E2D4CA"/>
                </a:solidFill>
              </a:rPr>
              <a:t> usando chaves aleatórias.</a:t>
            </a:r>
          </a:p>
          <a:p>
            <a:r>
              <a:rPr lang="pt-BR">
                <a:solidFill>
                  <a:srgbClr val="E2D4CA"/>
                </a:solidFill>
              </a:rPr>
              <a:t>Para obter 1 bilhão de números aleatórios, </a:t>
            </a:r>
            <a:r>
              <a:rPr lang="pt-BR" err="1">
                <a:solidFill>
                  <a:srgbClr val="E2D4CA"/>
                </a:solidFill>
              </a:rPr>
              <a:t>Philox</a:t>
            </a:r>
            <a:r>
              <a:rPr lang="pt-BR">
                <a:solidFill>
                  <a:srgbClr val="E2D4CA"/>
                </a:solidFill>
              </a:rPr>
              <a:t> demorou 2,21s enquanto esse durou 1,34s. </a:t>
            </a:r>
            <a:r>
              <a:rPr lang="pt-BR" sz="1400">
                <a:solidFill>
                  <a:srgbClr val="E2D4CA"/>
                </a:solidFill>
              </a:rPr>
              <a:t>(</a:t>
            </a:r>
            <a:r>
              <a:rPr lang="it-IT" sz="1400">
                <a:solidFill>
                  <a:srgbClr val="E2D4CA"/>
                </a:solidFill>
              </a:rPr>
              <a:t>Intel Core i7-9700 3.0 GHz)</a:t>
            </a:r>
            <a:endParaRPr lang="pt-BR" sz="1400">
              <a:solidFill>
                <a:srgbClr val="E2D4CA">
                  <a:alpha val="85000"/>
                </a:srgbClr>
              </a:solidFill>
            </a:endParaRPr>
          </a:p>
          <a:p>
            <a:pPr lvl="1"/>
            <a:endParaRPr lang="pt-BR" b="0"/>
          </a:p>
        </p:txBody>
      </p:sp>
      <p:pic>
        <p:nvPicPr>
          <p:cNvPr id="4" name="Picture 6" descr="Dice Icon – Free Download, PNG and Vector">
            <a:extLst>
              <a:ext uri="{FF2B5EF4-FFF2-40B4-BE49-F238E27FC236}">
                <a16:creationId xmlns:a16="http://schemas.microsoft.com/office/drawing/2014/main" id="{BBB2FBB0-A99A-44FB-9610-153347D5D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812" y="662427"/>
            <a:ext cx="872988" cy="87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309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D2B18-D332-474C-B25E-B83E81E2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Resultados</a:t>
            </a:r>
          </a:p>
        </p:txBody>
      </p:sp>
      <p:pic>
        <p:nvPicPr>
          <p:cNvPr id="4" name="Picture 6" descr="Dice Icon – Free Download, PNG and Vector">
            <a:extLst>
              <a:ext uri="{FF2B5EF4-FFF2-40B4-BE49-F238E27FC236}">
                <a16:creationId xmlns:a16="http://schemas.microsoft.com/office/drawing/2014/main" id="{88314ECE-95C3-4E88-8E99-AD0C3E4A1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812" y="662427"/>
            <a:ext cx="872988" cy="87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670668-0D7E-450E-9B1B-1B0F534B181D}"/>
              </a:ext>
            </a:extLst>
          </p:cNvPr>
          <p:cNvSpPr txBox="1"/>
          <p:nvPr/>
        </p:nvSpPr>
        <p:spPr>
          <a:xfrm>
            <a:off x="838200" y="1763590"/>
            <a:ext cx="6094520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-------------------- i = 0 --------------------</a:t>
            </a:r>
          </a:p>
          <a:p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y = x =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ctr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*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: 0x0</a:t>
            </a:r>
          </a:p>
          <a:p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z = y +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: 0xfb9e125878fa6cb3</a:t>
            </a:r>
          </a:p>
          <a:p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1º Round: 0x0</a:t>
            </a:r>
          </a:p>
          <a:p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2º Round: 0x78fa6cb3fb9e1258</a:t>
            </a:r>
          </a:p>
          <a:p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3º Round: 0x35f07e4089b740a3</a:t>
            </a:r>
          </a:p>
          <a:p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4º Round: 0x34947e34</a:t>
            </a:r>
          </a:p>
          <a:p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-------------------- i = 1 --------------------</a:t>
            </a:r>
          </a:p>
          <a:p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y = x =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ctr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*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: 0xfb9e125878fa6cb3</a:t>
            </a:r>
          </a:p>
          <a:p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z = y +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: 0xf73c24b0f1f4d966</a:t>
            </a:r>
          </a:p>
          <a:p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1º Round: 0xc4bdf1dcc731b448</a:t>
            </a:r>
          </a:p>
          <a:p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2º Round: 0x647a2da6f767e05f</a:t>
            </a:r>
          </a:p>
          <a:p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3º Round: 0x1c12cff45cdc10aa</a:t>
            </a:r>
          </a:p>
          <a:p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4º Round: 0x8745bde7</a:t>
            </a:r>
          </a:p>
          <a:p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================= RESULTADOS ================= </a:t>
            </a:r>
          </a:p>
          <a:p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Media:  0x5ded1e0d</a:t>
            </a:r>
          </a:p>
          <a:p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Tempo de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simulacao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:  0.0029993057250976562 </a:t>
            </a:r>
          </a:p>
        </p:txBody>
      </p:sp>
    </p:spTree>
    <p:extLst>
      <p:ext uri="{BB962C8B-B14F-4D97-AF65-F5344CB8AC3E}">
        <p14:creationId xmlns:p14="http://schemas.microsoft.com/office/powerpoint/2010/main" val="289167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1F27D-300C-4E52-8664-2AED6692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rgbClr val="E2D4CA"/>
                </a:solidFill>
              </a:rPr>
              <a:t>Resultados</a:t>
            </a:r>
            <a:endParaRPr lang="pt-BR"/>
          </a:p>
        </p:txBody>
      </p:sp>
      <p:pic>
        <p:nvPicPr>
          <p:cNvPr id="7" name="Imagem 7" descr="Padrão do plano de fundo&#10;&#10;Descrição gerada automaticamente">
            <a:extLst>
              <a:ext uri="{FF2B5EF4-FFF2-40B4-BE49-F238E27FC236}">
                <a16:creationId xmlns:a16="http://schemas.microsoft.com/office/drawing/2014/main" id="{A3BF0FF7-E254-4553-9A5E-F0726A47F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877" y="1783117"/>
            <a:ext cx="5633812" cy="3835301"/>
          </a:xfrm>
        </p:spPr>
      </p:pic>
      <p:pic>
        <p:nvPicPr>
          <p:cNvPr id="8" name="Imagem 8" descr="Padrão do plano de fundo&#10;&#10;Descrição gerada automaticamente">
            <a:extLst>
              <a:ext uri="{FF2B5EF4-FFF2-40B4-BE49-F238E27FC236}">
                <a16:creationId xmlns:a16="http://schemas.microsoft.com/office/drawing/2014/main" id="{53DA6467-9E42-4069-BDAF-C064884EB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999" y="2221908"/>
            <a:ext cx="4052801" cy="275757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E97B1AD-DB20-41D2-A7C2-EFBCBDA2B248}"/>
              </a:ext>
            </a:extLst>
          </p:cNvPr>
          <p:cNvSpPr txBox="1"/>
          <p:nvPr/>
        </p:nvSpPr>
        <p:spPr>
          <a:xfrm>
            <a:off x="832877" y="5719227"/>
            <a:ext cx="5633812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Gráfico que gera cores através do range dos valores gerados.</a:t>
            </a:r>
          </a:p>
          <a:p>
            <a:r>
              <a:rPr lang="pt-BR"/>
              <a:t>N= 1048576; Tempo de Simulação = </a:t>
            </a:r>
            <a:r>
              <a:rPr lang="pt-BR">
                <a:ea typeface="+mn-lt"/>
                <a:cs typeface="+mn-lt"/>
              </a:rPr>
              <a:t>703.27 segundos;</a:t>
            </a:r>
          </a:p>
          <a:p>
            <a:r>
              <a:rPr lang="pt-BR" sz="1400">
                <a:solidFill>
                  <a:srgbClr val="E2D4CA"/>
                </a:solidFill>
              </a:rPr>
              <a:t>(</a:t>
            </a:r>
            <a:r>
              <a:rPr lang="it-IT" sz="1400">
                <a:solidFill>
                  <a:srgbClr val="E2D4CA"/>
                </a:solidFill>
              </a:rPr>
              <a:t>Intel Core i5-4690 3.5 GHz)</a:t>
            </a:r>
            <a:endParaRPr lang="pt-BR" sz="1400">
              <a:solidFill>
                <a:srgbClr val="E2D4CA">
                  <a:alpha val="85000"/>
                </a:srgbClr>
              </a:solidFill>
            </a:endParaRPr>
          </a:p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0A35E10-4B83-46FA-B1E0-D23FE6A64B3E}"/>
              </a:ext>
            </a:extLst>
          </p:cNvPr>
          <p:cNvSpPr txBox="1"/>
          <p:nvPr/>
        </p:nvSpPr>
        <p:spPr>
          <a:xfrm>
            <a:off x="7300999" y="4979484"/>
            <a:ext cx="40528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/>
              <a:t>Gráfico que gera cores através do range dos valores gerados.</a:t>
            </a:r>
          </a:p>
          <a:p>
            <a:r>
              <a:rPr lang="pt-BR" sz="1600"/>
              <a:t>N= 16; Tempo de Simulação = </a:t>
            </a:r>
            <a:r>
              <a:rPr lang="pt-BR" sz="1600">
                <a:ea typeface="+mn-lt"/>
                <a:cs typeface="+mn-lt"/>
              </a:rPr>
              <a:t>0.029 segundos;</a:t>
            </a:r>
          </a:p>
          <a:p>
            <a:r>
              <a:rPr lang="pt-BR" sz="1200">
                <a:solidFill>
                  <a:srgbClr val="E2D4CA"/>
                </a:solidFill>
              </a:rPr>
              <a:t>(</a:t>
            </a:r>
            <a:r>
              <a:rPr lang="it-IT" sz="1200">
                <a:solidFill>
                  <a:srgbClr val="E2D4CA"/>
                </a:solidFill>
              </a:rPr>
              <a:t>Intel Core i5-4690 3.5 GHz)</a:t>
            </a:r>
            <a:endParaRPr lang="pt-BR" sz="1200">
              <a:solidFill>
                <a:srgbClr val="E2D4CA">
                  <a:alpha val="8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119429"/>
      </p:ext>
    </p:extLst>
  </p:cSld>
  <p:clrMapOvr>
    <a:masterClrMapping/>
  </p:clrMapOvr>
</p:sld>
</file>

<file path=ppt/theme/theme1.xml><?xml version="1.0" encoding="utf-8"?>
<a:theme xmlns:a="http://schemas.openxmlformats.org/drawingml/2006/main" name="PineVTI">
  <a:themeElements>
    <a:clrScheme name="Pine">
      <a:dk1>
        <a:sysClr val="windowText" lastClr="000000"/>
      </a:dk1>
      <a:lt1>
        <a:sysClr val="window" lastClr="FFFFFF"/>
      </a:lt1>
      <a:dk2>
        <a:srgbClr val="081B19"/>
      </a:dk2>
      <a:lt2>
        <a:srgbClr val="E2D4CA"/>
      </a:lt2>
      <a:accent1>
        <a:srgbClr val="415347"/>
      </a:accent1>
      <a:accent2>
        <a:srgbClr val="753E33"/>
      </a:accent2>
      <a:accent3>
        <a:srgbClr val="7B614F"/>
      </a:accent3>
      <a:accent4>
        <a:srgbClr val="827B6D"/>
      </a:accent4>
      <a:accent5>
        <a:srgbClr val="495255"/>
      </a:accent5>
      <a:accent6>
        <a:srgbClr val="2D5358"/>
      </a:accent6>
      <a:hlink>
        <a:srgbClr val="A8705D"/>
      </a:hlink>
      <a:folHlink>
        <a:srgbClr val="5B688B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neVTI" id="{14D52F43-08F7-4BCB-8A4A-FBED84E2C440}" vid="{D076F849-C9D7-4142-B46C-46BAC587EA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TM56283546[[fn=Pinho]]</Template>
  <TotalTime>0</TotalTime>
  <Words>1018</Words>
  <Application>Microsoft Office PowerPoint</Application>
  <PresentationFormat>Widescreen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Consolas</vt:lpstr>
      <vt:lpstr>Dante</vt:lpstr>
      <vt:lpstr>PineVTI</vt:lpstr>
      <vt:lpstr>Squares: A Fast Counter-Based RNG</vt:lpstr>
      <vt:lpstr>Introdução</vt:lpstr>
      <vt:lpstr>Middle Square Weyl Sequence (MSWS)</vt:lpstr>
      <vt:lpstr>Algoritmo</vt:lpstr>
      <vt:lpstr>Vantagens </vt:lpstr>
      <vt:lpstr>Desvantagens </vt:lpstr>
      <vt:lpstr>Testes </vt:lpstr>
      <vt:lpstr>Resultados</vt:lpstr>
      <vt:lpstr>Resultados</vt:lpstr>
      <vt:lpstr>Resultados</vt:lpstr>
      <vt:lpstr>Repositório </vt:lpstr>
      <vt:lpstr>Bibliografia</vt:lpstr>
      <vt:lpstr>Algoritmo em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Squares: A Fast Counter-Based RNG</dc:title>
  <dc:creator>Lucas Jose da Cunha</dc:creator>
  <cp:lastModifiedBy>Lucas Jose da Cunha</cp:lastModifiedBy>
  <cp:revision>1</cp:revision>
  <dcterms:created xsi:type="dcterms:W3CDTF">2021-04-13T01:12:59Z</dcterms:created>
  <dcterms:modified xsi:type="dcterms:W3CDTF">2021-04-16T11:26:52Z</dcterms:modified>
</cp:coreProperties>
</file>