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Jose da Cunha" initials="LJdC" lastIdx="2" clrIdx="0">
    <p:extLst>
      <p:ext uri="{19B8F6BF-5375-455C-9EA6-DF929625EA0E}">
        <p15:presenceInfo xmlns:p15="http://schemas.microsoft.com/office/powerpoint/2012/main" userId="Lucas Jose da Cun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54996-C085-4E50-A14C-D895640F596C}" v="241" dt="2020-12-15T11:38:4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14030-4856-450E-A5FC-3F02BEE68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849AF-CA7D-43B1-AD1C-57C6429D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203EE-008C-4706-A6BC-857A5B0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5CA4D-F5B0-4FD2-ABC9-0ED6C022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C169E-6CB6-4D8A-B313-2CE8583D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3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5F234-E514-4514-A9A3-69F98628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5B6C1F-4DDA-4F51-A326-C868FAE5B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D8367-CF80-435C-9AAA-E105CA04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840A7-4AEC-439A-BC14-8DE5269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62F73-7613-4C6B-A03C-EBCE860B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2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08B7A9-C77B-4F76-A080-236797BB4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9EB1F2-A00B-45B4-A348-EE8224A0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BE03D-E03D-4B07-A66C-40CFE26A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E0AAD-4456-46A9-A474-B90D4F62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DE663-CD32-47EA-B56E-7BF424F6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731C3-39D5-4894-A5CC-0DB383A8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1EA4E-9ED5-49BD-B517-2E0C103F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ED318-FF33-4332-9871-9B40B69B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5EB22-522E-405B-A68D-3DBA4F11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024A2-FCF4-4E5A-B2E8-775A96AA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F6687-E66E-4B98-9324-56E9608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9F7FE1-3842-467E-A01F-45B5FCC0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17DBD-AA7E-4A23-A8CE-DBDBE28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1E4F7-657D-49BF-B8BB-52B1310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FB716B-AC0F-4994-81A4-DEC4DAD5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9279-AF14-4480-B932-D8A95777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1B022-7B99-4474-A06E-771F9399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F4DF2-6FFE-4407-81F4-37472AF14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26F6E-619E-4701-B029-612C01B5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12438C-33D7-43A9-9A78-7B11881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A2513-0FCA-4C80-B37A-4922C16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75CE-11F3-438F-A41B-D9E85471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680551-33E5-4F38-BBF6-7AE36A3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E433-59D5-49D7-96A1-ADF8C89E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CA577-3D15-4A16-8693-68D53B2F2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14FEC0-0066-4387-B750-ADF51D0C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92278A-8581-454D-A36F-30A1C5D4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4361C9-6BF3-402B-975B-6F5616CC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A5E145-2669-4753-85EA-974EB7D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4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D4219-C2E4-497B-A8DB-8F5F4040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6244D2-5CAB-42AC-9F23-DA349C24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E4842-C16A-4F5E-898E-BE548108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4C79CE-72D3-40DF-BAFE-AB1594F0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20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263FA-6BB3-4A90-A2A1-D72785A2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3CA442-BECA-4C02-910F-F50BA28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91D800-E137-46B8-A329-BC0408AF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A58C8-ACA3-4005-A435-8A31443B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D9A78-C33F-4045-A56E-04543E3D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7985FB-6478-4DB6-AD70-BC0003C3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2D47A-9D73-43F4-AA1A-07F286BA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FF6C33-8AA8-4BD4-A875-4566DA38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5BE6B-A365-4BB7-B16B-78BC938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41A71-1839-43F0-8AE4-BCBB6AC8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C7C076-AE37-4EAB-B0CD-DDEC5006D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1FFE80-87B3-4698-A59B-484AA052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D9EEE6-DFB2-4867-B3D5-CBB40F09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39933-656D-4E23-BC0E-580508D7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AEE0B-2495-4A26-B1D2-11CBE097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705413-22D4-4B6B-9451-29DB3AB9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83910-AC4F-431D-9995-5BD6C550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1E579-4E11-411C-B1ED-A921F8D4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12BC-EEC6-4ED6-B485-4CBC2F536DFA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87F6C-EE02-4034-9C0B-9D9D73DA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34BDF-8DFD-45AC-8E06-09B6CF14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B352-3EFD-4EA1-8548-DD4526191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áfico 7">
            <a:extLst>
              <a:ext uri="{FF2B5EF4-FFF2-40B4-BE49-F238E27FC236}">
                <a16:creationId xmlns:a16="http://schemas.microsoft.com/office/drawing/2014/main" id="{8E6F9CD8-CF06-4CC1-AF21-4F67BC2C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2" y="-2"/>
            <a:ext cx="12224160" cy="68520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25446A-CD55-44B5-A52C-42641064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Distorção </a:t>
            </a:r>
            <a:r>
              <a:rPr lang="pt-B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</a:t>
            </a:r>
            <a:endParaRPr lang="pt-B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8B1D68-82F7-4CB6-983F-ADE26D35B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901232"/>
          </a:xfrm>
          <a:noFill/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Lucas José da Cunha</a:t>
            </a:r>
          </a:p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Luiz Alberto Zimmermann Zabel Martins Pinto</a:t>
            </a: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id="{97C00EA8-1203-48D0-8528-987B44D3B0CF}"/>
              </a:ext>
            </a:extLst>
          </p:cNvPr>
          <p:cNvSpPr txBox="1">
            <a:spLocks/>
          </p:cNvSpPr>
          <p:nvPr/>
        </p:nvSpPr>
        <p:spPr>
          <a:xfrm>
            <a:off x="2540430" y="5904576"/>
            <a:ext cx="7315200" cy="9012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Walter Gontijo</a:t>
            </a:r>
          </a:p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Digital de Sinais</a:t>
            </a:r>
          </a:p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do Vale do Itajaí - UNIVALI</a:t>
            </a:r>
          </a:p>
        </p:txBody>
      </p:sp>
    </p:spTree>
    <p:extLst>
      <p:ext uri="{BB962C8B-B14F-4D97-AF65-F5344CB8AC3E}">
        <p14:creationId xmlns:p14="http://schemas.microsoft.com/office/powerpoint/2010/main" val="40142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5525C-4EE4-48BD-B8B4-E24867FC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E39DE-A0CD-41D5-9AF7-E073E32B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104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The 8 best fuzz pedals 2020: a guitar effects essential for your pedalboard  | Guitar World">
            <a:extLst>
              <a:ext uri="{FF2B5EF4-FFF2-40B4-BE49-F238E27FC236}">
                <a16:creationId xmlns:a16="http://schemas.microsoft.com/office/drawing/2014/main" id="{E2B8036D-921E-46C3-A500-7BC3040E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64" y="2346676"/>
            <a:ext cx="5399555" cy="303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962D26-9752-4344-91F8-E9EADCDE2A67}"/>
              </a:ext>
            </a:extLst>
          </p:cNvPr>
          <p:cNvSpPr txBox="1"/>
          <p:nvPr/>
        </p:nvSpPr>
        <p:spPr>
          <a:xfrm>
            <a:off x="914400" y="1904301"/>
            <a:ext cx="488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Efeito de distorção geralmente utilizada em baixos e guitarras elétricas.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75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5525C-4EE4-48BD-B8B4-E24867FC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E39DE-A0CD-41D5-9AF7-E073E32B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35087"/>
            <a:ext cx="10339873" cy="3041876"/>
          </a:xfrm>
        </p:spPr>
        <p:txBody>
          <a:bodyPr/>
          <a:lstStyle/>
          <a:p>
            <a:r>
              <a:rPr lang="pt-BR" dirty="0"/>
              <a:t>Função exponencial não linear.</a:t>
            </a:r>
          </a:p>
          <a:p>
            <a:r>
              <a:rPr lang="pt-BR" dirty="0"/>
              <a:t>O ganho, (alpha) controla o nível de distorção/</a:t>
            </a:r>
            <a:r>
              <a:rPr lang="pt-BR" dirty="0" err="1"/>
              <a:t>fuzz</a:t>
            </a:r>
            <a:r>
              <a:rPr lang="pt-BR" dirty="0"/>
              <a:t>.</a:t>
            </a:r>
          </a:p>
          <a:p>
            <a:r>
              <a:rPr lang="pt-BR" dirty="0"/>
              <a:t>É comum juntar as partes do sinal distorcido com a entrada para gerar mais distorção.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CFB876-1A52-440A-83DD-B8BBBF26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27" y="1690688"/>
            <a:ext cx="3600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5525C-4EE4-48BD-B8B4-E24867FC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E39DE-A0CD-41D5-9AF7-E073E32B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9" y="1690393"/>
            <a:ext cx="5062104" cy="157532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Corte (clipping)</a:t>
            </a:r>
          </a:p>
          <a:p>
            <a:r>
              <a:rPr lang="pt-BR" dirty="0"/>
              <a:t>Sinais amplificados por ganhos.</a:t>
            </a:r>
          </a:p>
          <a:p>
            <a:r>
              <a:rPr lang="pt-BR" dirty="0"/>
              <a:t>Áudio saturado.</a:t>
            </a:r>
          </a:p>
          <a:p>
            <a:r>
              <a:rPr lang="pt-BR" dirty="0"/>
              <a:t>Saída para uma onda quadrada simples.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66B35D-80CD-4AD6-88A5-09F05131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75" y="3142678"/>
            <a:ext cx="6778059" cy="335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1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13BF4BB9354D4EB2972ED5745A82D4" ma:contentTypeVersion="13" ma:contentTypeDescription="Crie um novo documento." ma:contentTypeScope="" ma:versionID="bd65898a6af4c3d99a9da861c96657ab">
  <xsd:schema xmlns:xsd="http://www.w3.org/2001/XMLSchema" xmlns:xs="http://www.w3.org/2001/XMLSchema" xmlns:p="http://schemas.microsoft.com/office/2006/metadata/properties" xmlns:ns3="d71411fd-d7e3-47bb-af52-fe598787d187" xmlns:ns4="46513f30-48d1-47b8-85fb-b589418bcb95" targetNamespace="http://schemas.microsoft.com/office/2006/metadata/properties" ma:root="true" ma:fieldsID="fd3607feefb4570324a12432dc52c0fb" ns3:_="" ns4:_="">
    <xsd:import namespace="d71411fd-d7e3-47bb-af52-fe598787d187"/>
    <xsd:import namespace="46513f30-48d1-47b8-85fb-b589418bc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411fd-d7e3-47bb-af52-fe598787d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13f30-48d1-47b8-85fb-b589418bcb9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84A25-3224-4B94-BF8D-62F815C03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411fd-d7e3-47bb-af52-fe598787d187"/>
    <ds:schemaRef ds:uri="46513f30-48d1-47b8-85fb-b589418bc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8CFAB9-24D4-42FE-945F-C8A46A857F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B8ED7-DAD4-4F45-B0BF-8DE27E9B1FD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Distorção Fuzz</vt:lpstr>
      <vt:lpstr>Introdução</vt:lpstr>
      <vt:lpstr>Equação</vt:lpstr>
      <vt:lpstr>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Reverberation</dc:title>
  <dc:creator>Lucas Jose da Cunha</dc:creator>
  <cp:lastModifiedBy>Lucas Jose da Cunha</cp:lastModifiedBy>
  <cp:revision>7</cp:revision>
  <dcterms:created xsi:type="dcterms:W3CDTF">2020-12-11T17:47:08Z</dcterms:created>
  <dcterms:modified xsi:type="dcterms:W3CDTF">2020-12-15T12:59:48Z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0x0101003F13BF4BB9354D4EB2972ED5745A82D4</vt:lpwstr>
  </property>
</Properties>
</file>