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November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November 16,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30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8B7DB2-DED9-4CEE-8566-72F553307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pt-BR" dirty="0"/>
              <a:t>Filtros Digitais e Filtros </a:t>
            </a:r>
            <a:r>
              <a:rPr lang="pt-BR" dirty="0" err="1"/>
              <a:t>Windowed-Sinc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1E5C62-6F0A-4769-9E27-ACEAE321A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pt-BR" sz="2400" dirty="0"/>
              <a:t>Lucas José da Cunha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12EFD-42D4-4EAF-853A-4BC69500A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13" r="17468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71921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C40AA-0DCF-46D0-A7E7-9E521040C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21299"/>
            <a:ext cx="10515600" cy="967728"/>
          </a:xfrm>
        </p:spPr>
        <p:txBody>
          <a:bodyPr/>
          <a:lstStyle/>
          <a:p>
            <a:pPr marL="685800" indent="-685800"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t-BR" dirty="0"/>
              <a:t>Filtro passa-faixa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E908656-59CF-4657-90E9-B4D892B03152}"/>
              </a:ext>
            </a:extLst>
          </p:cNvPr>
          <p:cNvSpPr txBox="1">
            <a:spLocks/>
          </p:cNvSpPr>
          <p:nvPr/>
        </p:nvSpPr>
        <p:spPr>
          <a:xfrm>
            <a:off x="7122253" y="2176478"/>
            <a:ext cx="4286775" cy="41461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dirty="0"/>
              <a:t>O filtro passa-faixa pode ser formado pelo concatenamento do filtro passa-baixa e o filtro passa-alta.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dirty="0"/>
              <a:t>Pode ser também formado pela convolução dos </a:t>
            </a:r>
            <a:r>
              <a:rPr lang="pt-BR" sz="1400" dirty="0" err="1"/>
              <a:t>kerneis</a:t>
            </a:r>
            <a:r>
              <a:rPr lang="pt-BR" sz="1400" dirty="0"/>
              <a:t> do filtro passa-baixa e do filtro passa-alta.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10667BD-2B37-4D8E-9343-FB9A316E15E1}"/>
              </a:ext>
            </a:extLst>
          </p:cNvPr>
          <p:cNvSpPr/>
          <p:nvPr/>
        </p:nvSpPr>
        <p:spPr>
          <a:xfrm>
            <a:off x="8644297" y="1441194"/>
            <a:ext cx="1447659" cy="383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Descrição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F5DD79B-FED7-4306-89B5-F57170B7A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482" y="1824310"/>
            <a:ext cx="5217568" cy="390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7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C40AA-0DCF-46D0-A7E7-9E521040C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21299"/>
            <a:ext cx="10515600" cy="967728"/>
          </a:xfrm>
        </p:spPr>
        <p:txBody>
          <a:bodyPr/>
          <a:lstStyle/>
          <a:p>
            <a:pPr marL="685800" indent="-685800"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t-BR" dirty="0"/>
              <a:t>Filtro rejeita-faixa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E908656-59CF-4657-90E9-B4D892B03152}"/>
              </a:ext>
            </a:extLst>
          </p:cNvPr>
          <p:cNvSpPr txBox="1">
            <a:spLocks/>
          </p:cNvSpPr>
          <p:nvPr/>
        </p:nvSpPr>
        <p:spPr>
          <a:xfrm>
            <a:off x="6965943" y="1525169"/>
            <a:ext cx="4286775" cy="41461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dirty="0"/>
              <a:t>O filtro rejeita-faixa é formado pela combinação do filtro passa-baixa e do passa-alta.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dirty="0"/>
              <a:t>Também pode ser formado pela adição do passa-alta e passa-baixa.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10667BD-2B37-4D8E-9343-FB9A316E15E1}"/>
              </a:ext>
            </a:extLst>
          </p:cNvPr>
          <p:cNvSpPr/>
          <p:nvPr/>
        </p:nvSpPr>
        <p:spPr>
          <a:xfrm>
            <a:off x="8728273" y="897469"/>
            <a:ext cx="1447659" cy="383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Descrição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173FFC8-045B-4280-AF7D-B6B845863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082" y="1525169"/>
            <a:ext cx="4124901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C40AA-0DCF-46D0-A7E7-9E521040C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21299"/>
            <a:ext cx="10515600" cy="967728"/>
          </a:xfrm>
        </p:spPr>
        <p:txBody>
          <a:bodyPr/>
          <a:lstStyle/>
          <a:p>
            <a:pPr marL="685800" indent="-685800"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t-BR" dirty="0"/>
              <a:t>Classificação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BAB5046-2B12-48BA-9960-EF206D95D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330" y="1576872"/>
            <a:ext cx="9784383" cy="418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5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C40AA-0DCF-46D0-A7E7-9E521040C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21299"/>
            <a:ext cx="10515600" cy="967728"/>
          </a:xfrm>
        </p:spPr>
        <p:txBody>
          <a:bodyPr/>
          <a:lstStyle/>
          <a:p>
            <a:pPr marL="685800" indent="-685800"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t-BR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BA6C14-C6A2-44AF-A7A9-F261BD510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118" y="1334279"/>
            <a:ext cx="10515600" cy="4954554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Propósito: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dirty="0"/>
              <a:t>Separar sinais combinados;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dirty="0"/>
              <a:t>Restaurar sinais que foram distorcidos por algum evento;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Utilizados em DSP</a:t>
            </a:r>
          </a:p>
        </p:txBody>
      </p:sp>
    </p:spTree>
    <p:extLst>
      <p:ext uri="{BB962C8B-B14F-4D97-AF65-F5344CB8AC3E}">
        <p14:creationId xmlns:p14="http://schemas.microsoft.com/office/powerpoint/2010/main" val="298207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C40AA-0DCF-46D0-A7E7-9E521040C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21299"/>
            <a:ext cx="10515600" cy="967728"/>
          </a:xfrm>
        </p:spPr>
        <p:txBody>
          <a:bodyPr/>
          <a:lstStyle/>
          <a:p>
            <a:pPr marL="685800" indent="-685800"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t-BR" dirty="0"/>
              <a:t>Principais características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BA6C14-C6A2-44AF-A7A9-F261BD510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118" y="1334279"/>
            <a:ext cx="10515600" cy="4954554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/>
              <a:t>Todo filtro linear há um pulso de resposta, um passo e uma resposta em frequência.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/>
              <a:t>As informações são apresentadas no domínio do tempo da frequência.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/>
              <a:t>A resposta do passo descreve como a informação é representada no domínio do tempo sendo modificado pelo sistema.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/>
              <a:t>A reposta em frequência mostra como a informação é representada enquanto no domínio da frequência é alterado.</a:t>
            </a:r>
          </a:p>
        </p:txBody>
      </p:sp>
    </p:spTree>
    <p:extLst>
      <p:ext uri="{BB962C8B-B14F-4D97-AF65-F5344CB8AC3E}">
        <p14:creationId xmlns:p14="http://schemas.microsoft.com/office/powerpoint/2010/main" val="37178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C40AA-0DCF-46D0-A7E7-9E521040C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21299"/>
            <a:ext cx="10515600" cy="967728"/>
          </a:xfrm>
        </p:spPr>
        <p:txBody>
          <a:bodyPr/>
          <a:lstStyle/>
          <a:p>
            <a:pPr marL="685800" indent="-685800"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t-BR" dirty="0"/>
              <a:t>Principais características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BA6C14-C6A2-44AF-A7A9-F261BD510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118" y="1334279"/>
            <a:ext cx="10515600" cy="4954554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/>
              <a:t>É possível otimizar um filtro para domínio do tempo e da frequência.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/>
              <a:t>Se obtiver bom desempenho no domínio do tempo, sua resposta em frequência fica ruim.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/>
              <a:t>No domínio do tempo, o filtro precisa ser rápido com baixo </a:t>
            </a:r>
            <a:r>
              <a:rPr lang="pt-BR" sz="2400" i="1" dirty="0" err="1"/>
              <a:t>risetime</a:t>
            </a:r>
            <a:r>
              <a:rPr lang="pt-BR" sz="2400" dirty="0"/>
              <a:t>, sem </a:t>
            </a:r>
            <a:r>
              <a:rPr lang="pt-BR" sz="2400" i="1" dirty="0" err="1"/>
              <a:t>overshooting</a:t>
            </a:r>
            <a:r>
              <a:rPr lang="pt-BR" sz="2400" dirty="0"/>
              <a:t> e com fase linear.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/>
              <a:t>No domínio da frequência o filtro deve ter o “</a:t>
            </a:r>
            <a:r>
              <a:rPr lang="pt-BR" sz="2400" i="1" dirty="0"/>
              <a:t>fast-</a:t>
            </a:r>
            <a:r>
              <a:rPr lang="pt-BR" sz="2400" i="1" dirty="0" err="1"/>
              <a:t>roll</a:t>
            </a:r>
            <a:r>
              <a:rPr lang="pt-BR" sz="2400" i="1" dirty="0"/>
              <a:t>-</a:t>
            </a:r>
            <a:r>
              <a:rPr lang="pt-BR" sz="2400" i="1" dirty="0" err="1"/>
              <a:t>of</a:t>
            </a:r>
            <a:r>
              <a:rPr lang="pt-BR" sz="2400" dirty="0"/>
              <a:t>”, “</a:t>
            </a:r>
            <a:r>
              <a:rPr lang="pt-BR" sz="2400" i="1" dirty="0"/>
              <a:t>no-</a:t>
            </a:r>
            <a:r>
              <a:rPr lang="pt-BR" sz="2400" i="1" dirty="0" err="1"/>
              <a:t>riplle</a:t>
            </a:r>
            <a:r>
              <a:rPr lang="pt-BR" sz="2400" dirty="0"/>
              <a:t>” e uma boa atenuação a faixa de parada.</a:t>
            </a:r>
          </a:p>
        </p:txBody>
      </p:sp>
    </p:spTree>
    <p:extLst>
      <p:ext uri="{BB962C8B-B14F-4D97-AF65-F5344CB8AC3E}">
        <p14:creationId xmlns:p14="http://schemas.microsoft.com/office/powerpoint/2010/main" val="217812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C40AA-0DCF-46D0-A7E7-9E521040C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21299"/>
            <a:ext cx="10515600" cy="967728"/>
          </a:xfrm>
        </p:spPr>
        <p:txBody>
          <a:bodyPr/>
          <a:lstStyle/>
          <a:p>
            <a:pPr marL="685800" indent="-685800"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t-BR" dirty="0"/>
              <a:t>Principais características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142A13-D27F-48C6-9CEF-1910F4272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741" y="1207912"/>
            <a:ext cx="4234321" cy="507435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4ADE2F8-0F24-491C-BDE0-DDD62B7AA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757" y="1205091"/>
            <a:ext cx="4332612" cy="507435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BFE6365-F3A1-4B8B-8293-177EC4FB4DCB}"/>
              </a:ext>
            </a:extLst>
          </p:cNvPr>
          <p:cNvSpPr txBox="1"/>
          <p:nvPr/>
        </p:nvSpPr>
        <p:spPr>
          <a:xfrm>
            <a:off x="2435514" y="6279447"/>
            <a:ext cx="221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Domínio do tempo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5CDCDF-B84B-47F7-958F-9B66DD4435BB}"/>
              </a:ext>
            </a:extLst>
          </p:cNvPr>
          <p:cNvSpPr txBox="1"/>
          <p:nvPr/>
        </p:nvSpPr>
        <p:spPr>
          <a:xfrm>
            <a:off x="8029932" y="6279447"/>
            <a:ext cx="273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Domínio da frequência</a:t>
            </a:r>
          </a:p>
        </p:txBody>
      </p:sp>
    </p:spTree>
    <p:extLst>
      <p:ext uri="{BB962C8B-B14F-4D97-AF65-F5344CB8AC3E}">
        <p14:creationId xmlns:p14="http://schemas.microsoft.com/office/powerpoint/2010/main" val="152548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C40AA-0DCF-46D0-A7E7-9E521040C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21299"/>
            <a:ext cx="10515600" cy="967728"/>
          </a:xfrm>
        </p:spPr>
        <p:txBody>
          <a:bodyPr/>
          <a:lstStyle/>
          <a:p>
            <a:pPr marL="685800" indent="-685800"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t-BR" dirty="0"/>
              <a:t>Procedimentos para obtenção dos filtros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BA6C14-C6A2-44AF-A7A9-F261BD510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118" y="1334279"/>
            <a:ext cx="10515600" cy="4954554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/>
              <a:t>É possível de se obter os filtros passa-alta, passa-faixa, e rejeita-faixa a partir de um filtro passa-baixa.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1600" dirty="0"/>
              <a:t>Convolução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/>
              <a:t>Métodos de transformação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1600" dirty="0"/>
              <a:t>Inversão espectral (</a:t>
            </a:r>
            <a:r>
              <a:rPr lang="pt-BR" sz="1600" i="1" dirty="0" err="1"/>
              <a:t>spectral</a:t>
            </a:r>
            <a:r>
              <a:rPr lang="pt-BR" sz="1600" i="1" dirty="0"/>
              <a:t> </a:t>
            </a:r>
            <a:r>
              <a:rPr lang="pt-BR" sz="1600" i="1" dirty="0" err="1"/>
              <a:t>inversion</a:t>
            </a:r>
            <a:r>
              <a:rPr lang="pt-BR" sz="1600" dirty="0"/>
              <a:t>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1600" dirty="0"/>
              <a:t>Reversão espectral (</a:t>
            </a:r>
            <a:r>
              <a:rPr lang="pt-BR" sz="1600" i="1" dirty="0" err="1"/>
              <a:t>spectral</a:t>
            </a:r>
            <a:r>
              <a:rPr lang="pt-BR" sz="1600" i="1" dirty="0"/>
              <a:t> </a:t>
            </a:r>
            <a:r>
              <a:rPr lang="pt-BR" sz="1600" i="1" dirty="0" err="1"/>
              <a:t>reversal</a:t>
            </a:r>
            <a:r>
              <a:rPr lang="pt-BR" sz="1600" dirty="0"/>
              <a:t>);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1574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C40AA-0DCF-46D0-A7E7-9E521040C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21299"/>
            <a:ext cx="10515600" cy="967728"/>
          </a:xfrm>
        </p:spPr>
        <p:txBody>
          <a:bodyPr/>
          <a:lstStyle/>
          <a:p>
            <a:pPr marL="685800" indent="-685800"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t-BR" dirty="0"/>
              <a:t>PB -&gt; PA (Inversão Espectral)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BA6C14-C6A2-44AF-A7A9-F261BD510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118" y="2115927"/>
            <a:ext cx="3275045" cy="3391257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000" dirty="0"/>
              <a:t>Alterar o sinal de cada amostra coletada no filtro kernel.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000" dirty="0"/>
          </a:p>
          <a:p>
            <a:pPr marL="457200" indent="-457200" algn="l">
              <a:buFont typeface="+mj-lt"/>
              <a:buAutoNum type="arabicPeriod"/>
            </a:pPr>
            <a:r>
              <a:rPr lang="pt-BR" sz="2000" dirty="0"/>
              <a:t>Adicionar as amostras coletadas no centro de simetria.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BE8274-6020-46CF-B2C1-8CBB3C278C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75" b="1"/>
          <a:stretch/>
        </p:blipFill>
        <p:spPr>
          <a:xfrm>
            <a:off x="4346571" y="2115927"/>
            <a:ext cx="3498857" cy="3391257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2E908656-59CF-4657-90E9-B4D892B03152}"/>
              </a:ext>
            </a:extLst>
          </p:cNvPr>
          <p:cNvSpPr txBox="1">
            <a:spLocks/>
          </p:cNvSpPr>
          <p:nvPr/>
        </p:nvSpPr>
        <p:spPr>
          <a:xfrm>
            <a:off x="8179836" y="2115926"/>
            <a:ext cx="3275045" cy="339125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dirty="0"/>
              <a:t>Desde que uma baixa frequência seja subtraída pelo sinal original, apenas a alta frequência será mostrada.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dirty="0"/>
              <a:t>Os componentes de baixa frequência devem ter a mesma fase que os componentes do sistema passa-tudo.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dirty="0"/>
              <a:t>O filtro kernel deve fazer calcular a simetria da esquerda-direita, e o impulso deve ser adicionado no meio do sistema simétrico.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B1AE993-D990-4A91-8FA6-70FB2369346F}"/>
              </a:ext>
            </a:extLst>
          </p:cNvPr>
          <p:cNvSpPr/>
          <p:nvPr/>
        </p:nvSpPr>
        <p:spPr>
          <a:xfrm>
            <a:off x="2071424" y="1417810"/>
            <a:ext cx="94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Passos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10667BD-2B37-4D8E-9343-FB9A316E15E1}"/>
              </a:ext>
            </a:extLst>
          </p:cNvPr>
          <p:cNvSpPr/>
          <p:nvPr/>
        </p:nvSpPr>
        <p:spPr>
          <a:xfrm>
            <a:off x="9146821" y="1417810"/>
            <a:ext cx="1341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15632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C40AA-0DCF-46D0-A7E7-9E521040C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21299"/>
            <a:ext cx="10515600" cy="967728"/>
          </a:xfrm>
        </p:spPr>
        <p:txBody>
          <a:bodyPr/>
          <a:lstStyle/>
          <a:p>
            <a:pPr marL="685800" indent="-685800"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t-BR" dirty="0"/>
              <a:t>PB -&gt; PA (Inversão Espectral)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BA6C14-C6A2-44AF-A7A9-F261BD510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118" y="1417810"/>
            <a:ext cx="6133465" cy="669877"/>
          </a:xfrm>
        </p:spPr>
        <p:txBody>
          <a:bodyPr>
            <a:noAutofit/>
          </a:bodyPr>
          <a:lstStyle/>
          <a:p>
            <a:pPr algn="just"/>
            <a:r>
              <a:rPr lang="pt-BR" sz="1800" dirty="0"/>
              <a:t>O filtro passa-alta é formado pela alteração do sinal em todo sinal amostrado no filtro passa-baixa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E908656-59CF-4657-90E9-B4D892B03152}"/>
              </a:ext>
            </a:extLst>
          </p:cNvPr>
          <p:cNvSpPr txBox="1">
            <a:spLocks/>
          </p:cNvSpPr>
          <p:nvPr/>
        </p:nvSpPr>
        <p:spPr>
          <a:xfrm>
            <a:off x="7122253" y="2176478"/>
            <a:ext cx="4286775" cy="41461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dirty="0"/>
              <a:t>Essa ação no domínio do tempo resulta em que no domínio da frequência seja invertida da esquerda para direita, resultado num filtro passa-alta no domínio da frequência.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10667BD-2B37-4D8E-9343-FB9A316E15E1}"/>
              </a:ext>
            </a:extLst>
          </p:cNvPr>
          <p:cNvSpPr/>
          <p:nvPr/>
        </p:nvSpPr>
        <p:spPr>
          <a:xfrm>
            <a:off x="8644297" y="1441194"/>
            <a:ext cx="1447659" cy="383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Descrição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38F5FC2-0701-4F2F-81F9-44CBE63CF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06" y="2176478"/>
            <a:ext cx="5434361" cy="414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7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C40AA-0DCF-46D0-A7E7-9E521040C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18" y="121299"/>
            <a:ext cx="10515600" cy="967728"/>
          </a:xfrm>
        </p:spPr>
        <p:txBody>
          <a:bodyPr/>
          <a:lstStyle/>
          <a:p>
            <a:pPr marL="685800" indent="-685800"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t-BR" dirty="0"/>
              <a:t>Filtro Passa-Faixa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E908656-59CF-4657-90E9-B4D892B03152}"/>
              </a:ext>
            </a:extLst>
          </p:cNvPr>
          <p:cNvSpPr txBox="1">
            <a:spLocks/>
          </p:cNvSpPr>
          <p:nvPr/>
        </p:nvSpPr>
        <p:spPr>
          <a:xfrm>
            <a:off x="7122253" y="2176478"/>
            <a:ext cx="4286775" cy="41461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dirty="0"/>
              <a:t>O filtro passa-faixa pode ser formado pelo concatenamento do filtro passa-baixa e o filtro passa-alta.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dirty="0"/>
              <a:t>Pode ser também formado pela convolução dos </a:t>
            </a:r>
            <a:r>
              <a:rPr lang="pt-BR" sz="1400" dirty="0" err="1"/>
              <a:t>kerneis</a:t>
            </a:r>
            <a:r>
              <a:rPr lang="pt-BR" sz="1400" dirty="0"/>
              <a:t> do filtro passa-baixa e do filtro passa-alta.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10667BD-2B37-4D8E-9343-FB9A316E15E1}"/>
              </a:ext>
            </a:extLst>
          </p:cNvPr>
          <p:cNvSpPr/>
          <p:nvPr/>
        </p:nvSpPr>
        <p:spPr>
          <a:xfrm>
            <a:off x="8644297" y="1441194"/>
            <a:ext cx="1447659" cy="383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Descrição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F5DD79B-FED7-4306-89B5-F57170B7A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482" y="1824310"/>
            <a:ext cx="5217568" cy="390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2022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62DE3"/>
      </a:accent1>
      <a:accent2>
        <a:srgbClr val="562DD5"/>
      </a:accent2>
      <a:accent3>
        <a:srgbClr val="2D4CE3"/>
      </a:accent3>
      <a:accent4>
        <a:srgbClr val="1B86D1"/>
      </a:accent4>
      <a:accent5>
        <a:srgbClr val="25BEBE"/>
      </a:accent5>
      <a:accent6>
        <a:srgbClr val="19C57D"/>
      </a:accent6>
      <a:hlink>
        <a:srgbClr val="3897AA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459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Sagona Book</vt:lpstr>
      <vt:lpstr>The Hand Extrablack</vt:lpstr>
      <vt:lpstr>BlobVTI</vt:lpstr>
      <vt:lpstr>Filtros Digitais e Filtros Windowed-Sinc</vt:lpstr>
      <vt:lpstr>Introdução</vt:lpstr>
      <vt:lpstr>Principais características</vt:lpstr>
      <vt:lpstr>Principais características</vt:lpstr>
      <vt:lpstr>Principais características</vt:lpstr>
      <vt:lpstr>Procedimentos para obtenção dos filtros</vt:lpstr>
      <vt:lpstr>PB -&gt; PA (Inversão Espectral)</vt:lpstr>
      <vt:lpstr>PB -&gt; PA (Inversão Espectral)</vt:lpstr>
      <vt:lpstr>Filtro Passa-Faixa</vt:lpstr>
      <vt:lpstr>Filtro passa-faixa</vt:lpstr>
      <vt:lpstr>Filtro rejeita-faixa</vt:lpstr>
      <vt:lpstr>Classificação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Filtros Digitais e Filtros Windowed-Sinc</dc:title>
  <dc:creator>Lucas Jose da Cunha</dc:creator>
  <cp:lastModifiedBy>Lucas Jose da Cunha</cp:lastModifiedBy>
  <cp:revision>7</cp:revision>
  <dcterms:created xsi:type="dcterms:W3CDTF">2020-11-16T20:42:24Z</dcterms:created>
  <dcterms:modified xsi:type="dcterms:W3CDTF">2020-11-16T21:22:08Z</dcterms:modified>
</cp:coreProperties>
</file>