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2A5297F-F4D1-426F-8BE2-FCB2FD24DCC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2018-01-24T14:19:29Z</dcterms:created>
  <dc:creator/>
  <dc:description/>
  <dc:language>en-GB</dc:language>
  <cp:lastModifiedBy/>
  <dcterms:modified xsi:type="dcterms:W3CDTF">2018-01-24T14:19:47Z</dcterms:modified>
  <cp:revision>1</cp:revision>
  <dc:subject/>
  <dc:title/>
</cp:coreProperties>
</file>