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201" r:id="rId2"/>
    <p:sldId id="271" r:id="rId3"/>
    <p:sldId id="2199" r:id="rId4"/>
    <p:sldId id="265" r:id="rId5"/>
    <p:sldId id="2203" r:id="rId6"/>
    <p:sldId id="2214" r:id="rId7"/>
    <p:sldId id="2204" r:id="rId8"/>
    <p:sldId id="2205" r:id="rId9"/>
    <p:sldId id="2206" r:id="rId10"/>
    <p:sldId id="2207" r:id="rId11"/>
    <p:sldId id="2208" r:id="rId12"/>
    <p:sldId id="2209" r:id="rId13"/>
    <p:sldId id="2213" r:id="rId14"/>
    <p:sldId id="264" r:id="rId15"/>
    <p:sldId id="2210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  <p15:guide id="17" pos="11494" userDrawn="1">
          <p15:clr>
            <a:srgbClr val="A4A3A4"/>
          </p15:clr>
        </p15:guide>
        <p15:guide id="18" pos="14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1E1A17"/>
    <a:srgbClr val="2C2721"/>
    <a:srgbClr val="1ED760"/>
    <a:srgbClr val="000000"/>
    <a:srgbClr val="55677C"/>
    <a:srgbClr val="AA8A78"/>
    <a:srgbClr val="3C3B41"/>
    <a:srgbClr val="F3F3F3"/>
    <a:srgbClr val="FA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A5058-5B83-4E8E-BDB9-7C33027EC4A7}" v="1205" dt="2021-07-22T15:41:40.21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012" autoAdjust="0"/>
  </p:normalViewPr>
  <p:slideViewPr>
    <p:cSldViewPr snapToGrid="0" snapToObjects="1">
      <p:cViewPr varScale="1">
        <p:scale>
          <a:sx n="41" d="100"/>
          <a:sy n="41" d="100"/>
        </p:scale>
        <p:origin x="475" y="53"/>
      </p:cViewPr>
      <p:guideLst>
        <p:guide pos="7678"/>
        <p:guide orient="horz" pos="4320"/>
        <p:guide pos="11494"/>
        <p:guide pos="1427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操之晴 TSAO,CHIH-CHING" userId="955153b0-89b8-4c1c-b3a8-851024761a5d" providerId="ADAL" clId="{EE9A5058-5B83-4E8E-BDB9-7C33027EC4A7}"/>
    <pc:docChg chg="undo redo custSel addSld delSld modSld sldOrd modMainMaster modShowInfo">
      <pc:chgData name="操之晴 TSAO,CHIH-CHING" userId="955153b0-89b8-4c1c-b3a8-851024761a5d" providerId="ADAL" clId="{EE9A5058-5B83-4E8E-BDB9-7C33027EC4A7}" dt="2021-07-22T15:51:15.992" v="3787" actId="14100"/>
      <pc:docMkLst>
        <pc:docMk/>
      </pc:docMkLst>
      <pc:sldChg chg="addSp delSp modSp add del mod">
        <pc:chgData name="操之晴 TSAO,CHIH-CHING" userId="955153b0-89b8-4c1c-b3a8-851024761a5d" providerId="ADAL" clId="{EE9A5058-5B83-4E8E-BDB9-7C33027EC4A7}" dt="2021-07-22T10:57:31.363" v="2995" actId="47"/>
        <pc:sldMkLst>
          <pc:docMk/>
          <pc:sldMk cId="0" sldId="260"/>
        </pc:sldMkLst>
        <pc:picChg chg="add del mod">
          <ac:chgData name="操之晴 TSAO,CHIH-CHING" userId="955153b0-89b8-4c1c-b3a8-851024761a5d" providerId="ADAL" clId="{EE9A5058-5B83-4E8E-BDB9-7C33027EC4A7}" dt="2021-07-22T09:19:01.717" v="1342" actId="21"/>
          <ac:picMkLst>
            <pc:docMk/>
            <pc:sldMk cId="0" sldId="260"/>
            <ac:picMk id="3" creationId="{1C88BFE1-7146-48C4-B43D-BC6BD5C5B6E5}"/>
          </ac:picMkLst>
        </pc:picChg>
      </pc:sldChg>
      <pc:sldChg chg="addSp delSp modSp add mod modTransition modAnim">
        <pc:chgData name="操之晴 TSAO,CHIH-CHING" userId="955153b0-89b8-4c1c-b3a8-851024761a5d" providerId="ADAL" clId="{EE9A5058-5B83-4E8E-BDB9-7C33027EC4A7}" dt="2021-07-22T15:51:15.992" v="3787" actId="14100"/>
        <pc:sldMkLst>
          <pc:docMk/>
          <pc:sldMk cId="0" sldId="264"/>
        </pc:sldMkLst>
        <pc:spChg chg="add mod">
          <ac:chgData name="操之晴 TSAO,CHIH-CHING" userId="955153b0-89b8-4c1c-b3a8-851024761a5d" providerId="ADAL" clId="{EE9A5058-5B83-4E8E-BDB9-7C33027EC4A7}" dt="2021-07-22T12:11:51.822" v="3072" actId="207"/>
          <ac:spMkLst>
            <pc:docMk/>
            <pc:sldMk cId="0" sldId="264"/>
            <ac:spMk id="20" creationId="{C5CCBA45-B118-4F13-AA8E-A1D705EECADB}"/>
          </ac:spMkLst>
        </pc:spChg>
        <pc:spChg chg="mod">
          <ac:chgData name="操之晴 TSAO,CHIH-CHING" userId="955153b0-89b8-4c1c-b3a8-851024761a5d" providerId="ADAL" clId="{EE9A5058-5B83-4E8E-BDB9-7C33027EC4A7}" dt="2021-07-22T11:51:57.094" v="3034" actId="207"/>
          <ac:spMkLst>
            <pc:docMk/>
            <pc:sldMk cId="0" sldId="264"/>
            <ac:spMk id="23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26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46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47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48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1:50:39.192" v="3022" actId="478"/>
          <ac:spMkLst>
            <pc:docMk/>
            <pc:sldMk cId="0" sldId="264"/>
            <ac:spMk id="49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11:50:17.658" v="3019" actId="1076"/>
          <ac:spMkLst>
            <pc:docMk/>
            <pc:sldMk cId="0" sldId="264"/>
            <ac:spMk id="50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2T11:50:36.132" v="3021"/>
          <ac:spMkLst>
            <pc:docMk/>
            <pc:sldMk cId="0" sldId="264"/>
            <ac:spMk id="51" creationId="{00000000-0000-0000-0000-000000000000}"/>
          </ac:spMkLst>
        </pc:spChg>
        <pc:spChg chg="add del mod">
          <ac:chgData name="操之晴 TSAO,CHIH-CHING" userId="955153b0-89b8-4c1c-b3a8-851024761a5d" providerId="ADAL" clId="{EE9A5058-5B83-4E8E-BDB9-7C33027EC4A7}" dt="2021-07-22T11:49:57.132" v="3001"/>
          <ac:spMkLst>
            <pc:docMk/>
            <pc:sldMk cId="0" sldId="264"/>
            <ac:spMk id="52" creationId="{BEAA3629-B276-4DB4-9F68-ADC46BE866CA}"/>
          </ac:spMkLst>
        </pc:spChg>
        <pc:spChg chg="add del mod">
          <ac:chgData name="操之晴 TSAO,CHIH-CHING" userId="955153b0-89b8-4c1c-b3a8-851024761a5d" providerId="ADAL" clId="{EE9A5058-5B83-4E8E-BDB9-7C33027EC4A7}" dt="2021-07-22T11:49:57.132" v="3001"/>
          <ac:spMkLst>
            <pc:docMk/>
            <pc:sldMk cId="0" sldId="264"/>
            <ac:spMk id="53" creationId="{270C557E-53EA-456A-9FB5-DCEDE5CC0D36}"/>
          </ac:spMkLst>
        </pc:spChg>
        <pc:spChg chg="add mod">
          <ac:chgData name="操之晴 TSAO,CHIH-CHING" userId="955153b0-89b8-4c1c-b3a8-851024761a5d" providerId="ADAL" clId="{EE9A5058-5B83-4E8E-BDB9-7C33027EC4A7}" dt="2021-07-22T15:42:13.934" v="3741" actId="20577"/>
          <ac:spMkLst>
            <pc:docMk/>
            <pc:sldMk cId="0" sldId="264"/>
            <ac:spMk id="54" creationId="{EEA431E5-8E11-4641-8412-553747A8C7F9}"/>
          </ac:spMkLst>
        </pc:spChg>
        <pc:spChg chg="add mod">
          <ac:chgData name="操之晴 TSAO,CHIH-CHING" userId="955153b0-89b8-4c1c-b3a8-851024761a5d" providerId="ADAL" clId="{EE9A5058-5B83-4E8E-BDB9-7C33027EC4A7}" dt="2021-07-22T15:42:10.834" v="3740" actId="20577"/>
          <ac:spMkLst>
            <pc:docMk/>
            <pc:sldMk cId="0" sldId="264"/>
            <ac:spMk id="55" creationId="{5F01C803-1C50-4B72-BB31-3769893046A1}"/>
          </ac:spMkLst>
        </pc:spChg>
        <pc:spChg chg="add mod">
          <ac:chgData name="操之晴 TSAO,CHIH-CHING" userId="955153b0-89b8-4c1c-b3a8-851024761a5d" providerId="ADAL" clId="{EE9A5058-5B83-4E8E-BDB9-7C33027EC4A7}" dt="2021-07-22T15:42:55.922" v="3769" actId="1076"/>
          <ac:spMkLst>
            <pc:docMk/>
            <pc:sldMk cId="0" sldId="264"/>
            <ac:spMk id="63" creationId="{3786E65F-34E4-47C0-AAEC-42FF135416EA}"/>
          </ac:spMkLst>
        </pc:spChg>
        <pc:grpChg chg="del">
          <ac:chgData name="操之晴 TSAO,CHIH-CHING" userId="955153b0-89b8-4c1c-b3a8-851024761a5d" providerId="ADAL" clId="{EE9A5058-5B83-4E8E-BDB9-7C33027EC4A7}" dt="2021-07-22T11:50:39.192" v="3022" actId="478"/>
          <ac:grpSpMkLst>
            <pc:docMk/>
            <pc:sldMk cId="0" sldId="264"/>
            <ac:grpSpMk id="29" creationId="{00000000-0000-0000-0000-000000000000}"/>
          </ac:grpSpMkLst>
        </pc:grpChg>
        <pc:grpChg chg="del">
          <ac:chgData name="操之晴 TSAO,CHIH-CHING" userId="955153b0-89b8-4c1c-b3a8-851024761a5d" providerId="ADAL" clId="{EE9A5058-5B83-4E8E-BDB9-7C33027EC4A7}" dt="2021-07-22T11:50:39.192" v="3022" actId="478"/>
          <ac:grpSpMkLst>
            <pc:docMk/>
            <pc:sldMk cId="0" sldId="264"/>
            <ac:grpSpMk id="32" creationId="{00000000-0000-0000-0000-000000000000}"/>
          </ac:grpSpMkLst>
        </pc:grpChg>
        <pc:grpChg chg="del">
          <ac:chgData name="操之晴 TSAO,CHIH-CHING" userId="955153b0-89b8-4c1c-b3a8-851024761a5d" providerId="ADAL" clId="{EE9A5058-5B83-4E8E-BDB9-7C33027EC4A7}" dt="2021-07-22T11:50:39.192" v="3022" actId="478"/>
          <ac:grpSpMkLst>
            <pc:docMk/>
            <pc:sldMk cId="0" sldId="264"/>
            <ac:grpSpMk id="36" creationId="{00000000-0000-0000-0000-000000000000}"/>
          </ac:grpSpMkLst>
        </pc:grpChg>
        <pc:grpChg chg="del">
          <ac:chgData name="操之晴 TSAO,CHIH-CHING" userId="955153b0-89b8-4c1c-b3a8-851024761a5d" providerId="ADAL" clId="{EE9A5058-5B83-4E8E-BDB9-7C33027EC4A7}" dt="2021-07-22T11:50:39.192" v="3022" actId="478"/>
          <ac:grpSpMkLst>
            <pc:docMk/>
            <pc:sldMk cId="0" sldId="264"/>
            <ac:grpSpMk id="40" creationId="{00000000-0000-0000-0000-000000000000}"/>
          </ac:grpSpMkLst>
        </pc:grpChg>
        <pc:picChg chg="add del mod">
          <ac:chgData name="操之晴 TSAO,CHIH-CHING" userId="955153b0-89b8-4c1c-b3a8-851024761a5d" providerId="ADAL" clId="{EE9A5058-5B83-4E8E-BDB9-7C33027EC4A7}" dt="2021-07-22T15:49:47.307" v="3770" actId="478"/>
          <ac:picMkLst>
            <pc:docMk/>
            <pc:sldMk cId="0" sldId="264"/>
            <ac:picMk id="3" creationId="{28333491-379A-437C-9F1A-B363F677970F}"/>
          </ac:picMkLst>
        </pc:picChg>
        <pc:picChg chg="add del mod">
          <ac:chgData name="操之晴 TSAO,CHIH-CHING" userId="955153b0-89b8-4c1c-b3a8-851024761a5d" providerId="ADAL" clId="{EE9A5058-5B83-4E8E-BDB9-7C33027EC4A7}" dt="2021-07-22T15:49:48.158" v="3771" actId="478"/>
          <ac:picMkLst>
            <pc:docMk/>
            <pc:sldMk cId="0" sldId="264"/>
            <ac:picMk id="5" creationId="{FA89BFC1-16E9-4412-9E96-AC8043AE4EAC}"/>
          </ac:picMkLst>
        </pc:picChg>
        <pc:picChg chg="del">
          <ac:chgData name="操之晴 TSAO,CHIH-CHING" userId="955153b0-89b8-4c1c-b3a8-851024761a5d" providerId="ADAL" clId="{EE9A5058-5B83-4E8E-BDB9-7C33027EC4A7}" dt="2021-07-22T11:50:41.006" v="3023" actId="478"/>
          <ac:picMkLst>
            <pc:docMk/>
            <pc:sldMk cId="0" sldId="264"/>
            <ac:picMk id="22" creationId="{00000000-0000-0000-0000-000000000000}"/>
          </ac:picMkLst>
        </pc:picChg>
        <pc:picChg chg="add mod">
          <ac:chgData name="操之晴 TSAO,CHIH-CHING" userId="955153b0-89b8-4c1c-b3a8-851024761a5d" providerId="ADAL" clId="{EE9A5058-5B83-4E8E-BDB9-7C33027EC4A7}" dt="2021-07-22T12:14:39.081" v="3079" actId="1076"/>
          <ac:picMkLst>
            <pc:docMk/>
            <pc:sldMk cId="0" sldId="264"/>
            <ac:picMk id="28" creationId="{530D99B7-DA27-451B-997D-001774951838}"/>
          </ac:picMkLst>
        </pc:picChg>
        <pc:picChg chg="add del mod">
          <ac:chgData name="操之晴 TSAO,CHIH-CHING" userId="955153b0-89b8-4c1c-b3a8-851024761a5d" providerId="ADAL" clId="{EE9A5058-5B83-4E8E-BDB9-7C33027EC4A7}" dt="2021-07-22T15:26:17.954" v="3649" actId="478"/>
          <ac:picMkLst>
            <pc:docMk/>
            <pc:sldMk cId="0" sldId="264"/>
            <ac:picMk id="57" creationId="{6B7A20A2-E9C4-47CF-B80E-7D3BCE6908AD}"/>
          </ac:picMkLst>
        </pc:picChg>
        <pc:picChg chg="add del mod">
          <ac:chgData name="操之晴 TSAO,CHIH-CHING" userId="955153b0-89b8-4c1c-b3a8-851024761a5d" providerId="ADAL" clId="{EE9A5058-5B83-4E8E-BDB9-7C33027EC4A7}" dt="2021-07-22T15:49:49.066" v="3772" actId="478"/>
          <ac:picMkLst>
            <pc:docMk/>
            <pc:sldMk cId="0" sldId="264"/>
            <ac:picMk id="59" creationId="{55779153-3661-424C-B90F-EEF1E7A81687}"/>
          </ac:picMkLst>
        </pc:picChg>
        <pc:picChg chg="add del mod modCrop">
          <ac:chgData name="操之晴 TSAO,CHIH-CHING" userId="955153b0-89b8-4c1c-b3a8-851024761a5d" providerId="ADAL" clId="{EE9A5058-5B83-4E8E-BDB9-7C33027EC4A7}" dt="2021-07-22T15:49:49.912" v="3773" actId="478"/>
          <ac:picMkLst>
            <pc:docMk/>
            <pc:sldMk cId="0" sldId="264"/>
            <ac:picMk id="61" creationId="{25FA6184-CCF1-4744-9FEC-374E7713E137}"/>
          </ac:picMkLst>
        </pc:picChg>
        <pc:picChg chg="add mod">
          <ac:chgData name="操之晴 TSAO,CHIH-CHING" userId="955153b0-89b8-4c1c-b3a8-851024761a5d" providerId="ADAL" clId="{EE9A5058-5B83-4E8E-BDB9-7C33027EC4A7}" dt="2021-07-22T15:49:56.489" v="3776" actId="14100"/>
          <ac:picMkLst>
            <pc:docMk/>
            <pc:sldMk cId="0" sldId="264"/>
            <ac:picMk id="65" creationId="{6C762A23-BB01-4BEB-972C-19633850861F}"/>
          </ac:picMkLst>
        </pc:picChg>
        <pc:picChg chg="add mod">
          <ac:chgData name="操之晴 TSAO,CHIH-CHING" userId="955153b0-89b8-4c1c-b3a8-851024761a5d" providerId="ADAL" clId="{EE9A5058-5B83-4E8E-BDB9-7C33027EC4A7}" dt="2021-07-22T15:50:25.049" v="3779" actId="14100"/>
          <ac:picMkLst>
            <pc:docMk/>
            <pc:sldMk cId="0" sldId="264"/>
            <ac:picMk id="67" creationId="{A9042732-53B8-4A97-9C86-678D45B5483D}"/>
          </ac:picMkLst>
        </pc:picChg>
        <pc:picChg chg="add mod">
          <ac:chgData name="操之晴 TSAO,CHIH-CHING" userId="955153b0-89b8-4c1c-b3a8-851024761a5d" providerId="ADAL" clId="{EE9A5058-5B83-4E8E-BDB9-7C33027EC4A7}" dt="2021-07-22T15:50:48.360" v="3782" actId="14100"/>
          <ac:picMkLst>
            <pc:docMk/>
            <pc:sldMk cId="0" sldId="264"/>
            <ac:picMk id="69" creationId="{7F991978-74EB-4306-9CAA-ED3FA2B28FD0}"/>
          </ac:picMkLst>
        </pc:picChg>
        <pc:picChg chg="add mod">
          <ac:chgData name="操之晴 TSAO,CHIH-CHING" userId="955153b0-89b8-4c1c-b3a8-851024761a5d" providerId="ADAL" clId="{EE9A5058-5B83-4E8E-BDB9-7C33027EC4A7}" dt="2021-07-22T15:51:15.992" v="3787" actId="14100"/>
          <ac:picMkLst>
            <pc:docMk/>
            <pc:sldMk cId="0" sldId="264"/>
            <ac:picMk id="71" creationId="{0F8551E2-13D7-4589-95DB-1BA840BD43D2}"/>
          </ac:picMkLst>
        </pc:picChg>
        <pc:cxnChg chg="add del">
          <ac:chgData name="操之晴 TSAO,CHIH-CHING" userId="955153b0-89b8-4c1c-b3a8-851024761a5d" providerId="ADAL" clId="{EE9A5058-5B83-4E8E-BDB9-7C33027EC4A7}" dt="2021-07-22T11:52:22.541" v="3036" actId="11529"/>
          <ac:cxnSpMkLst>
            <pc:docMk/>
            <pc:sldMk cId="0" sldId="264"/>
            <ac:cxnSpMk id="7" creationId="{3BF9BC22-6271-4C63-BB68-925DBC625135}"/>
          </ac:cxnSpMkLst>
        </pc:cxnChg>
        <pc:cxnChg chg="add mod">
          <ac:chgData name="操之晴 TSAO,CHIH-CHING" userId="955153b0-89b8-4c1c-b3a8-851024761a5d" providerId="ADAL" clId="{EE9A5058-5B83-4E8E-BDB9-7C33027EC4A7}" dt="2021-07-22T11:54:11.449" v="3063" actId="14100"/>
          <ac:cxnSpMkLst>
            <pc:docMk/>
            <pc:sldMk cId="0" sldId="264"/>
            <ac:cxnSpMk id="9" creationId="{46965863-DE2F-49AD-9C2B-711023595853}"/>
          </ac:cxnSpMkLst>
        </pc:cxnChg>
        <pc:cxnChg chg="add mod">
          <ac:chgData name="操之晴 TSAO,CHIH-CHING" userId="955153b0-89b8-4c1c-b3a8-851024761a5d" providerId="ADAL" clId="{EE9A5058-5B83-4E8E-BDB9-7C33027EC4A7}" dt="2021-07-22T12:10:37.912" v="3064" actId="14100"/>
          <ac:cxnSpMkLst>
            <pc:docMk/>
            <pc:sldMk cId="0" sldId="264"/>
            <ac:cxnSpMk id="11" creationId="{90FB323C-B287-4911-B27A-1F002A89F4C0}"/>
          </ac:cxnSpMkLst>
        </pc:cxnChg>
        <pc:cxnChg chg="add del mod">
          <ac:chgData name="操之晴 TSAO,CHIH-CHING" userId="955153b0-89b8-4c1c-b3a8-851024761a5d" providerId="ADAL" clId="{EE9A5058-5B83-4E8E-BDB9-7C33027EC4A7}" dt="2021-07-22T12:11:53.597" v="3073" actId="478"/>
          <ac:cxnSpMkLst>
            <pc:docMk/>
            <pc:sldMk cId="0" sldId="264"/>
            <ac:cxnSpMk id="17" creationId="{4C9512FF-82BD-4BDC-BFC8-CD155CF5B5A2}"/>
          </ac:cxnSpMkLst>
        </pc:cxnChg>
      </pc:sldChg>
      <pc:sldChg chg="addSp delSp modSp add mod modTransition delAnim modAnim">
        <pc:chgData name="操之晴 TSAO,CHIH-CHING" userId="955153b0-89b8-4c1c-b3a8-851024761a5d" providerId="ADAL" clId="{EE9A5058-5B83-4E8E-BDB9-7C33027EC4A7}" dt="2021-07-22T12:30:53.014" v="3309"/>
        <pc:sldMkLst>
          <pc:docMk/>
          <pc:sldMk cId="0" sldId="265"/>
        </pc:sldMkLst>
        <pc:spChg chg="del">
          <ac:chgData name="操之晴 TSAO,CHIH-CHING" userId="955153b0-89b8-4c1c-b3a8-851024761a5d" providerId="ADAL" clId="{EE9A5058-5B83-4E8E-BDB9-7C33027EC4A7}" dt="2021-07-22T09:25:05.591" v="1425" actId="47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3:52.880" v="1745" actId="1036"/>
          <ac:spMkLst>
            <pc:docMk/>
            <pc:sldMk cId="0" sldId="265"/>
            <ac:spMk id="14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3:52.880" v="1745" actId="1036"/>
          <ac:spMkLst>
            <pc:docMk/>
            <pc:sldMk cId="0" sldId="265"/>
            <ac:spMk id="21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3:52.880" v="1745" actId="1036"/>
          <ac:spMkLst>
            <pc:docMk/>
            <pc:sldMk cId="0" sldId="265"/>
            <ac:spMk id="22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27:00.490" v="1445" actId="478"/>
          <ac:spMkLst>
            <pc:docMk/>
            <pc:sldMk cId="0" sldId="265"/>
            <ac:spMk id="23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27:15.895" v="1448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3:52.880" v="1745" actId="1036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09:43:52.880" v="1745" actId="1036"/>
          <ac:spMkLst>
            <pc:docMk/>
            <pc:sldMk cId="0" sldId="265"/>
            <ac:spMk id="31" creationId="{D2EE8945-3782-4C9A-8265-C1B712FF72E5}"/>
          </ac:spMkLst>
        </pc:spChg>
        <pc:grpChg chg="del">
          <ac:chgData name="操之晴 TSAO,CHIH-CHING" userId="955153b0-89b8-4c1c-b3a8-851024761a5d" providerId="ADAL" clId="{EE9A5058-5B83-4E8E-BDB9-7C33027EC4A7}" dt="2021-07-22T09:26:43.752" v="1436" actId="478"/>
          <ac:grpSpMkLst>
            <pc:docMk/>
            <pc:sldMk cId="0" sldId="265"/>
            <ac:grpSpMk id="24" creationId="{00000000-0000-0000-0000-000000000000}"/>
          </ac:grpSpMkLst>
        </pc:grpChg>
        <pc:picChg chg="add del mod">
          <ac:chgData name="操之晴 TSAO,CHIH-CHING" userId="955153b0-89b8-4c1c-b3a8-851024761a5d" providerId="ADAL" clId="{EE9A5058-5B83-4E8E-BDB9-7C33027EC4A7}" dt="2021-07-22T09:39:14.699" v="1667" actId="478"/>
          <ac:picMkLst>
            <pc:docMk/>
            <pc:sldMk cId="0" sldId="265"/>
            <ac:picMk id="3" creationId="{2B17B246-67E2-422F-869E-525B4D99FEAA}"/>
          </ac:picMkLst>
        </pc:picChg>
        <pc:picChg chg="del">
          <ac:chgData name="操之晴 TSAO,CHIH-CHING" userId="955153b0-89b8-4c1c-b3a8-851024761a5d" providerId="ADAL" clId="{EE9A5058-5B83-4E8E-BDB9-7C33027EC4A7}" dt="2021-07-22T09:19:14.298" v="1347" actId="478"/>
          <ac:picMkLst>
            <pc:docMk/>
            <pc:sldMk cId="0" sldId="265"/>
            <ac:picMk id="4" creationId="{00000000-0000-0000-0000-000000000000}"/>
          </ac:picMkLst>
        </pc:picChg>
        <pc:picChg chg="del">
          <ac:chgData name="操之晴 TSAO,CHIH-CHING" userId="955153b0-89b8-4c1c-b3a8-851024761a5d" providerId="ADAL" clId="{EE9A5058-5B83-4E8E-BDB9-7C33027EC4A7}" dt="2021-07-22T09:20:42.154" v="1354" actId="478"/>
          <ac:picMkLst>
            <pc:docMk/>
            <pc:sldMk cId="0" sldId="265"/>
            <ac:picMk id="5" creationId="{00000000-0000-0000-0000-000000000000}"/>
          </ac:picMkLst>
        </pc:picChg>
        <pc:picChg chg="add del mod">
          <ac:chgData name="操之晴 TSAO,CHIH-CHING" userId="955153b0-89b8-4c1c-b3a8-851024761a5d" providerId="ADAL" clId="{EE9A5058-5B83-4E8E-BDB9-7C33027EC4A7}" dt="2021-07-22T09:39:43.540" v="1671" actId="478"/>
          <ac:picMkLst>
            <pc:docMk/>
            <pc:sldMk cId="0" sldId="265"/>
            <ac:picMk id="7" creationId="{6B26B632-3873-48D8-9070-1A92C486D83D}"/>
          </ac:picMkLst>
        </pc:picChg>
        <pc:picChg chg="add del mod">
          <ac:chgData name="操之晴 TSAO,CHIH-CHING" userId="955153b0-89b8-4c1c-b3a8-851024761a5d" providerId="ADAL" clId="{EE9A5058-5B83-4E8E-BDB9-7C33027EC4A7}" dt="2021-07-22T09:23:20.374" v="1387" actId="22"/>
          <ac:picMkLst>
            <pc:docMk/>
            <pc:sldMk cId="0" sldId="265"/>
            <ac:picMk id="9" creationId="{D8695580-818F-4E76-8238-AB909EAE6F65}"/>
          </ac:picMkLst>
        </pc:picChg>
        <pc:picChg chg="add del mod">
          <ac:chgData name="操之晴 TSAO,CHIH-CHING" userId="955153b0-89b8-4c1c-b3a8-851024761a5d" providerId="ADAL" clId="{EE9A5058-5B83-4E8E-BDB9-7C33027EC4A7}" dt="2021-07-22T09:26:56.171" v="1444" actId="478"/>
          <ac:picMkLst>
            <pc:docMk/>
            <pc:sldMk cId="0" sldId="265"/>
            <ac:picMk id="12" creationId="{95AC065A-59EA-4163-92C6-D34D001F18EB}"/>
          </ac:picMkLst>
        </pc:picChg>
        <pc:picChg chg="add mod">
          <ac:chgData name="操之晴 TSAO,CHIH-CHING" userId="955153b0-89b8-4c1c-b3a8-851024761a5d" providerId="ADAL" clId="{EE9A5058-5B83-4E8E-BDB9-7C33027EC4A7}" dt="2021-07-22T09:43:52.880" v="1745" actId="1036"/>
          <ac:picMkLst>
            <pc:docMk/>
            <pc:sldMk cId="0" sldId="265"/>
            <ac:picMk id="15" creationId="{CBCD7DCB-FB64-4EF5-BCAF-88F61BA5339E}"/>
          </ac:picMkLst>
        </pc:picChg>
        <pc:picChg chg="add mod">
          <ac:chgData name="操之晴 TSAO,CHIH-CHING" userId="955153b0-89b8-4c1c-b3a8-851024761a5d" providerId="ADAL" clId="{EE9A5058-5B83-4E8E-BDB9-7C33027EC4A7}" dt="2021-07-22T09:43:52.880" v="1745" actId="1036"/>
          <ac:picMkLst>
            <pc:docMk/>
            <pc:sldMk cId="0" sldId="265"/>
            <ac:picMk id="16" creationId="{2CF9AE5C-4B47-4989-BA36-3227B349A3BD}"/>
          </ac:picMkLst>
        </pc:picChg>
        <pc:picChg chg="add del mod">
          <ac:chgData name="操之晴 TSAO,CHIH-CHING" userId="955153b0-89b8-4c1c-b3a8-851024761a5d" providerId="ADAL" clId="{EE9A5058-5B83-4E8E-BDB9-7C33027EC4A7}" dt="2021-07-22T09:39:44.481" v="1673" actId="478"/>
          <ac:picMkLst>
            <pc:docMk/>
            <pc:sldMk cId="0" sldId="265"/>
            <ac:picMk id="29" creationId="{7B926C82-E5B1-49BF-9F69-5F86E8EC53C6}"/>
          </ac:picMkLst>
        </pc:picChg>
        <pc:picChg chg="add mod">
          <ac:chgData name="操之晴 TSAO,CHIH-CHING" userId="955153b0-89b8-4c1c-b3a8-851024761a5d" providerId="ADAL" clId="{EE9A5058-5B83-4E8E-BDB9-7C33027EC4A7}" dt="2021-07-22T09:43:52.880" v="1745" actId="1036"/>
          <ac:picMkLst>
            <pc:docMk/>
            <pc:sldMk cId="0" sldId="265"/>
            <ac:picMk id="30" creationId="{AB4896FC-CB3B-4105-99F4-19EEC75D1B9D}"/>
          </ac:picMkLst>
        </pc:picChg>
      </pc:sldChg>
      <pc:sldChg chg="addSp delSp modSp add mod modTransition addAnim delAnim modAnim">
        <pc:chgData name="操之晴 TSAO,CHIH-CHING" userId="955153b0-89b8-4c1c-b3a8-851024761a5d" providerId="ADAL" clId="{EE9A5058-5B83-4E8E-BDB9-7C33027EC4A7}" dt="2021-07-22T12:39:17.476" v="3373" actId="18131"/>
        <pc:sldMkLst>
          <pc:docMk/>
          <pc:sldMk cId="0" sldId="271"/>
        </pc:sldMkLst>
        <pc:spChg chg="add del mod">
          <ac:chgData name="操之晴 TSAO,CHIH-CHING" userId="955153b0-89b8-4c1c-b3a8-851024761a5d" providerId="ADAL" clId="{EE9A5058-5B83-4E8E-BDB9-7C33027EC4A7}" dt="2021-07-22T09:09:49.248" v="1295" actId="478"/>
          <ac:spMkLst>
            <pc:docMk/>
            <pc:sldMk cId="0" sldId="271"/>
            <ac:spMk id="5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10:10.145" v="1297" actId="208"/>
          <ac:spMkLst>
            <pc:docMk/>
            <pc:sldMk cId="0" sldId="271"/>
            <ac:spMk id="9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8:39:25.105" v="1174" actId="6549"/>
          <ac:spMkLst>
            <pc:docMk/>
            <pc:sldMk cId="0" sldId="271"/>
            <ac:spMk id="21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8:38:32.078" v="1168" actId="403"/>
          <ac:spMkLst>
            <pc:docMk/>
            <pc:sldMk cId="0" sldId="271"/>
            <ac:spMk id="25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8:41:08.396" v="1205" actId="403"/>
          <ac:spMkLst>
            <pc:docMk/>
            <pc:sldMk cId="0" sldId="271"/>
            <ac:spMk id="29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8:41:19.717" v="1220" actId="403"/>
          <ac:spMkLst>
            <pc:docMk/>
            <pc:sldMk cId="0" sldId="271"/>
            <ac:spMk id="40" creationId="{00000000-0000-0000-0000-000000000000}"/>
          </ac:spMkLst>
        </pc:spChg>
        <pc:picChg chg="add del mod">
          <ac:chgData name="操之晴 TSAO,CHIH-CHING" userId="955153b0-89b8-4c1c-b3a8-851024761a5d" providerId="ADAL" clId="{EE9A5058-5B83-4E8E-BDB9-7C33027EC4A7}" dt="2021-07-22T08:52:14.239" v="1226" actId="478"/>
          <ac:picMkLst>
            <pc:docMk/>
            <pc:sldMk cId="0" sldId="271"/>
            <ac:picMk id="10" creationId="{585F607A-4C8A-4008-B95B-F5BDBF63F979}"/>
          </ac:picMkLst>
        </pc:picChg>
        <pc:picChg chg="add del mod ord modCrop">
          <ac:chgData name="操之晴 TSAO,CHIH-CHING" userId="955153b0-89b8-4c1c-b3a8-851024761a5d" providerId="ADAL" clId="{EE9A5058-5B83-4E8E-BDB9-7C33027EC4A7}" dt="2021-07-22T09:00:57.323" v="1270" actId="478"/>
          <ac:picMkLst>
            <pc:docMk/>
            <pc:sldMk cId="0" sldId="271"/>
            <ac:picMk id="13" creationId="{D704563C-B8BC-4F65-8FA3-0B2194BCA90F}"/>
          </ac:picMkLst>
        </pc:picChg>
        <pc:picChg chg="add del mod">
          <ac:chgData name="操之晴 TSAO,CHIH-CHING" userId="955153b0-89b8-4c1c-b3a8-851024761a5d" providerId="ADAL" clId="{EE9A5058-5B83-4E8E-BDB9-7C33027EC4A7}" dt="2021-07-22T09:02:13.103" v="1278" actId="478"/>
          <ac:picMkLst>
            <pc:docMk/>
            <pc:sldMk cId="0" sldId="271"/>
            <ac:picMk id="16" creationId="{B18DEC05-7612-4263-8C63-DF15A2ECFBA7}"/>
          </ac:picMkLst>
        </pc:picChg>
        <pc:picChg chg="add del mod ord modCrop">
          <ac:chgData name="操之晴 TSAO,CHIH-CHING" userId="955153b0-89b8-4c1c-b3a8-851024761a5d" providerId="ADAL" clId="{EE9A5058-5B83-4E8E-BDB9-7C33027EC4A7}" dt="2021-07-22T12:36:13.726" v="3330" actId="478"/>
          <ac:picMkLst>
            <pc:docMk/>
            <pc:sldMk cId="0" sldId="271"/>
            <ac:picMk id="18" creationId="{502C599F-7629-4FBD-9250-F98E0484165D}"/>
          </ac:picMkLst>
        </pc:picChg>
        <pc:picChg chg="add mod ord modCrop">
          <ac:chgData name="操之晴 TSAO,CHIH-CHING" userId="955153b0-89b8-4c1c-b3a8-851024761a5d" providerId="ADAL" clId="{EE9A5058-5B83-4E8E-BDB9-7C33027EC4A7}" dt="2021-07-22T12:39:17.476" v="3373" actId="18131"/>
          <ac:picMkLst>
            <pc:docMk/>
            <pc:sldMk cId="0" sldId="271"/>
            <ac:picMk id="22" creationId="{65998269-0AB2-4482-B9C8-FA5871756DC5}"/>
          </ac:picMkLst>
        </pc:picChg>
        <pc:picChg chg="add del mod">
          <ac:chgData name="操之晴 TSAO,CHIH-CHING" userId="955153b0-89b8-4c1c-b3a8-851024761a5d" providerId="ADAL" clId="{EE9A5058-5B83-4E8E-BDB9-7C33027EC4A7}" dt="2021-07-22T12:36:19.080" v="3332"/>
          <ac:picMkLst>
            <pc:docMk/>
            <pc:sldMk cId="0" sldId="271"/>
            <ac:picMk id="34" creationId="{8197EDB0-D730-4F36-8384-D608A05F3256}"/>
          </ac:picMkLst>
        </pc:picChg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046370347" sldId="175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48349614" sldId="180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76673168" sldId="180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411328205" sldId="180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137390358" sldId="180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28298285" sldId="204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6495343" sldId="204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402903177" sldId="204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29202900" sldId="205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503885238" sldId="205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416949" sldId="205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260289" sldId="205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655495367" sldId="205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561717988" sldId="205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407392292" sldId="205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841585795" sldId="205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89040743" sldId="205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733053144" sldId="206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433102829" sldId="206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887658390" sldId="206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400000569" sldId="206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081174232" sldId="206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80172261" sldId="206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941690360" sldId="207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883799426" sldId="207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36194465" sldId="207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78792724" sldId="207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86099901" sldId="207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12220435" sldId="207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964445884" sldId="208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017679567" sldId="209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822262754" sldId="209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66235189" sldId="209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42608872" sldId="209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09383303" sldId="209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524133589" sldId="209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460686763" sldId="210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675575223" sldId="210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450099355" sldId="210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40157793" sldId="210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69678468" sldId="210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625040140" sldId="210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660916487" sldId="211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554602408" sldId="211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659373349" sldId="211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628257755" sldId="211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906889260" sldId="211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13766839" sldId="211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11387570" sldId="211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665728802" sldId="212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27727208" sldId="212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470593630" sldId="212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7312851" sldId="212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105210525" sldId="212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29999242" sldId="212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91079690" sldId="212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966071161" sldId="212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52327934" sldId="212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084384795" sldId="213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60481135" sldId="213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595154931" sldId="213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641450052" sldId="213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77511625" sldId="213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830992300" sldId="213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94836299" sldId="213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06674446" sldId="213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030121288" sldId="213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892335526" sldId="213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885420959" sldId="214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990217934" sldId="214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70551295" sldId="214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022334982" sldId="214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98579958" sldId="214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69759633" sldId="215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993165407" sldId="215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07510076" sldId="215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435889744" sldId="216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12630443" sldId="216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99411898" sldId="216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513937457" sldId="216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603591171" sldId="216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595311776" sldId="216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72160269" sldId="217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13725218" sldId="217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633938701" sldId="217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7621703" sldId="217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106914653" sldId="2174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815209933" sldId="217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733450907" sldId="217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487053959" sldId="217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670752506" sldId="2178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25554010" sldId="217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857490000" sldId="2180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794292538" sldId="218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209734969" sldId="2182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434290636" sldId="2183"/>
        </pc:sldMkLst>
      </pc:sldChg>
      <pc:sldChg chg="addSp delSp modSp del mod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20432100" sldId="2184"/>
        </pc:sldMkLst>
        <pc:spChg chg="add del mod">
          <ac:chgData name="操之晴 TSAO,CHIH-CHING" userId="955153b0-89b8-4c1c-b3a8-851024761a5d" providerId="ADAL" clId="{EE9A5058-5B83-4E8E-BDB9-7C33027EC4A7}" dt="2021-07-20T17:59:56.650" v="333" actId="478"/>
          <ac:spMkLst>
            <pc:docMk/>
            <pc:sldMk cId="2020432100" sldId="2184"/>
            <ac:spMk id="4" creationId="{9BD29B37-481F-407F-B586-4C2503F4C3D7}"/>
          </ac:spMkLst>
        </pc:spChg>
        <pc:spChg chg="del">
          <ac:chgData name="操之晴 TSAO,CHIH-CHING" userId="955153b0-89b8-4c1c-b3a8-851024761a5d" providerId="ADAL" clId="{EE9A5058-5B83-4E8E-BDB9-7C33027EC4A7}" dt="2021-07-20T17:59:58.389" v="334" actId="478"/>
          <ac:spMkLst>
            <pc:docMk/>
            <pc:sldMk cId="2020432100" sldId="2184"/>
            <ac:spMk id="22" creationId="{00000000-0000-0000-0000-000000000000}"/>
          </ac:spMkLst>
        </pc:spChg>
        <pc:graphicFrameChg chg="add del mod">
          <ac:chgData name="操之晴 TSAO,CHIH-CHING" userId="955153b0-89b8-4c1c-b3a8-851024761a5d" providerId="ADAL" clId="{EE9A5058-5B83-4E8E-BDB9-7C33027EC4A7}" dt="2021-07-20T17:53:49.996" v="326"/>
          <ac:graphicFrameMkLst>
            <pc:docMk/>
            <pc:sldMk cId="2020432100" sldId="2184"/>
            <ac:graphicFrameMk id="5" creationId="{A6C9515C-DC3C-465F-B480-8584F874BB12}"/>
          </ac:graphicFrameMkLst>
        </pc:graphicFrameChg>
        <pc:picChg chg="del">
          <ac:chgData name="操之晴 TSAO,CHIH-CHING" userId="955153b0-89b8-4c1c-b3a8-851024761a5d" providerId="ADAL" clId="{EE9A5058-5B83-4E8E-BDB9-7C33027EC4A7}" dt="2021-07-20T17:53:02.419" v="324" actId="478"/>
          <ac:picMkLst>
            <pc:docMk/>
            <pc:sldMk cId="2020432100" sldId="2184"/>
            <ac:picMk id="3" creationId="{00000000-0000-0000-0000-000000000000}"/>
          </ac:picMkLst>
        </pc:picChg>
        <pc:picChg chg="add del mod ord modCrop">
          <ac:chgData name="操之晴 TSAO,CHIH-CHING" userId="955153b0-89b8-4c1c-b3a8-851024761a5d" providerId="ADAL" clId="{EE9A5058-5B83-4E8E-BDB9-7C33027EC4A7}" dt="2021-07-20T17:59:54.815" v="332" actId="22"/>
          <ac:picMkLst>
            <pc:docMk/>
            <pc:sldMk cId="2020432100" sldId="2184"/>
            <ac:picMk id="7" creationId="{0946F6FC-91F9-4DAF-A1DC-C484968CCF0A}"/>
          </ac:picMkLst>
        </pc:picChg>
        <pc:picChg chg="add mod">
          <ac:chgData name="操之晴 TSAO,CHIH-CHING" userId="955153b0-89b8-4c1c-b3a8-851024761a5d" providerId="ADAL" clId="{EE9A5058-5B83-4E8E-BDB9-7C33027EC4A7}" dt="2021-07-20T18:01:38.162" v="340" actId="1582"/>
          <ac:picMkLst>
            <pc:docMk/>
            <pc:sldMk cId="2020432100" sldId="2184"/>
            <ac:picMk id="9" creationId="{E3EEA0A6-0A5A-4E63-B8D9-35A6DFB32C6D}"/>
          </ac:picMkLst>
        </pc:picChg>
        <pc:picChg chg="del">
          <ac:chgData name="操之晴 TSAO,CHIH-CHING" userId="955153b0-89b8-4c1c-b3a8-851024761a5d" providerId="ADAL" clId="{EE9A5058-5B83-4E8E-BDB9-7C33027EC4A7}" dt="2021-07-20T17:53:02.419" v="324" actId="478"/>
          <ac:picMkLst>
            <pc:docMk/>
            <pc:sldMk cId="2020432100" sldId="2184"/>
            <ac:picMk id="47" creationId="{00000000-0000-0000-0000-000000000000}"/>
          </ac:picMkLst>
        </pc:picChg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371935247" sldId="218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92035568" sldId="2189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2002495425" sldId="2191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84370888" sldId="2193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373953666" sldId="2195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589513899" sldId="2196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1514620094" sldId="2197"/>
        </pc:sldMkLst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532495011" sldId="2198"/>
        </pc:sldMkLst>
      </pc:sldChg>
      <pc:sldChg chg="addSp delSp modSp mod ord modTransition delAnim modAnim">
        <pc:chgData name="操之晴 TSAO,CHIH-CHING" userId="955153b0-89b8-4c1c-b3a8-851024761a5d" providerId="ADAL" clId="{EE9A5058-5B83-4E8E-BDB9-7C33027EC4A7}" dt="2021-07-22T14:36:20.962" v="3439" actId="1036"/>
        <pc:sldMkLst>
          <pc:docMk/>
          <pc:sldMk cId="454806773" sldId="2199"/>
        </pc:sldMkLst>
        <pc:spChg chg="del mod">
          <ac:chgData name="操之晴 TSAO,CHIH-CHING" userId="955153b0-89b8-4c1c-b3a8-851024761a5d" providerId="ADAL" clId="{EE9A5058-5B83-4E8E-BDB9-7C33027EC4A7}" dt="2021-07-21T03:05:56.578" v="1097" actId="478"/>
          <ac:spMkLst>
            <pc:docMk/>
            <pc:sldMk cId="454806773" sldId="2199"/>
            <ac:spMk id="2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12:30:03.695" v="3302" actId="1076"/>
          <ac:spMkLst>
            <pc:docMk/>
            <pc:sldMk cId="454806773" sldId="2199"/>
            <ac:spMk id="2" creationId="{70EF208E-E5E4-45D1-8CA7-26CFAE9D87E4}"/>
          </ac:spMkLst>
        </pc:spChg>
        <pc:spChg chg="del">
          <ac:chgData name="操之晴 TSAO,CHIH-CHING" userId="955153b0-89b8-4c1c-b3a8-851024761a5d" providerId="ADAL" clId="{EE9A5058-5B83-4E8E-BDB9-7C33027EC4A7}" dt="2021-07-20T18:03:44.623" v="351" actId="478"/>
          <ac:spMkLst>
            <pc:docMk/>
            <pc:sldMk cId="454806773" sldId="2199"/>
            <ac:spMk id="3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1T03:06:30.904" v="1107" actId="478"/>
          <ac:spMkLst>
            <pc:docMk/>
            <pc:sldMk cId="454806773" sldId="2199"/>
            <ac:spMk id="4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1T03:06:28.275" v="1106" actId="478"/>
          <ac:spMkLst>
            <pc:docMk/>
            <pc:sldMk cId="454806773" sldId="2199"/>
            <ac:spMk id="5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14:35:24.307" v="3438" actId="1037"/>
          <ac:spMkLst>
            <pc:docMk/>
            <pc:sldMk cId="454806773" sldId="2199"/>
            <ac:spMk id="5" creationId="{4ED08B9F-6811-4AF8-AAB1-78D387011ECE}"/>
          </ac:spMkLst>
        </pc:spChg>
        <pc:spChg chg="del mod">
          <ac:chgData name="操之晴 TSAO,CHIH-CHING" userId="955153b0-89b8-4c1c-b3a8-851024761a5d" providerId="ADAL" clId="{EE9A5058-5B83-4E8E-BDB9-7C33027EC4A7}" dt="2021-07-21T03:06:39.003" v="1110" actId="478"/>
          <ac:spMkLst>
            <pc:docMk/>
            <pc:sldMk cId="454806773" sldId="2199"/>
            <ac:spMk id="6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1T03:06:41.910" v="1111" actId="478"/>
          <ac:spMkLst>
            <pc:docMk/>
            <pc:sldMk cId="454806773" sldId="2199"/>
            <ac:spMk id="7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1T03:06:33.820" v="1108" actId="478"/>
          <ac:spMkLst>
            <pc:docMk/>
            <pc:sldMk cId="454806773" sldId="2199"/>
            <ac:spMk id="8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1T03:06:35.853" v="1109" actId="478"/>
          <ac:spMkLst>
            <pc:docMk/>
            <pc:sldMk cId="454806773" sldId="2199"/>
            <ac:spMk id="9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0T18:27:50.070" v="381" actId="478"/>
          <ac:spMkLst>
            <pc:docMk/>
            <pc:sldMk cId="454806773" sldId="2199"/>
            <ac:spMk id="10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0T18:27:50.070" v="381" actId="478"/>
          <ac:spMkLst>
            <pc:docMk/>
            <pc:sldMk cId="454806773" sldId="2199"/>
            <ac:spMk id="11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14:35:13.832" v="3433" actId="1038"/>
          <ac:spMkLst>
            <pc:docMk/>
            <pc:sldMk cId="454806773" sldId="2199"/>
            <ac:spMk id="13" creationId="{2EA19437-9429-4251-8B27-1FB2BD293B86}"/>
          </ac:spMkLst>
        </pc:spChg>
        <pc:spChg chg="add mod">
          <ac:chgData name="操之晴 TSAO,CHIH-CHING" userId="955153b0-89b8-4c1c-b3a8-851024761a5d" providerId="ADAL" clId="{EE9A5058-5B83-4E8E-BDB9-7C33027EC4A7}" dt="2021-07-22T14:34:39.551" v="3418" actId="1076"/>
          <ac:spMkLst>
            <pc:docMk/>
            <pc:sldMk cId="454806773" sldId="2199"/>
            <ac:spMk id="14" creationId="{8DE8A8AD-4064-4F3A-850D-19166B3281DA}"/>
          </ac:spMkLst>
        </pc:spChg>
        <pc:spChg chg="add mod">
          <ac:chgData name="操之晴 TSAO,CHIH-CHING" userId="955153b0-89b8-4c1c-b3a8-851024761a5d" providerId="ADAL" clId="{EE9A5058-5B83-4E8E-BDB9-7C33027EC4A7}" dt="2021-07-22T14:34:49.355" v="3423" actId="1036"/>
          <ac:spMkLst>
            <pc:docMk/>
            <pc:sldMk cId="454806773" sldId="2199"/>
            <ac:spMk id="15" creationId="{84AC5BD9-2EAA-416C-9387-F63941611653}"/>
          </ac:spMkLst>
        </pc:spChg>
        <pc:spChg chg="add del mod">
          <ac:chgData name="操之晴 TSAO,CHIH-CHING" userId="955153b0-89b8-4c1c-b3a8-851024761a5d" providerId="ADAL" clId="{EE9A5058-5B83-4E8E-BDB9-7C33027EC4A7}" dt="2021-07-20T18:03:19.679" v="342" actId="478"/>
          <ac:spMkLst>
            <pc:docMk/>
            <pc:sldMk cId="454806773" sldId="2199"/>
            <ac:spMk id="15" creationId="{87CCB7E3-838C-45F5-B6F9-CE1C2D42AA90}"/>
          </ac:spMkLst>
        </pc:spChg>
        <pc:spChg chg="add mod">
          <ac:chgData name="操之晴 TSAO,CHIH-CHING" userId="955153b0-89b8-4c1c-b3a8-851024761a5d" providerId="ADAL" clId="{EE9A5058-5B83-4E8E-BDB9-7C33027EC4A7}" dt="2021-07-22T14:36:20.962" v="3439" actId="1036"/>
          <ac:spMkLst>
            <pc:docMk/>
            <pc:sldMk cId="454806773" sldId="2199"/>
            <ac:spMk id="16" creationId="{B769844A-411F-4A73-917E-62E328F90B40}"/>
          </ac:spMkLst>
        </pc:spChg>
        <pc:spChg chg="add mod">
          <ac:chgData name="操之晴 TSAO,CHIH-CHING" userId="955153b0-89b8-4c1c-b3a8-851024761a5d" providerId="ADAL" clId="{EE9A5058-5B83-4E8E-BDB9-7C33027EC4A7}" dt="2021-07-22T14:35:16.681" v="3435" actId="1037"/>
          <ac:spMkLst>
            <pc:docMk/>
            <pc:sldMk cId="454806773" sldId="2199"/>
            <ac:spMk id="18" creationId="{BA0D455D-D6AD-4D0E-98B4-10E3CBEC201A}"/>
          </ac:spMkLst>
        </pc:spChg>
        <pc:spChg chg="add del mod">
          <ac:chgData name="操之晴 TSAO,CHIH-CHING" userId="955153b0-89b8-4c1c-b3a8-851024761a5d" providerId="ADAL" clId="{EE9A5058-5B83-4E8E-BDB9-7C33027EC4A7}" dt="2021-07-20T18:47:25.557" v="996"/>
          <ac:spMkLst>
            <pc:docMk/>
            <pc:sldMk cId="454806773" sldId="2199"/>
            <ac:spMk id="18" creationId="{D7E1BE34-0DBB-4AA1-B177-2CA4D8AF6C67}"/>
          </ac:spMkLst>
        </pc:spChg>
        <pc:spChg chg="add del mod">
          <ac:chgData name="操之晴 TSAO,CHIH-CHING" userId="955153b0-89b8-4c1c-b3a8-851024761a5d" providerId="ADAL" clId="{EE9A5058-5B83-4E8E-BDB9-7C33027EC4A7}" dt="2021-07-22T12:28:50.455" v="3277" actId="478"/>
          <ac:spMkLst>
            <pc:docMk/>
            <pc:sldMk cId="454806773" sldId="2199"/>
            <ac:spMk id="19" creationId="{BD1AEFE5-49E1-4306-A81D-E5654A13E644}"/>
          </ac:spMkLst>
        </pc:spChg>
        <pc:spChg chg="add del mod">
          <ac:chgData name="操之晴 TSAO,CHIH-CHING" userId="955153b0-89b8-4c1c-b3a8-851024761a5d" providerId="ADAL" clId="{EE9A5058-5B83-4E8E-BDB9-7C33027EC4A7}" dt="2021-07-22T12:29:23.374" v="3291" actId="478"/>
          <ac:spMkLst>
            <pc:docMk/>
            <pc:sldMk cId="454806773" sldId="2199"/>
            <ac:spMk id="20" creationId="{D309D0D5-80CC-4317-8D0A-2875BE479EC1}"/>
          </ac:spMkLst>
        </pc:spChg>
        <pc:spChg chg="add del mod">
          <ac:chgData name="操之晴 TSAO,CHIH-CHING" userId="955153b0-89b8-4c1c-b3a8-851024761a5d" providerId="ADAL" clId="{EE9A5058-5B83-4E8E-BDB9-7C33027EC4A7}" dt="2021-07-22T12:29:22.713" v="3290" actId="478"/>
          <ac:spMkLst>
            <pc:docMk/>
            <pc:sldMk cId="454806773" sldId="2199"/>
            <ac:spMk id="21" creationId="{3D09B28B-AA3A-430A-B092-7FBF862331F4}"/>
          </ac:spMkLst>
        </pc:spChg>
        <pc:picChg chg="add mod">
          <ac:chgData name="操之晴 TSAO,CHIH-CHING" userId="955153b0-89b8-4c1c-b3a8-851024761a5d" providerId="ADAL" clId="{EE9A5058-5B83-4E8E-BDB9-7C33027EC4A7}" dt="2021-07-22T14:34:01.175" v="3408" actId="1076"/>
          <ac:picMkLst>
            <pc:docMk/>
            <pc:sldMk cId="454806773" sldId="2199"/>
            <ac:picMk id="4" creationId="{9C2D97D0-EFE6-4E43-89FC-4A3C96F24BB5}"/>
          </ac:picMkLst>
        </pc:picChg>
        <pc:picChg chg="add mod ord modCrop">
          <ac:chgData name="操之晴 TSAO,CHIH-CHING" userId="955153b0-89b8-4c1c-b3a8-851024761a5d" providerId="ADAL" clId="{EE9A5058-5B83-4E8E-BDB9-7C33027EC4A7}" dt="2021-07-22T12:30:17.216" v="3307" actId="1076"/>
          <ac:picMkLst>
            <pc:docMk/>
            <pc:sldMk cId="454806773" sldId="2199"/>
            <ac:picMk id="10" creationId="{A91198D2-0A14-466C-9142-550FD12BB40A}"/>
          </ac:picMkLst>
        </pc:picChg>
        <pc:picChg chg="add mod modCrop">
          <ac:chgData name="操之晴 TSAO,CHIH-CHING" userId="955153b0-89b8-4c1c-b3a8-851024761a5d" providerId="ADAL" clId="{EE9A5058-5B83-4E8E-BDB9-7C33027EC4A7}" dt="2021-07-22T12:30:12.992" v="3305" actId="14100"/>
          <ac:picMkLst>
            <pc:docMk/>
            <pc:sldMk cId="454806773" sldId="2199"/>
            <ac:picMk id="11" creationId="{499C400C-248C-4F23-A039-8E068681930A}"/>
          </ac:picMkLst>
        </pc:picChg>
        <pc:picChg chg="del">
          <ac:chgData name="操之晴 TSAO,CHIH-CHING" userId="955153b0-89b8-4c1c-b3a8-851024761a5d" providerId="ADAL" clId="{EE9A5058-5B83-4E8E-BDB9-7C33027EC4A7}" dt="2021-07-20T18:03:20.340" v="343" actId="478"/>
          <ac:picMkLst>
            <pc:docMk/>
            <pc:sldMk cId="454806773" sldId="2199"/>
            <ac:picMk id="12" creationId="{00000000-0000-0000-0000-000000000000}"/>
          </ac:picMkLst>
        </pc:picChg>
        <pc:picChg chg="add mod ord">
          <ac:chgData name="操之晴 TSAO,CHIH-CHING" userId="955153b0-89b8-4c1c-b3a8-851024761a5d" providerId="ADAL" clId="{EE9A5058-5B83-4E8E-BDB9-7C33027EC4A7}" dt="2021-07-21T03:05:52.743" v="1096" actId="167"/>
          <ac:picMkLst>
            <pc:docMk/>
            <pc:sldMk cId="454806773" sldId="2199"/>
            <ac:picMk id="12" creationId="{A0ED506A-5B7D-4E7E-A8F0-BAE87BD56092}"/>
          </ac:picMkLst>
        </pc:picChg>
        <pc:picChg chg="del">
          <ac:chgData name="操之晴 TSAO,CHIH-CHING" userId="955153b0-89b8-4c1c-b3a8-851024761a5d" providerId="ADAL" clId="{EE9A5058-5B83-4E8E-BDB9-7C33027EC4A7}" dt="2021-07-20T18:03:18.775" v="341" actId="478"/>
          <ac:picMkLst>
            <pc:docMk/>
            <pc:sldMk cId="454806773" sldId="2199"/>
            <ac:picMk id="14" creationId="{00000000-0000-0000-0000-000000000000}"/>
          </ac:picMkLst>
        </pc:picChg>
        <pc:picChg chg="add del mod modCrop">
          <ac:chgData name="操之晴 TSAO,CHIH-CHING" userId="955153b0-89b8-4c1c-b3a8-851024761a5d" providerId="ADAL" clId="{EE9A5058-5B83-4E8E-BDB9-7C33027EC4A7}" dt="2021-07-22T12:29:09.318" v="3284" actId="478"/>
          <ac:picMkLst>
            <pc:docMk/>
            <pc:sldMk cId="454806773" sldId="2199"/>
            <ac:picMk id="17" creationId="{E020C3D7-F0E5-4900-990A-E4BD6F7CFD2F}"/>
          </ac:picMkLst>
        </pc:picChg>
      </pc:sldChg>
      <pc:sldChg chg="del">
        <pc:chgData name="操之晴 TSAO,CHIH-CHING" userId="955153b0-89b8-4c1c-b3a8-851024761a5d" providerId="ADAL" clId="{EE9A5058-5B83-4E8E-BDB9-7C33027EC4A7}" dt="2021-07-20T18:50:02.233" v="1030" actId="47"/>
        <pc:sldMkLst>
          <pc:docMk/>
          <pc:sldMk cId="837626799" sldId="2200"/>
        </pc:sldMkLst>
      </pc:sldChg>
      <pc:sldChg chg="addSp delSp modSp mod modTransition">
        <pc:chgData name="操之晴 TSAO,CHIH-CHING" userId="955153b0-89b8-4c1c-b3a8-851024761a5d" providerId="ADAL" clId="{EE9A5058-5B83-4E8E-BDB9-7C33027EC4A7}" dt="2021-07-22T12:27:53.109" v="3274"/>
        <pc:sldMkLst>
          <pc:docMk/>
          <pc:sldMk cId="1789376348" sldId="2201"/>
        </pc:sldMkLst>
        <pc:spChg chg="add del">
          <ac:chgData name="操之晴 TSAO,CHIH-CHING" userId="955153b0-89b8-4c1c-b3a8-851024761a5d" providerId="ADAL" clId="{EE9A5058-5B83-4E8E-BDB9-7C33027EC4A7}" dt="2021-07-20T17:34:55.445" v="11" actId="478"/>
          <ac:spMkLst>
            <pc:docMk/>
            <pc:sldMk cId="1789376348" sldId="2201"/>
            <ac:spMk id="2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0T17:34:54.843" v="10" actId="478"/>
          <ac:spMkLst>
            <pc:docMk/>
            <pc:sldMk cId="1789376348" sldId="2201"/>
            <ac:spMk id="5" creationId="{00000000-0000-0000-0000-000000000000}"/>
          </ac:spMkLst>
        </pc:spChg>
        <pc:spChg chg="add del mod">
          <ac:chgData name="操之晴 TSAO,CHIH-CHING" userId="955153b0-89b8-4c1c-b3a8-851024761a5d" providerId="ADAL" clId="{EE9A5058-5B83-4E8E-BDB9-7C33027EC4A7}" dt="2021-07-21T03:03:43.033" v="1066" actId="478"/>
          <ac:spMkLst>
            <pc:docMk/>
            <pc:sldMk cId="1789376348" sldId="2201"/>
            <ac:spMk id="6" creationId="{6DB9A96E-536E-4996-A93A-CEC019F108EB}"/>
          </ac:spMkLst>
        </pc:spChg>
        <pc:spChg chg="add del mod">
          <ac:chgData name="操之晴 TSAO,CHIH-CHING" userId="955153b0-89b8-4c1c-b3a8-851024761a5d" providerId="ADAL" clId="{EE9A5058-5B83-4E8E-BDB9-7C33027EC4A7}" dt="2021-07-21T03:04:08.567" v="1069" actId="478"/>
          <ac:spMkLst>
            <pc:docMk/>
            <pc:sldMk cId="1789376348" sldId="2201"/>
            <ac:spMk id="9" creationId="{734F573B-CB43-4F9F-98B3-1438DF8925DF}"/>
          </ac:spMkLst>
        </pc:spChg>
        <pc:spChg chg="add del mod">
          <ac:chgData name="操之晴 TSAO,CHIH-CHING" userId="955153b0-89b8-4c1c-b3a8-851024761a5d" providerId="ADAL" clId="{EE9A5058-5B83-4E8E-BDB9-7C33027EC4A7}" dt="2021-07-21T03:04:52.829" v="1086" actId="478"/>
          <ac:spMkLst>
            <pc:docMk/>
            <pc:sldMk cId="1789376348" sldId="2201"/>
            <ac:spMk id="10" creationId="{2CAB76DB-C06A-4BF2-95ED-EFB239668FD4}"/>
          </ac:spMkLst>
        </pc:spChg>
        <pc:spChg chg="add mod">
          <ac:chgData name="操之晴 TSAO,CHIH-CHING" userId="955153b0-89b8-4c1c-b3a8-851024761a5d" providerId="ADAL" clId="{EE9A5058-5B83-4E8E-BDB9-7C33027EC4A7}" dt="2021-07-20T17:51:44.196" v="323" actId="207"/>
          <ac:spMkLst>
            <pc:docMk/>
            <pc:sldMk cId="1789376348" sldId="2201"/>
            <ac:spMk id="11" creationId="{270704B9-F534-44EC-BB38-BB1152C84D66}"/>
          </ac:spMkLst>
        </pc:spChg>
        <pc:picChg chg="add del mod ord">
          <ac:chgData name="操之晴 TSAO,CHIH-CHING" userId="955153b0-89b8-4c1c-b3a8-851024761a5d" providerId="ADAL" clId="{EE9A5058-5B83-4E8E-BDB9-7C33027EC4A7}" dt="2021-07-21T03:04:48.278" v="1085" actId="167"/>
          <ac:picMkLst>
            <pc:docMk/>
            <pc:sldMk cId="1789376348" sldId="2201"/>
            <ac:picMk id="3" creationId="{CE049F46-DC3F-482E-8492-1178BB719C74}"/>
          </ac:picMkLst>
        </pc:picChg>
        <pc:picChg chg="add mod ord">
          <ac:chgData name="操之晴 TSAO,CHIH-CHING" userId="955153b0-89b8-4c1c-b3a8-851024761a5d" providerId="ADAL" clId="{EE9A5058-5B83-4E8E-BDB9-7C33027EC4A7}" dt="2021-07-20T17:50:44.901" v="307" actId="1076"/>
          <ac:picMkLst>
            <pc:docMk/>
            <pc:sldMk cId="1789376348" sldId="2201"/>
            <ac:picMk id="4" creationId="{D9550ED2-854A-41D1-9E62-F50F6DC27CC4}"/>
          </ac:picMkLst>
        </pc:picChg>
        <pc:picChg chg="add mod ord">
          <ac:chgData name="操之晴 TSAO,CHIH-CHING" userId="955153b0-89b8-4c1c-b3a8-851024761a5d" providerId="ADAL" clId="{EE9A5058-5B83-4E8E-BDB9-7C33027EC4A7}" dt="2021-07-21T03:04:14.150" v="1072" actId="1035"/>
          <ac:picMkLst>
            <pc:docMk/>
            <pc:sldMk cId="1789376348" sldId="2201"/>
            <ac:picMk id="7" creationId="{DE991B0E-4BCC-4D3E-898A-B6DA2892A86C}"/>
          </ac:picMkLst>
        </pc:picChg>
        <pc:picChg chg="add mod ord">
          <ac:chgData name="操之晴 TSAO,CHIH-CHING" userId="955153b0-89b8-4c1c-b3a8-851024761a5d" providerId="ADAL" clId="{EE9A5058-5B83-4E8E-BDB9-7C33027EC4A7}" dt="2021-07-21T03:03:38.963" v="1065" actId="167"/>
          <ac:picMkLst>
            <pc:docMk/>
            <pc:sldMk cId="1789376348" sldId="2201"/>
            <ac:picMk id="13" creationId="{D403550F-418A-48AE-8E5D-5731E0B6AA77}"/>
          </ac:picMkLst>
        </pc:picChg>
        <pc:picChg chg="add del mod">
          <ac:chgData name="操之晴 TSAO,CHIH-CHING" userId="955153b0-89b8-4c1c-b3a8-851024761a5d" providerId="ADAL" clId="{EE9A5058-5B83-4E8E-BDB9-7C33027EC4A7}" dt="2021-07-20T17:51:14.742" v="320" actId="478"/>
          <ac:picMkLst>
            <pc:docMk/>
            <pc:sldMk cId="1789376348" sldId="2201"/>
            <ac:picMk id="1026" creationId="{7722E019-6B04-492C-8F0C-10261DFC4C5D}"/>
          </ac:picMkLst>
        </pc:picChg>
        <pc:cxnChg chg="add mod">
          <ac:chgData name="操之晴 TSAO,CHIH-CHING" userId="955153b0-89b8-4c1c-b3a8-851024761a5d" providerId="ADAL" clId="{EE9A5058-5B83-4E8E-BDB9-7C33027EC4A7}" dt="2021-07-20T17:46:41.088" v="194" actId="1076"/>
          <ac:cxnSpMkLst>
            <pc:docMk/>
            <pc:sldMk cId="1789376348" sldId="2201"/>
            <ac:cxnSpMk id="8" creationId="{4B01BDDF-787C-4909-A38D-9E2613042379}"/>
          </ac:cxnSpMkLst>
        </pc:cxnChg>
      </pc:sldChg>
      <pc:sldChg chg="addSp delSp modSp add del mod delAnim modAnim">
        <pc:chgData name="操之晴 TSAO,CHIH-CHING" userId="955153b0-89b8-4c1c-b3a8-851024761a5d" providerId="ADAL" clId="{EE9A5058-5B83-4E8E-BDB9-7C33027EC4A7}" dt="2021-07-22T09:40:17.180" v="1684" actId="47"/>
        <pc:sldMkLst>
          <pc:docMk/>
          <pc:sldMk cId="139769933" sldId="2202"/>
        </pc:sldMkLst>
        <pc:spChg chg="del">
          <ac:chgData name="操之晴 TSAO,CHIH-CHING" userId="955153b0-89b8-4c1c-b3a8-851024761a5d" providerId="ADAL" clId="{EE9A5058-5B83-4E8E-BDB9-7C33027EC4A7}" dt="2021-07-22T09:30:51.551" v="1468" actId="478"/>
          <ac:spMkLst>
            <pc:docMk/>
            <pc:sldMk cId="139769933" sldId="2202"/>
            <ac:spMk id="14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09:37:44.910" v="1666" actId="1036"/>
          <ac:spMkLst>
            <pc:docMk/>
            <pc:sldMk cId="139769933" sldId="2202"/>
            <ac:spMk id="16" creationId="{F583B959-3A73-4659-9433-FD8E7F95C865}"/>
          </ac:spMkLst>
        </pc:spChg>
        <pc:spChg chg="del mod">
          <ac:chgData name="操之晴 TSAO,CHIH-CHING" userId="955153b0-89b8-4c1c-b3a8-851024761a5d" providerId="ADAL" clId="{EE9A5058-5B83-4E8E-BDB9-7C33027EC4A7}" dt="2021-07-22T09:30:49.861" v="1467" actId="478"/>
          <ac:spMkLst>
            <pc:docMk/>
            <pc:sldMk cId="139769933" sldId="2202"/>
            <ac:spMk id="21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32:08.752" v="1479" actId="1076"/>
          <ac:spMkLst>
            <pc:docMk/>
            <pc:sldMk cId="139769933" sldId="2202"/>
            <ac:spMk id="22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32:08.752" v="1479" actId="1076"/>
          <ac:spMkLst>
            <pc:docMk/>
            <pc:sldMk cId="139769933" sldId="2202"/>
            <ac:spMk id="28" creationId="{00000000-0000-0000-0000-000000000000}"/>
          </ac:spMkLst>
        </pc:spChg>
        <pc:picChg chg="del">
          <ac:chgData name="操之晴 TSAO,CHIH-CHING" userId="955153b0-89b8-4c1c-b3a8-851024761a5d" providerId="ADAL" clId="{EE9A5058-5B83-4E8E-BDB9-7C33027EC4A7}" dt="2021-07-22T09:32:03.730" v="1478" actId="478"/>
          <ac:picMkLst>
            <pc:docMk/>
            <pc:sldMk cId="139769933" sldId="2202"/>
            <ac:picMk id="3" creationId="{2B17B246-67E2-422F-869E-525B4D99FEAA}"/>
          </ac:picMkLst>
        </pc:picChg>
        <pc:picChg chg="add mod">
          <ac:chgData name="操之晴 TSAO,CHIH-CHING" userId="955153b0-89b8-4c1c-b3a8-851024761a5d" providerId="ADAL" clId="{EE9A5058-5B83-4E8E-BDB9-7C33027EC4A7}" dt="2021-07-22T09:37:44.910" v="1666" actId="1036"/>
          <ac:picMkLst>
            <pc:docMk/>
            <pc:sldMk cId="139769933" sldId="2202"/>
            <ac:picMk id="4" creationId="{01B59E90-A0C5-4C01-AD58-049F18B2CC13}"/>
          </ac:picMkLst>
        </pc:picChg>
        <pc:picChg chg="add del mod">
          <ac:chgData name="操之晴 TSAO,CHIH-CHING" userId="955153b0-89b8-4c1c-b3a8-851024761a5d" providerId="ADAL" clId="{EE9A5058-5B83-4E8E-BDB9-7C33027EC4A7}" dt="2021-07-22T09:33:38.694" v="1482" actId="478"/>
          <ac:picMkLst>
            <pc:docMk/>
            <pc:sldMk cId="139769933" sldId="2202"/>
            <ac:picMk id="6" creationId="{85D40AE0-C280-4F19-8295-F61A1BC7CAA4}"/>
          </ac:picMkLst>
        </pc:picChg>
        <pc:picChg chg="del mod">
          <ac:chgData name="操之晴 TSAO,CHIH-CHING" userId="955153b0-89b8-4c1c-b3a8-851024761a5d" providerId="ADAL" clId="{EE9A5058-5B83-4E8E-BDB9-7C33027EC4A7}" dt="2021-07-22T09:32:03.234" v="1477" actId="478"/>
          <ac:picMkLst>
            <pc:docMk/>
            <pc:sldMk cId="139769933" sldId="2202"/>
            <ac:picMk id="7" creationId="{6B26B632-3873-48D8-9070-1A92C486D83D}"/>
          </ac:picMkLst>
        </pc:picChg>
        <pc:picChg chg="add mod">
          <ac:chgData name="操之晴 TSAO,CHIH-CHING" userId="955153b0-89b8-4c1c-b3a8-851024761a5d" providerId="ADAL" clId="{EE9A5058-5B83-4E8E-BDB9-7C33027EC4A7}" dt="2021-07-22T09:37:44.910" v="1666" actId="1036"/>
          <ac:picMkLst>
            <pc:docMk/>
            <pc:sldMk cId="139769933" sldId="2202"/>
            <ac:picMk id="9" creationId="{C829E2AA-32BC-4837-AC2B-2BDCA7650A76}"/>
          </ac:picMkLst>
        </pc:picChg>
        <pc:picChg chg="del">
          <ac:chgData name="操之晴 TSAO,CHIH-CHING" userId="955153b0-89b8-4c1c-b3a8-851024761a5d" providerId="ADAL" clId="{EE9A5058-5B83-4E8E-BDB9-7C33027EC4A7}" dt="2021-07-22T09:30:53.646" v="1469" actId="478"/>
          <ac:picMkLst>
            <pc:docMk/>
            <pc:sldMk cId="139769933" sldId="2202"/>
            <ac:picMk id="15" creationId="{CBCD7DCB-FB64-4EF5-BCAF-88F61BA5339E}"/>
          </ac:picMkLst>
        </pc:picChg>
      </pc:sldChg>
      <pc:sldChg chg="addSp delSp add del mod">
        <pc:chgData name="操之晴 TSAO,CHIH-CHING" userId="955153b0-89b8-4c1c-b3a8-851024761a5d" providerId="ADAL" clId="{EE9A5058-5B83-4E8E-BDB9-7C33027EC4A7}" dt="2021-07-22T09:23:17.836" v="1383" actId="2890"/>
        <pc:sldMkLst>
          <pc:docMk/>
          <pc:sldMk cId="1675717528" sldId="2202"/>
        </pc:sldMkLst>
        <pc:picChg chg="add del">
          <ac:chgData name="操之晴 TSAO,CHIH-CHING" userId="955153b0-89b8-4c1c-b3a8-851024761a5d" providerId="ADAL" clId="{EE9A5058-5B83-4E8E-BDB9-7C33027EC4A7}" dt="2021-07-22T09:23:17.496" v="1382" actId="22"/>
          <ac:picMkLst>
            <pc:docMk/>
            <pc:sldMk cId="1675717528" sldId="2202"/>
            <ac:picMk id="3" creationId="{0D0F3797-4F24-42BE-A69B-54A6702C0870}"/>
          </ac:picMkLst>
        </pc:picChg>
      </pc:sldChg>
      <pc:sldChg chg="new del">
        <pc:chgData name="操之晴 TSAO,CHIH-CHING" userId="955153b0-89b8-4c1c-b3a8-851024761a5d" providerId="ADAL" clId="{EE9A5058-5B83-4E8E-BDB9-7C33027EC4A7}" dt="2021-07-22T08:36:04.929" v="1113" actId="47"/>
        <pc:sldMkLst>
          <pc:docMk/>
          <pc:sldMk cId="1817209778" sldId="2202"/>
        </pc:sldMkLst>
      </pc:sldChg>
      <pc:sldChg chg="delSp new del mod">
        <pc:chgData name="操之晴 TSAO,CHIH-CHING" userId="955153b0-89b8-4c1c-b3a8-851024761a5d" providerId="ADAL" clId="{EE9A5058-5B83-4E8E-BDB9-7C33027EC4A7}" dt="2021-07-22T09:11:53.409" v="1300" actId="47"/>
        <pc:sldMkLst>
          <pc:docMk/>
          <pc:sldMk cId="2853767664" sldId="2202"/>
        </pc:sldMkLst>
        <pc:spChg chg="del">
          <ac:chgData name="操之晴 TSAO,CHIH-CHING" userId="955153b0-89b8-4c1c-b3a8-851024761a5d" providerId="ADAL" clId="{EE9A5058-5B83-4E8E-BDB9-7C33027EC4A7}" dt="2021-07-22T09:11:50.639" v="1299" actId="478"/>
          <ac:spMkLst>
            <pc:docMk/>
            <pc:sldMk cId="2853767664" sldId="2202"/>
            <ac:spMk id="2" creationId="{067B0C8E-8611-4587-AF01-E8469B58FD5A}"/>
          </ac:spMkLst>
        </pc:spChg>
      </pc:sldChg>
      <pc:sldChg chg="new del">
        <pc:chgData name="操之晴 TSAO,CHIH-CHING" userId="955153b0-89b8-4c1c-b3a8-851024761a5d" providerId="ADAL" clId="{EE9A5058-5B83-4E8E-BDB9-7C33027EC4A7}" dt="2021-07-22T09:17:31.993" v="1337" actId="680"/>
        <pc:sldMkLst>
          <pc:docMk/>
          <pc:sldMk cId="3325130218" sldId="2202"/>
        </pc:sldMkLst>
      </pc:sldChg>
      <pc:sldChg chg="addSp delSp modSp add mod modTransition modAnim">
        <pc:chgData name="操之晴 TSAO,CHIH-CHING" userId="955153b0-89b8-4c1c-b3a8-851024761a5d" providerId="ADAL" clId="{EE9A5058-5B83-4E8E-BDB9-7C33027EC4A7}" dt="2021-07-22T12:31:50.243" v="3310"/>
        <pc:sldMkLst>
          <pc:docMk/>
          <pc:sldMk cId="1193327896" sldId="2203"/>
        </pc:sldMkLst>
        <pc:spChg chg="add mod">
          <ac:chgData name="操之晴 TSAO,CHIH-CHING" userId="955153b0-89b8-4c1c-b3a8-851024761a5d" providerId="ADAL" clId="{EE9A5058-5B83-4E8E-BDB9-7C33027EC4A7}" dt="2021-07-22T09:49:25.431" v="1835" actId="120"/>
          <ac:spMkLst>
            <pc:docMk/>
            <pc:sldMk cId="1193327896" sldId="2203"/>
            <ac:spMk id="13" creationId="{37275022-7F7A-4F23-8760-880FC1C31D33}"/>
          </ac:spMkLst>
        </pc:spChg>
        <pc:spChg chg="mod">
          <ac:chgData name="操之晴 TSAO,CHIH-CHING" userId="955153b0-89b8-4c1c-b3a8-851024761a5d" providerId="ADAL" clId="{EE9A5058-5B83-4E8E-BDB9-7C33027EC4A7}" dt="2021-07-22T09:44:02.180" v="1753" actId="1036"/>
          <ac:spMkLst>
            <pc:docMk/>
            <pc:sldMk cId="1193327896" sldId="2203"/>
            <ac:spMk id="14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4:02.180" v="1753" actId="1036"/>
          <ac:spMkLst>
            <pc:docMk/>
            <pc:sldMk cId="1193327896" sldId="2203"/>
            <ac:spMk id="21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5:26.895" v="1770" actId="1035"/>
          <ac:spMkLst>
            <pc:docMk/>
            <pc:sldMk cId="1193327896" sldId="2203"/>
            <ac:spMk id="22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5:26.895" v="1770" actId="1035"/>
          <ac:spMkLst>
            <pc:docMk/>
            <pc:sldMk cId="1193327896" sldId="2203"/>
            <ac:spMk id="28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09:44:02.180" v="1753" actId="1036"/>
          <ac:spMkLst>
            <pc:docMk/>
            <pc:sldMk cId="1193327896" sldId="2203"/>
            <ac:spMk id="31" creationId="{D2EE8945-3782-4C9A-8265-C1B712FF72E5}"/>
          </ac:spMkLst>
        </pc:spChg>
        <pc:picChg chg="add mod">
          <ac:chgData name="操之晴 TSAO,CHIH-CHING" userId="955153b0-89b8-4c1c-b3a8-851024761a5d" providerId="ADAL" clId="{EE9A5058-5B83-4E8E-BDB9-7C33027EC4A7}" dt="2021-07-22T09:44:02.180" v="1753" actId="1036"/>
          <ac:picMkLst>
            <pc:docMk/>
            <pc:sldMk cId="1193327896" sldId="2203"/>
            <ac:picMk id="3" creationId="{FFFCCB9D-F986-4B9E-8C5B-3B9CB616ED31}"/>
          </ac:picMkLst>
        </pc:picChg>
        <pc:picChg chg="del">
          <ac:chgData name="操之晴 TSAO,CHIH-CHING" userId="955153b0-89b8-4c1c-b3a8-851024761a5d" providerId="ADAL" clId="{EE9A5058-5B83-4E8E-BDB9-7C33027EC4A7}" dt="2021-07-22T09:41:19.509" v="1688" actId="478"/>
          <ac:picMkLst>
            <pc:docMk/>
            <pc:sldMk cId="1193327896" sldId="2203"/>
            <ac:picMk id="15" creationId="{CBCD7DCB-FB64-4EF5-BCAF-88F61BA5339E}"/>
          </ac:picMkLst>
        </pc:picChg>
        <pc:picChg chg="del">
          <ac:chgData name="操之晴 TSAO,CHIH-CHING" userId="955153b0-89b8-4c1c-b3a8-851024761a5d" providerId="ADAL" clId="{EE9A5058-5B83-4E8E-BDB9-7C33027EC4A7}" dt="2021-07-22T09:41:20.419" v="1689" actId="478"/>
          <ac:picMkLst>
            <pc:docMk/>
            <pc:sldMk cId="1193327896" sldId="2203"/>
            <ac:picMk id="16" creationId="{2CF9AE5C-4B47-4989-BA36-3227B349A3BD}"/>
          </ac:picMkLst>
        </pc:picChg>
        <pc:picChg chg="del">
          <ac:chgData name="操之晴 TSAO,CHIH-CHING" userId="955153b0-89b8-4c1c-b3a8-851024761a5d" providerId="ADAL" clId="{EE9A5058-5B83-4E8E-BDB9-7C33027EC4A7}" dt="2021-07-22T09:41:20.989" v="1690" actId="478"/>
          <ac:picMkLst>
            <pc:docMk/>
            <pc:sldMk cId="1193327896" sldId="2203"/>
            <ac:picMk id="30" creationId="{AB4896FC-CB3B-4105-99F4-19EEC75D1B9D}"/>
          </ac:picMkLst>
        </pc:picChg>
        <pc:picChg chg="add mod">
          <ac:chgData name="操之晴 TSAO,CHIH-CHING" userId="955153b0-89b8-4c1c-b3a8-851024761a5d" providerId="ADAL" clId="{EE9A5058-5B83-4E8E-BDB9-7C33027EC4A7}" dt="2021-07-22T09:48:31.676" v="1778" actId="1076"/>
          <ac:picMkLst>
            <pc:docMk/>
            <pc:sldMk cId="1193327896" sldId="2203"/>
            <ac:picMk id="1026" creationId="{498BBD8D-7B6F-4C7C-BA36-DFB64E89C670}"/>
          </ac:picMkLst>
        </pc:picChg>
      </pc:sldChg>
      <pc:sldChg chg="addSp delSp modSp add mod modTransition setBg modAnim">
        <pc:chgData name="操之晴 TSAO,CHIH-CHING" userId="955153b0-89b8-4c1c-b3a8-851024761a5d" providerId="ADAL" clId="{EE9A5058-5B83-4E8E-BDB9-7C33027EC4A7}" dt="2021-07-22T15:19:12.380" v="3613" actId="21"/>
        <pc:sldMkLst>
          <pc:docMk/>
          <pc:sldMk cId="980166604" sldId="2204"/>
        </pc:sldMkLst>
        <pc:spChg chg="del">
          <ac:chgData name="操之晴 TSAO,CHIH-CHING" userId="955153b0-89b8-4c1c-b3a8-851024761a5d" providerId="ADAL" clId="{EE9A5058-5B83-4E8E-BDB9-7C33027EC4A7}" dt="2021-07-22T09:49:44.644" v="1837" actId="478"/>
          <ac:spMkLst>
            <pc:docMk/>
            <pc:sldMk cId="980166604" sldId="2204"/>
            <ac:spMk id="13" creationId="{37275022-7F7A-4F23-8760-880FC1C31D33}"/>
          </ac:spMkLst>
        </pc:spChg>
        <pc:spChg chg="del">
          <ac:chgData name="操之晴 TSAO,CHIH-CHING" userId="955153b0-89b8-4c1c-b3a8-851024761a5d" providerId="ADAL" clId="{EE9A5058-5B83-4E8E-BDB9-7C33027EC4A7}" dt="2021-07-22T09:49:44.644" v="1837" actId="478"/>
          <ac:spMkLst>
            <pc:docMk/>
            <pc:sldMk cId="980166604" sldId="2204"/>
            <ac:spMk id="14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09:53:37.617" v="1900" actId="1076"/>
          <ac:spMkLst>
            <pc:docMk/>
            <pc:sldMk cId="980166604" sldId="2204"/>
            <ac:spMk id="20" creationId="{4035311D-BB96-4793-A380-5C927160C3FF}"/>
          </ac:spMkLst>
        </pc:spChg>
        <pc:spChg chg="del">
          <ac:chgData name="操之晴 TSAO,CHIH-CHING" userId="955153b0-89b8-4c1c-b3a8-851024761a5d" providerId="ADAL" clId="{EE9A5058-5B83-4E8E-BDB9-7C33027EC4A7}" dt="2021-07-22T09:49:44.644" v="1837" actId="478"/>
          <ac:spMkLst>
            <pc:docMk/>
            <pc:sldMk cId="980166604" sldId="2204"/>
            <ac:spMk id="21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49:44.644" v="1837" actId="478"/>
          <ac:spMkLst>
            <pc:docMk/>
            <pc:sldMk cId="980166604" sldId="2204"/>
            <ac:spMk id="22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09:55:02.832" v="1927" actId="1076"/>
          <ac:spMkLst>
            <pc:docMk/>
            <pc:sldMk cId="980166604" sldId="2204"/>
            <ac:spMk id="23" creationId="{8AC30569-95E8-4893-B2A3-F58067820186}"/>
          </ac:spMkLst>
        </pc:spChg>
        <pc:spChg chg="add del">
          <ac:chgData name="操之晴 TSAO,CHIH-CHING" userId="955153b0-89b8-4c1c-b3a8-851024761a5d" providerId="ADAL" clId="{EE9A5058-5B83-4E8E-BDB9-7C33027EC4A7}" dt="2021-07-22T09:54:21.729" v="1916" actId="22"/>
          <ac:spMkLst>
            <pc:docMk/>
            <pc:sldMk cId="980166604" sldId="2204"/>
            <ac:spMk id="24" creationId="{AFEF1330-F1F4-4170-91C8-AF458DFAF1DA}"/>
          </ac:spMkLst>
        </pc:spChg>
        <pc:spChg chg="add mod">
          <ac:chgData name="操之晴 TSAO,CHIH-CHING" userId="955153b0-89b8-4c1c-b3a8-851024761a5d" providerId="ADAL" clId="{EE9A5058-5B83-4E8E-BDB9-7C33027EC4A7}" dt="2021-07-22T09:55:12.177" v="1928" actId="1076"/>
          <ac:spMkLst>
            <pc:docMk/>
            <pc:sldMk cId="980166604" sldId="2204"/>
            <ac:spMk id="25" creationId="{E99D3D80-CFCD-4B97-A0DF-99049BA8B867}"/>
          </ac:spMkLst>
        </pc:spChg>
        <pc:spChg chg="del">
          <ac:chgData name="操之晴 TSAO,CHIH-CHING" userId="955153b0-89b8-4c1c-b3a8-851024761a5d" providerId="ADAL" clId="{EE9A5058-5B83-4E8E-BDB9-7C33027EC4A7}" dt="2021-07-22T09:49:44.644" v="1837" actId="478"/>
          <ac:spMkLst>
            <pc:docMk/>
            <pc:sldMk cId="980166604" sldId="2204"/>
            <ac:spMk id="28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49:44.644" v="1837" actId="478"/>
          <ac:spMkLst>
            <pc:docMk/>
            <pc:sldMk cId="980166604" sldId="2204"/>
            <ac:spMk id="31" creationId="{D2EE8945-3782-4C9A-8265-C1B712FF72E5}"/>
          </ac:spMkLst>
        </pc:spChg>
        <pc:spChg chg="add">
          <ac:chgData name="操之晴 TSAO,CHIH-CHING" userId="955153b0-89b8-4c1c-b3a8-851024761a5d" providerId="ADAL" clId="{EE9A5058-5B83-4E8E-BDB9-7C33027EC4A7}" dt="2021-07-22T09:50:58.935" v="1850" actId="26606"/>
          <ac:spMkLst>
            <pc:docMk/>
            <pc:sldMk cId="980166604" sldId="2204"/>
            <ac:spMk id="139" creationId="{56827C3C-D52F-46CE-A441-3CD6A1A6A0A2}"/>
          </ac:spMkLst>
        </pc:spChg>
        <pc:spChg chg="add">
          <ac:chgData name="操之晴 TSAO,CHIH-CHING" userId="955153b0-89b8-4c1c-b3a8-851024761a5d" providerId="ADAL" clId="{EE9A5058-5B83-4E8E-BDB9-7C33027EC4A7}" dt="2021-07-22T09:50:58.935" v="1850" actId="26606"/>
          <ac:spMkLst>
            <pc:docMk/>
            <pc:sldMk cId="980166604" sldId="2204"/>
            <ac:spMk id="141" creationId="{F52A8B51-0A89-497B-B882-6658E029A3F9}"/>
          </ac:spMkLst>
        </pc:spChg>
        <pc:spChg chg="add">
          <ac:chgData name="操之晴 TSAO,CHIH-CHING" userId="955153b0-89b8-4c1c-b3a8-851024761a5d" providerId="ADAL" clId="{EE9A5058-5B83-4E8E-BDB9-7C33027EC4A7}" dt="2021-07-22T09:50:58.935" v="1850" actId="26606"/>
          <ac:spMkLst>
            <pc:docMk/>
            <pc:sldMk cId="980166604" sldId="2204"/>
            <ac:spMk id="143" creationId="{EB1CEFBF-6F09-4052-862B-E219DA15757E}"/>
          </ac:spMkLst>
        </pc:spChg>
        <pc:spChg chg="add">
          <ac:chgData name="操之晴 TSAO,CHIH-CHING" userId="955153b0-89b8-4c1c-b3a8-851024761a5d" providerId="ADAL" clId="{EE9A5058-5B83-4E8E-BDB9-7C33027EC4A7}" dt="2021-07-22T09:50:58.935" v="1850" actId="26606"/>
          <ac:spMkLst>
            <pc:docMk/>
            <pc:sldMk cId="980166604" sldId="2204"/>
            <ac:spMk id="145" creationId="{BCB5D417-2A71-445D-B4C7-9E814D633D33}"/>
          </ac:spMkLst>
        </pc:spChg>
        <pc:picChg chg="del">
          <ac:chgData name="操之晴 TSAO,CHIH-CHING" userId="955153b0-89b8-4c1c-b3a8-851024761a5d" providerId="ADAL" clId="{EE9A5058-5B83-4E8E-BDB9-7C33027EC4A7}" dt="2021-07-22T09:49:44.644" v="1837" actId="478"/>
          <ac:picMkLst>
            <pc:docMk/>
            <pc:sldMk cId="980166604" sldId="2204"/>
            <ac:picMk id="3" creationId="{FFFCCB9D-F986-4B9E-8C5B-3B9CB616ED31}"/>
          </ac:picMkLst>
        </pc:picChg>
        <pc:picChg chg="del">
          <ac:chgData name="操之晴 TSAO,CHIH-CHING" userId="955153b0-89b8-4c1c-b3a8-851024761a5d" providerId="ADAL" clId="{EE9A5058-5B83-4E8E-BDB9-7C33027EC4A7}" dt="2021-07-22T09:49:44.644" v="1837" actId="478"/>
          <ac:picMkLst>
            <pc:docMk/>
            <pc:sldMk cId="980166604" sldId="2204"/>
            <ac:picMk id="1026" creationId="{498BBD8D-7B6F-4C7C-BA36-DFB64E89C670}"/>
          </ac:picMkLst>
        </pc:picChg>
        <pc:picChg chg="add mod ord">
          <ac:chgData name="操之晴 TSAO,CHIH-CHING" userId="955153b0-89b8-4c1c-b3a8-851024761a5d" providerId="ADAL" clId="{EE9A5058-5B83-4E8E-BDB9-7C33027EC4A7}" dt="2021-07-22T09:52:42.290" v="1867" actId="1076"/>
          <ac:picMkLst>
            <pc:docMk/>
            <pc:sldMk cId="980166604" sldId="2204"/>
            <ac:picMk id="2050" creationId="{2A9097B4-DA70-44CB-829A-E28D46FEE66D}"/>
          </ac:picMkLst>
        </pc:picChg>
        <pc:picChg chg="add mod ord">
          <ac:chgData name="操之晴 TSAO,CHIH-CHING" userId="955153b0-89b8-4c1c-b3a8-851024761a5d" providerId="ADAL" clId="{EE9A5058-5B83-4E8E-BDB9-7C33027EC4A7}" dt="2021-07-22T09:52:21.994" v="1865" actId="1076"/>
          <ac:picMkLst>
            <pc:docMk/>
            <pc:sldMk cId="980166604" sldId="2204"/>
            <ac:picMk id="2052" creationId="{25680CA0-092F-4BC0-8CE6-839C128289E6}"/>
          </ac:picMkLst>
        </pc:picChg>
        <pc:picChg chg="add mod">
          <ac:chgData name="操之晴 TSAO,CHIH-CHING" userId="955153b0-89b8-4c1c-b3a8-851024761a5d" providerId="ADAL" clId="{EE9A5058-5B83-4E8E-BDB9-7C33027EC4A7}" dt="2021-07-22T09:52:06.449" v="1863" actId="1076"/>
          <ac:picMkLst>
            <pc:docMk/>
            <pc:sldMk cId="980166604" sldId="2204"/>
            <ac:picMk id="2054" creationId="{87A366AD-6650-44E4-B0ED-DF68633A2274}"/>
          </ac:picMkLst>
        </pc:picChg>
        <pc:picChg chg="add del">
          <ac:chgData name="操之晴 TSAO,CHIH-CHING" userId="955153b0-89b8-4c1c-b3a8-851024761a5d" providerId="ADAL" clId="{EE9A5058-5B83-4E8E-BDB9-7C33027EC4A7}" dt="2021-07-22T15:19:12.380" v="3613" actId="21"/>
          <ac:picMkLst>
            <pc:docMk/>
            <pc:sldMk cId="980166604" sldId="2204"/>
            <ac:picMk id="2056" creationId="{2990ACE2-D6C8-4C51-AFDC-3D3DEF4866BE}"/>
          </ac:picMkLst>
        </pc:picChg>
        <pc:cxnChg chg="add del">
          <ac:chgData name="操之晴 TSAO,CHIH-CHING" userId="955153b0-89b8-4c1c-b3a8-851024761a5d" providerId="ADAL" clId="{EE9A5058-5B83-4E8E-BDB9-7C33027EC4A7}" dt="2021-07-22T09:50:58.935" v="1850" actId="26606"/>
          <ac:cxnSpMkLst>
            <pc:docMk/>
            <pc:sldMk cId="980166604" sldId="2204"/>
            <ac:cxnSpMk id="75" creationId="{DCD67800-37AC-4E14-89B0-F79DCB3FB86D}"/>
          </ac:cxnSpMkLst>
        </pc:cxnChg>
        <pc:cxnChg chg="add del">
          <ac:chgData name="操之晴 TSAO,CHIH-CHING" userId="955153b0-89b8-4c1c-b3a8-851024761a5d" providerId="ADAL" clId="{EE9A5058-5B83-4E8E-BDB9-7C33027EC4A7}" dt="2021-07-22T09:50:58.935" v="1850" actId="26606"/>
          <ac:cxnSpMkLst>
            <pc:docMk/>
            <pc:sldMk cId="980166604" sldId="2204"/>
            <ac:cxnSpMk id="77" creationId="{20F1788F-A5AE-4188-8274-F7F2E3833ECD}"/>
          </ac:cxnSpMkLst>
        </pc:cxnChg>
      </pc:sldChg>
      <pc:sldChg chg="addSp delSp modSp add del mod ord setBg modAnim">
        <pc:chgData name="操之晴 TSAO,CHIH-CHING" userId="955153b0-89b8-4c1c-b3a8-851024761a5d" providerId="ADAL" clId="{EE9A5058-5B83-4E8E-BDB9-7C33027EC4A7}" dt="2021-07-22T10:07:01.604" v="1968" actId="47"/>
        <pc:sldMkLst>
          <pc:docMk/>
          <pc:sldMk cId="3605114519" sldId="2205"/>
        </pc:sldMkLst>
        <pc:spChg chg="del">
          <ac:chgData name="操之晴 TSAO,CHIH-CHING" userId="955153b0-89b8-4c1c-b3a8-851024761a5d" providerId="ADAL" clId="{EE9A5058-5B83-4E8E-BDB9-7C33027EC4A7}" dt="2021-07-22T09:56:20.479" v="1932" actId="478"/>
          <ac:spMkLst>
            <pc:docMk/>
            <pc:sldMk cId="3605114519" sldId="2205"/>
            <ac:spMk id="13" creationId="{37275022-7F7A-4F23-8760-880FC1C31D33}"/>
          </ac:spMkLst>
        </pc:spChg>
        <pc:spChg chg="del">
          <ac:chgData name="操之晴 TSAO,CHIH-CHING" userId="955153b0-89b8-4c1c-b3a8-851024761a5d" providerId="ADAL" clId="{EE9A5058-5B83-4E8E-BDB9-7C33027EC4A7}" dt="2021-07-22T09:56:20.479" v="1932" actId="478"/>
          <ac:spMkLst>
            <pc:docMk/>
            <pc:sldMk cId="3605114519" sldId="2205"/>
            <ac:spMk id="14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56:20.479" v="1932" actId="478"/>
          <ac:spMkLst>
            <pc:docMk/>
            <pc:sldMk cId="3605114519" sldId="2205"/>
            <ac:spMk id="21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56:20.479" v="1932" actId="478"/>
          <ac:spMkLst>
            <pc:docMk/>
            <pc:sldMk cId="3605114519" sldId="2205"/>
            <ac:spMk id="22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56:20.479" v="1932" actId="478"/>
          <ac:spMkLst>
            <pc:docMk/>
            <pc:sldMk cId="3605114519" sldId="2205"/>
            <ac:spMk id="28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09:56:20.479" v="1932" actId="478"/>
          <ac:spMkLst>
            <pc:docMk/>
            <pc:sldMk cId="3605114519" sldId="2205"/>
            <ac:spMk id="31" creationId="{D2EE8945-3782-4C9A-8265-C1B712FF72E5}"/>
          </ac:spMkLst>
        </pc:spChg>
        <pc:spChg chg="add del">
          <ac:chgData name="操之晴 TSAO,CHIH-CHING" userId="955153b0-89b8-4c1c-b3a8-851024761a5d" providerId="ADAL" clId="{EE9A5058-5B83-4E8E-BDB9-7C33027EC4A7}" dt="2021-07-22T10:05:39.054" v="1940" actId="26606"/>
          <ac:spMkLst>
            <pc:docMk/>
            <pc:sldMk cId="3605114519" sldId="2205"/>
            <ac:spMk id="139" creationId="{42A4FC2C-047E-45A5-965D-8E1E3BF09BC6}"/>
          </ac:spMkLst>
        </pc:spChg>
        <pc:picChg chg="del">
          <ac:chgData name="操之晴 TSAO,CHIH-CHING" userId="955153b0-89b8-4c1c-b3a8-851024761a5d" providerId="ADAL" clId="{EE9A5058-5B83-4E8E-BDB9-7C33027EC4A7}" dt="2021-07-22T09:56:20.479" v="1932" actId="478"/>
          <ac:picMkLst>
            <pc:docMk/>
            <pc:sldMk cId="3605114519" sldId="2205"/>
            <ac:picMk id="3" creationId="{FFFCCB9D-F986-4B9E-8C5B-3B9CB616ED31}"/>
          </ac:picMkLst>
        </pc:picChg>
        <pc:picChg chg="del">
          <ac:chgData name="操之晴 TSAO,CHIH-CHING" userId="955153b0-89b8-4c1c-b3a8-851024761a5d" providerId="ADAL" clId="{EE9A5058-5B83-4E8E-BDB9-7C33027EC4A7}" dt="2021-07-22T09:56:20.479" v="1932" actId="478"/>
          <ac:picMkLst>
            <pc:docMk/>
            <pc:sldMk cId="3605114519" sldId="2205"/>
            <ac:picMk id="1026" creationId="{498BBD8D-7B6F-4C7C-BA36-DFB64E89C670}"/>
          </ac:picMkLst>
        </pc:picChg>
        <pc:picChg chg="add mod ord">
          <ac:chgData name="操之晴 TSAO,CHIH-CHING" userId="955153b0-89b8-4c1c-b3a8-851024761a5d" providerId="ADAL" clId="{EE9A5058-5B83-4E8E-BDB9-7C33027EC4A7}" dt="2021-07-22T10:06:38.361" v="1961" actId="1076"/>
          <ac:picMkLst>
            <pc:docMk/>
            <pc:sldMk cId="3605114519" sldId="2205"/>
            <ac:picMk id="3074" creationId="{EA4C42B6-6419-49E8-A9BA-5F114E87252C}"/>
          </ac:picMkLst>
        </pc:picChg>
        <pc:picChg chg="add mod ord">
          <ac:chgData name="操之晴 TSAO,CHIH-CHING" userId="955153b0-89b8-4c1c-b3a8-851024761a5d" providerId="ADAL" clId="{EE9A5058-5B83-4E8E-BDB9-7C33027EC4A7}" dt="2021-07-22T10:06:38.361" v="1961" actId="1076"/>
          <ac:picMkLst>
            <pc:docMk/>
            <pc:sldMk cId="3605114519" sldId="2205"/>
            <ac:picMk id="3076" creationId="{91EF886D-00CA-4E1C-845F-D071626F8441}"/>
          </ac:picMkLst>
        </pc:picChg>
        <pc:picChg chg="add mod">
          <ac:chgData name="操之晴 TSAO,CHIH-CHING" userId="955153b0-89b8-4c1c-b3a8-851024761a5d" providerId="ADAL" clId="{EE9A5058-5B83-4E8E-BDB9-7C33027EC4A7}" dt="2021-07-22T10:06:38.361" v="1961" actId="1076"/>
          <ac:picMkLst>
            <pc:docMk/>
            <pc:sldMk cId="3605114519" sldId="2205"/>
            <ac:picMk id="3078" creationId="{87C97EB5-12AC-42A9-9046-77087F93B3C3}"/>
          </ac:picMkLst>
        </pc:picChg>
        <pc:cxnChg chg="add del">
          <ac:chgData name="操之晴 TSAO,CHIH-CHING" userId="955153b0-89b8-4c1c-b3a8-851024761a5d" providerId="ADAL" clId="{EE9A5058-5B83-4E8E-BDB9-7C33027EC4A7}" dt="2021-07-22T10:05:39.056" v="1941" actId="26606"/>
          <ac:cxnSpMkLst>
            <pc:docMk/>
            <pc:sldMk cId="3605114519" sldId="2205"/>
            <ac:cxnSpMk id="75" creationId="{D4BDCD00-BA97-40D8-93CD-0A9CA931BE17}"/>
          </ac:cxnSpMkLst>
        </pc:cxnChg>
        <pc:cxnChg chg="add del">
          <ac:chgData name="操之晴 TSAO,CHIH-CHING" userId="955153b0-89b8-4c1c-b3a8-851024761a5d" providerId="ADAL" clId="{EE9A5058-5B83-4E8E-BDB9-7C33027EC4A7}" dt="2021-07-22T10:05:39.056" v="1941" actId="26606"/>
          <ac:cxnSpMkLst>
            <pc:docMk/>
            <pc:sldMk cId="3605114519" sldId="2205"/>
            <ac:cxnSpMk id="77" creationId="{2D631E40-F51C-4828-B23B-DF903513296E}"/>
          </ac:cxnSpMkLst>
        </pc:cxnChg>
        <pc:cxnChg chg="add">
          <ac:chgData name="操之晴 TSAO,CHIH-CHING" userId="955153b0-89b8-4c1c-b3a8-851024761a5d" providerId="ADAL" clId="{EE9A5058-5B83-4E8E-BDB9-7C33027EC4A7}" dt="2021-07-22T10:05:39.056" v="1941" actId="26606"/>
          <ac:cxnSpMkLst>
            <pc:docMk/>
            <pc:sldMk cId="3605114519" sldId="2205"/>
            <ac:cxnSpMk id="141" creationId="{2D631E40-F51C-4828-B23B-DF903513296E}"/>
          </ac:cxnSpMkLst>
        </pc:cxnChg>
        <pc:cxnChg chg="add">
          <ac:chgData name="操之晴 TSAO,CHIH-CHING" userId="955153b0-89b8-4c1c-b3a8-851024761a5d" providerId="ADAL" clId="{EE9A5058-5B83-4E8E-BDB9-7C33027EC4A7}" dt="2021-07-22T10:05:39.056" v="1941" actId="26606"/>
          <ac:cxnSpMkLst>
            <pc:docMk/>
            <pc:sldMk cId="3605114519" sldId="2205"/>
            <ac:cxnSpMk id="3080" creationId="{D4BDCD00-BA97-40D8-93CD-0A9CA931BE17}"/>
          </ac:cxnSpMkLst>
        </pc:cxnChg>
      </pc:sldChg>
      <pc:sldChg chg="addSp delSp modSp add mod ord modTransition setBg modAnim">
        <pc:chgData name="操之晴 TSAO,CHIH-CHING" userId="955153b0-89b8-4c1c-b3a8-851024761a5d" providerId="ADAL" clId="{EE9A5058-5B83-4E8E-BDB9-7C33027EC4A7}" dt="2021-07-22T12:27:53.109" v="3274"/>
        <pc:sldMkLst>
          <pc:docMk/>
          <pc:sldMk cId="4294860048" sldId="2205"/>
        </pc:sldMkLst>
        <pc:spChg chg="del">
          <ac:chgData name="操之晴 TSAO,CHIH-CHING" userId="955153b0-89b8-4c1c-b3a8-851024761a5d" providerId="ADAL" clId="{EE9A5058-5B83-4E8E-BDB9-7C33027EC4A7}" dt="2021-07-22T10:13:50.500" v="2047" actId="478"/>
          <ac:spMkLst>
            <pc:docMk/>
            <pc:sldMk cId="4294860048" sldId="2205"/>
            <ac:spMk id="13" creationId="{37275022-7F7A-4F23-8760-880FC1C31D33}"/>
          </ac:spMkLst>
        </pc:spChg>
        <pc:spChg chg="del">
          <ac:chgData name="操之晴 TSAO,CHIH-CHING" userId="955153b0-89b8-4c1c-b3a8-851024761a5d" providerId="ADAL" clId="{EE9A5058-5B83-4E8E-BDB9-7C33027EC4A7}" dt="2021-07-22T10:13:50.500" v="2047" actId="478"/>
          <ac:spMkLst>
            <pc:docMk/>
            <pc:sldMk cId="4294860048" sldId="2205"/>
            <ac:spMk id="14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10:18:58.950" v="2109" actId="1076"/>
          <ac:spMkLst>
            <pc:docMk/>
            <pc:sldMk cId="4294860048" sldId="2205"/>
            <ac:spMk id="18" creationId="{C7CD6753-FC4B-4BE6-A405-187DD12D1EBB}"/>
          </ac:spMkLst>
        </pc:spChg>
        <pc:spChg chg="add mod">
          <ac:chgData name="操之晴 TSAO,CHIH-CHING" userId="955153b0-89b8-4c1c-b3a8-851024761a5d" providerId="ADAL" clId="{EE9A5058-5B83-4E8E-BDB9-7C33027EC4A7}" dt="2021-07-22T10:20:13.190" v="2184" actId="20577"/>
          <ac:spMkLst>
            <pc:docMk/>
            <pc:sldMk cId="4294860048" sldId="2205"/>
            <ac:spMk id="19" creationId="{EF6A5E6B-8D07-4B27-ACAB-57B5401CC808}"/>
          </ac:spMkLst>
        </pc:spChg>
        <pc:spChg chg="add mod">
          <ac:chgData name="操之晴 TSAO,CHIH-CHING" userId="955153b0-89b8-4c1c-b3a8-851024761a5d" providerId="ADAL" clId="{EE9A5058-5B83-4E8E-BDB9-7C33027EC4A7}" dt="2021-07-22T10:24:00.740" v="2273" actId="1076"/>
          <ac:spMkLst>
            <pc:docMk/>
            <pc:sldMk cId="4294860048" sldId="2205"/>
            <ac:spMk id="20" creationId="{2AFBB7AF-0CDA-4DA3-8A41-66C218D37D1F}"/>
          </ac:spMkLst>
        </pc:spChg>
        <pc:spChg chg="del">
          <ac:chgData name="操之晴 TSAO,CHIH-CHING" userId="955153b0-89b8-4c1c-b3a8-851024761a5d" providerId="ADAL" clId="{EE9A5058-5B83-4E8E-BDB9-7C33027EC4A7}" dt="2021-07-22T10:13:50.500" v="2047" actId="478"/>
          <ac:spMkLst>
            <pc:docMk/>
            <pc:sldMk cId="4294860048" sldId="2205"/>
            <ac:spMk id="21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13:50.500" v="2047" actId="478"/>
          <ac:spMkLst>
            <pc:docMk/>
            <pc:sldMk cId="4294860048" sldId="2205"/>
            <ac:spMk id="22" creationId="{00000000-0000-0000-0000-000000000000}"/>
          </ac:spMkLst>
        </pc:spChg>
        <pc:spChg chg="add del mod">
          <ac:chgData name="操之晴 TSAO,CHIH-CHING" userId="955153b0-89b8-4c1c-b3a8-851024761a5d" providerId="ADAL" clId="{EE9A5058-5B83-4E8E-BDB9-7C33027EC4A7}" dt="2021-07-22T10:20:44.071" v="2194"/>
          <ac:spMkLst>
            <pc:docMk/>
            <pc:sldMk cId="4294860048" sldId="2205"/>
            <ac:spMk id="23" creationId="{A81251E0-FADB-4983-863A-5137EEF81798}"/>
          </ac:spMkLst>
        </pc:spChg>
        <pc:spChg chg="add mod">
          <ac:chgData name="操之晴 TSAO,CHIH-CHING" userId="955153b0-89b8-4c1c-b3a8-851024761a5d" providerId="ADAL" clId="{EE9A5058-5B83-4E8E-BDB9-7C33027EC4A7}" dt="2021-07-22T10:24:52.781" v="2311" actId="1076"/>
          <ac:spMkLst>
            <pc:docMk/>
            <pc:sldMk cId="4294860048" sldId="2205"/>
            <ac:spMk id="24" creationId="{0A21A33C-7B42-47E7-B225-0DFE81DA8862}"/>
          </ac:spMkLst>
        </pc:spChg>
        <pc:spChg chg="del">
          <ac:chgData name="操之晴 TSAO,CHIH-CHING" userId="955153b0-89b8-4c1c-b3a8-851024761a5d" providerId="ADAL" clId="{EE9A5058-5B83-4E8E-BDB9-7C33027EC4A7}" dt="2021-07-22T10:13:50.500" v="2047" actId="478"/>
          <ac:spMkLst>
            <pc:docMk/>
            <pc:sldMk cId="4294860048" sldId="2205"/>
            <ac:spMk id="28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13:50.500" v="2047" actId="478"/>
          <ac:spMkLst>
            <pc:docMk/>
            <pc:sldMk cId="4294860048" sldId="2205"/>
            <ac:spMk id="31" creationId="{D2EE8945-3782-4C9A-8265-C1B712FF72E5}"/>
          </ac:spMkLst>
        </pc:spChg>
        <pc:picChg chg="del">
          <ac:chgData name="操之晴 TSAO,CHIH-CHING" userId="955153b0-89b8-4c1c-b3a8-851024761a5d" providerId="ADAL" clId="{EE9A5058-5B83-4E8E-BDB9-7C33027EC4A7}" dt="2021-07-22T10:13:50.500" v="2047" actId="478"/>
          <ac:picMkLst>
            <pc:docMk/>
            <pc:sldMk cId="4294860048" sldId="2205"/>
            <ac:picMk id="3" creationId="{FFFCCB9D-F986-4B9E-8C5B-3B9CB616ED31}"/>
          </ac:picMkLst>
        </pc:picChg>
        <pc:picChg chg="del">
          <ac:chgData name="操之晴 TSAO,CHIH-CHING" userId="955153b0-89b8-4c1c-b3a8-851024761a5d" providerId="ADAL" clId="{EE9A5058-5B83-4E8E-BDB9-7C33027EC4A7}" dt="2021-07-22T10:13:50.500" v="2047" actId="478"/>
          <ac:picMkLst>
            <pc:docMk/>
            <pc:sldMk cId="4294860048" sldId="2205"/>
            <ac:picMk id="1026" creationId="{498BBD8D-7B6F-4C7C-BA36-DFB64E89C670}"/>
          </ac:picMkLst>
        </pc:picChg>
        <pc:picChg chg="add mod ord">
          <ac:chgData name="操之晴 TSAO,CHIH-CHING" userId="955153b0-89b8-4c1c-b3a8-851024761a5d" providerId="ADAL" clId="{EE9A5058-5B83-4E8E-BDB9-7C33027EC4A7}" dt="2021-07-22T10:17:36.269" v="2055" actId="1076"/>
          <ac:picMkLst>
            <pc:docMk/>
            <pc:sldMk cId="4294860048" sldId="2205"/>
            <ac:picMk id="4098" creationId="{6B4458B9-A1CE-434A-87E7-C13CF16C3AC9}"/>
          </ac:picMkLst>
        </pc:picChg>
        <pc:picChg chg="add mod">
          <ac:chgData name="操之晴 TSAO,CHIH-CHING" userId="955153b0-89b8-4c1c-b3a8-851024761a5d" providerId="ADAL" clId="{EE9A5058-5B83-4E8E-BDB9-7C33027EC4A7}" dt="2021-07-22T10:17:32.323" v="2054" actId="1076"/>
          <ac:picMkLst>
            <pc:docMk/>
            <pc:sldMk cId="4294860048" sldId="2205"/>
            <ac:picMk id="4100" creationId="{ACC28D33-B7B3-4B17-B93B-1BB3819B6058}"/>
          </ac:picMkLst>
        </pc:picChg>
        <pc:picChg chg="add mod ord">
          <ac:chgData name="操之晴 TSAO,CHIH-CHING" userId="955153b0-89b8-4c1c-b3a8-851024761a5d" providerId="ADAL" clId="{EE9A5058-5B83-4E8E-BDB9-7C33027EC4A7}" dt="2021-07-22T10:17:56.948" v="2060" actId="1036"/>
          <ac:picMkLst>
            <pc:docMk/>
            <pc:sldMk cId="4294860048" sldId="2205"/>
            <ac:picMk id="4102" creationId="{452FD09D-0693-4D33-ABED-7450EB3219A8}"/>
          </ac:picMkLst>
        </pc:picChg>
        <pc:picChg chg="add mod">
          <ac:chgData name="操之晴 TSAO,CHIH-CHING" userId="955153b0-89b8-4c1c-b3a8-851024761a5d" providerId="ADAL" clId="{EE9A5058-5B83-4E8E-BDB9-7C33027EC4A7}" dt="2021-07-22T10:17:41.629" v="2057" actId="1076"/>
          <ac:picMkLst>
            <pc:docMk/>
            <pc:sldMk cId="4294860048" sldId="2205"/>
            <ac:picMk id="4104" creationId="{4863FBEA-F5FF-4D6A-9633-F4DD1CDDA345}"/>
          </ac:picMkLst>
        </pc:picChg>
        <pc:cxnChg chg="add">
          <ac:chgData name="操之晴 TSAO,CHIH-CHING" userId="955153b0-89b8-4c1c-b3a8-851024761a5d" providerId="ADAL" clId="{EE9A5058-5B83-4E8E-BDB9-7C33027EC4A7}" dt="2021-07-22T10:17:16.974" v="2052" actId="26606"/>
          <ac:cxnSpMkLst>
            <pc:docMk/>
            <pc:sldMk cId="4294860048" sldId="2205"/>
            <ac:cxnSpMk id="77" creationId="{91B6081D-D3E8-4209-B85B-EB1C655A6272}"/>
          </ac:cxnSpMkLst>
        </pc:cxnChg>
        <pc:cxnChg chg="add">
          <ac:chgData name="操之晴 TSAO,CHIH-CHING" userId="955153b0-89b8-4c1c-b3a8-851024761a5d" providerId="ADAL" clId="{EE9A5058-5B83-4E8E-BDB9-7C33027EC4A7}" dt="2021-07-22T10:17:16.974" v="2052" actId="26606"/>
          <ac:cxnSpMkLst>
            <pc:docMk/>
            <pc:sldMk cId="4294860048" sldId="2205"/>
            <ac:cxnSpMk id="79" creationId="{28CA55E4-1295-45C8-BA05-5A9E705B749A}"/>
          </ac:cxnSpMkLst>
        </pc:cxnChg>
        <pc:cxnChg chg="add">
          <ac:chgData name="操之晴 TSAO,CHIH-CHING" userId="955153b0-89b8-4c1c-b3a8-851024761a5d" providerId="ADAL" clId="{EE9A5058-5B83-4E8E-BDB9-7C33027EC4A7}" dt="2021-07-22T10:17:16.974" v="2052" actId="26606"/>
          <ac:cxnSpMkLst>
            <pc:docMk/>
            <pc:sldMk cId="4294860048" sldId="2205"/>
            <ac:cxnSpMk id="81" creationId="{08C5794E-A9A1-4A23-AF68-C79A7822334C}"/>
          </ac:cxnSpMkLst>
        </pc:cxnChg>
      </pc:sldChg>
      <pc:sldChg chg="addSp delSp modSp new mod modTransition setBg modAnim">
        <pc:chgData name="操之晴 TSAO,CHIH-CHING" userId="955153b0-89b8-4c1c-b3a8-851024761a5d" providerId="ADAL" clId="{EE9A5058-5B83-4E8E-BDB9-7C33027EC4A7}" dt="2021-07-22T14:39:35.916" v="3499" actId="207"/>
        <pc:sldMkLst>
          <pc:docMk/>
          <pc:sldMk cId="374631300" sldId="2206"/>
        </pc:sldMkLst>
        <pc:spChg chg="add mod">
          <ac:chgData name="操之晴 TSAO,CHIH-CHING" userId="955153b0-89b8-4c1c-b3a8-851024761a5d" providerId="ADAL" clId="{EE9A5058-5B83-4E8E-BDB9-7C33027EC4A7}" dt="2021-07-22T10:36:44.296" v="2400" actId="14100"/>
          <ac:spMkLst>
            <pc:docMk/>
            <pc:sldMk cId="374631300" sldId="2206"/>
            <ac:spMk id="6" creationId="{CC83042A-DB08-4260-AD1C-CD18BD60BF43}"/>
          </ac:spMkLst>
        </pc:spChg>
        <pc:spChg chg="add mod">
          <ac:chgData name="操之晴 TSAO,CHIH-CHING" userId="955153b0-89b8-4c1c-b3a8-851024761a5d" providerId="ADAL" clId="{EE9A5058-5B83-4E8E-BDB9-7C33027EC4A7}" dt="2021-07-22T14:39:35.916" v="3499" actId="207"/>
          <ac:spMkLst>
            <pc:docMk/>
            <pc:sldMk cId="374631300" sldId="2206"/>
            <ac:spMk id="7" creationId="{73FD8221-169D-4D0A-87A3-898800BF7593}"/>
          </ac:spMkLst>
        </pc:spChg>
        <pc:spChg chg="add">
          <ac:chgData name="操之晴 TSAO,CHIH-CHING" userId="955153b0-89b8-4c1c-b3a8-851024761a5d" providerId="ADAL" clId="{EE9A5058-5B83-4E8E-BDB9-7C33027EC4A7}" dt="2021-07-22T10:35:34.319" v="2388" actId="26606"/>
          <ac:spMkLst>
            <pc:docMk/>
            <pc:sldMk cId="374631300" sldId="2206"/>
            <ac:spMk id="12" creationId="{1AC4D4E3-486A-464A-8EC8-D44881097267}"/>
          </ac:spMkLst>
        </pc:spChg>
        <pc:spChg chg="add">
          <ac:chgData name="操之晴 TSAO,CHIH-CHING" userId="955153b0-89b8-4c1c-b3a8-851024761a5d" providerId="ADAL" clId="{EE9A5058-5B83-4E8E-BDB9-7C33027EC4A7}" dt="2021-07-22T10:35:34.319" v="2388" actId="26606"/>
          <ac:spMkLst>
            <pc:docMk/>
            <pc:sldMk cId="374631300" sldId="2206"/>
            <ac:spMk id="13" creationId="{69D184B2-2226-4E31-BCCB-444330767440}"/>
          </ac:spMkLst>
        </pc:spChg>
        <pc:spChg chg="add">
          <ac:chgData name="操之晴 TSAO,CHIH-CHING" userId="955153b0-89b8-4c1c-b3a8-851024761a5d" providerId="ADAL" clId="{EE9A5058-5B83-4E8E-BDB9-7C33027EC4A7}" dt="2021-07-22T10:35:34.319" v="2388" actId="26606"/>
          <ac:spMkLst>
            <pc:docMk/>
            <pc:sldMk cId="374631300" sldId="2206"/>
            <ac:spMk id="14" creationId="{864DE13E-58EB-4475-B79C-0D4FC651239B}"/>
          </ac:spMkLst>
        </pc:spChg>
        <pc:spChg chg="add del mod">
          <ac:chgData name="操之晴 TSAO,CHIH-CHING" userId="955153b0-89b8-4c1c-b3a8-851024761a5d" providerId="ADAL" clId="{EE9A5058-5B83-4E8E-BDB9-7C33027EC4A7}" dt="2021-07-22T10:38:06.974" v="2411" actId="478"/>
          <ac:spMkLst>
            <pc:docMk/>
            <pc:sldMk cId="374631300" sldId="2206"/>
            <ac:spMk id="15" creationId="{90367294-714B-46F5-B35F-DDC3FDE4FA15}"/>
          </ac:spMkLst>
        </pc:spChg>
        <pc:spChg chg="add mod">
          <ac:chgData name="操之晴 TSAO,CHIH-CHING" userId="955153b0-89b8-4c1c-b3a8-851024761a5d" providerId="ADAL" clId="{EE9A5058-5B83-4E8E-BDB9-7C33027EC4A7}" dt="2021-07-22T10:38:19.297" v="2413" actId="1076"/>
          <ac:spMkLst>
            <pc:docMk/>
            <pc:sldMk cId="374631300" sldId="2206"/>
            <ac:spMk id="17" creationId="{7153CC60-0A3D-415E-8A60-CD309580F9BE}"/>
          </ac:spMkLst>
        </pc:spChg>
        <pc:spChg chg="add mod">
          <ac:chgData name="操之晴 TSAO,CHIH-CHING" userId="955153b0-89b8-4c1c-b3a8-851024761a5d" providerId="ADAL" clId="{EE9A5058-5B83-4E8E-BDB9-7C33027EC4A7}" dt="2021-07-22T10:39:56.906" v="2458" actId="1076"/>
          <ac:spMkLst>
            <pc:docMk/>
            <pc:sldMk cId="374631300" sldId="2206"/>
            <ac:spMk id="18" creationId="{68C93C46-5949-4F00-B519-60E097B4E144}"/>
          </ac:spMkLst>
        </pc:spChg>
        <pc:spChg chg="add mod">
          <ac:chgData name="操之晴 TSAO,CHIH-CHING" userId="955153b0-89b8-4c1c-b3a8-851024761a5d" providerId="ADAL" clId="{EE9A5058-5B83-4E8E-BDB9-7C33027EC4A7}" dt="2021-07-22T10:40:18.122" v="2489" actId="14100"/>
          <ac:spMkLst>
            <pc:docMk/>
            <pc:sldMk cId="374631300" sldId="2206"/>
            <ac:spMk id="19" creationId="{CD8FBF6F-E8E5-44DD-80BB-0E066489D828}"/>
          </ac:spMkLst>
        </pc:spChg>
        <pc:picChg chg="add mod ord">
          <ac:chgData name="操之晴 TSAO,CHIH-CHING" userId="955153b0-89b8-4c1c-b3a8-851024761a5d" providerId="ADAL" clId="{EE9A5058-5B83-4E8E-BDB9-7C33027EC4A7}" dt="2021-07-22T10:36:55.868" v="2404" actId="1076"/>
          <ac:picMkLst>
            <pc:docMk/>
            <pc:sldMk cId="374631300" sldId="2206"/>
            <ac:picMk id="3" creationId="{DF5794F9-4149-490C-BDDE-6B77C7B8BE43}"/>
          </ac:picMkLst>
        </pc:picChg>
        <pc:picChg chg="add mod">
          <ac:chgData name="操之晴 TSAO,CHIH-CHING" userId="955153b0-89b8-4c1c-b3a8-851024761a5d" providerId="ADAL" clId="{EE9A5058-5B83-4E8E-BDB9-7C33027EC4A7}" dt="2021-07-22T10:35:48.981" v="2391" actId="1076"/>
          <ac:picMkLst>
            <pc:docMk/>
            <pc:sldMk cId="374631300" sldId="2206"/>
            <ac:picMk id="5" creationId="{808C04A9-B1C4-44D1-94E9-24E576F0FDD9}"/>
          </ac:picMkLst>
        </pc:picChg>
        <pc:cxnChg chg="add del">
          <ac:chgData name="操之晴 TSAO,CHIH-CHING" userId="955153b0-89b8-4c1c-b3a8-851024761a5d" providerId="ADAL" clId="{EE9A5058-5B83-4E8E-BDB9-7C33027EC4A7}" dt="2021-07-22T10:35:34.313" v="2387" actId="26606"/>
          <ac:cxnSpMkLst>
            <pc:docMk/>
            <pc:sldMk cId="374631300" sldId="2206"/>
            <ac:cxnSpMk id="10" creationId="{4D56677B-C0B7-4DAC-ACAD-8054FF1B599A}"/>
          </ac:cxnSpMkLst>
        </pc:cxnChg>
        <pc:cxnChg chg="add">
          <ac:chgData name="操之晴 TSAO,CHIH-CHING" userId="955153b0-89b8-4c1c-b3a8-851024761a5d" providerId="ADAL" clId="{EE9A5058-5B83-4E8E-BDB9-7C33027EC4A7}" dt="2021-07-22T10:35:34.319" v="2388" actId="26606"/>
          <ac:cxnSpMkLst>
            <pc:docMk/>
            <pc:sldMk cId="374631300" sldId="2206"/>
            <ac:cxnSpMk id="16" creationId="{02E9B2EE-76CA-47F3-9977-3F2FCB7FD252}"/>
          </ac:cxnSpMkLst>
        </pc:cxnChg>
      </pc:sldChg>
      <pc:sldChg chg="addSp delSp modSp add del mod ord modAnim">
        <pc:chgData name="操之晴 TSAO,CHIH-CHING" userId="955153b0-89b8-4c1c-b3a8-851024761a5d" providerId="ADAL" clId="{EE9A5058-5B83-4E8E-BDB9-7C33027EC4A7}" dt="2021-07-22T10:13:09.327" v="2043" actId="47"/>
        <pc:sldMkLst>
          <pc:docMk/>
          <pc:sldMk cId="1795611631" sldId="2206"/>
        </pc:sldMkLst>
        <pc:spChg chg="del">
          <ac:chgData name="操之晴 TSAO,CHIH-CHING" userId="955153b0-89b8-4c1c-b3a8-851024761a5d" providerId="ADAL" clId="{EE9A5058-5B83-4E8E-BDB9-7C33027EC4A7}" dt="2021-07-22T10:06:50.256" v="1965" actId="478"/>
          <ac:spMkLst>
            <pc:docMk/>
            <pc:sldMk cId="1795611631" sldId="2206"/>
            <ac:spMk id="13" creationId="{37275022-7F7A-4F23-8760-880FC1C31D33}"/>
          </ac:spMkLst>
        </pc:spChg>
        <pc:spChg chg="del">
          <ac:chgData name="操之晴 TSAO,CHIH-CHING" userId="955153b0-89b8-4c1c-b3a8-851024761a5d" providerId="ADAL" clId="{EE9A5058-5B83-4E8E-BDB9-7C33027EC4A7}" dt="2021-07-22T10:06:50.256" v="1965" actId="478"/>
          <ac:spMkLst>
            <pc:docMk/>
            <pc:sldMk cId="1795611631" sldId="2206"/>
            <ac:spMk id="14" creationId="{00000000-0000-0000-0000-000000000000}"/>
          </ac:spMkLst>
        </pc:spChg>
        <pc:spChg chg="add mod">
          <ac:chgData name="操之晴 TSAO,CHIH-CHING" userId="955153b0-89b8-4c1c-b3a8-851024761a5d" providerId="ADAL" clId="{EE9A5058-5B83-4E8E-BDB9-7C33027EC4A7}" dt="2021-07-22T10:10:41.550" v="2036" actId="1076"/>
          <ac:spMkLst>
            <pc:docMk/>
            <pc:sldMk cId="1795611631" sldId="2206"/>
            <ac:spMk id="16" creationId="{55972728-7296-4AD9-ADBC-412BA3F9B68D}"/>
          </ac:spMkLst>
        </pc:spChg>
        <pc:spChg chg="del">
          <ac:chgData name="操之晴 TSAO,CHIH-CHING" userId="955153b0-89b8-4c1c-b3a8-851024761a5d" providerId="ADAL" clId="{EE9A5058-5B83-4E8E-BDB9-7C33027EC4A7}" dt="2021-07-22T10:06:50.256" v="1965" actId="478"/>
          <ac:spMkLst>
            <pc:docMk/>
            <pc:sldMk cId="1795611631" sldId="2206"/>
            <ac:spMk id="21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06:50.256" v="1965" actId="478"/>
          <ac:spMkLst>
            <pc:docMk/>
            <pc:sldMk cId="1795611631" sldId="2206"/>
            <ac:spMk id="22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06:50.256" v="1965" actId="478"/>
          <ac:spMkLst>
            <pc:docMk/>
            <pc:sldMk cId="1795611631" sldId="2206"/>
            <ac:spMk id="28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06:50.256" v="1965" actId="478"/>
          <ac:spMkLst>
            <pc:docMk/>
            <pc:sldMk cId="1795611631" sldId="2206"/>
            <ac:spMk id="31" creationId="{D2EE8945-3782-4C9A-8265-C1B712FF72E5}"/>
          </ac:spMkLst>
        </pc:spChg>
        <pc:picChg chg="del">
          <ac:chgData name="操之晴 TSAO,CHIH-CHING" userId="955153b0-89b8-4c1c-b3a8-851024761a5d" providerId="ADAL" clId="{EE9A5058-5B83-4E8E-BDB9-7C33027EC4A7}" dt="2021-07-22T10:06:50.256" v="1965" actId="478"/>
          <ac:picMkLst>
            <pc:docMk/>
            <pc:sldMk cId="1795611631" sldId="2206"/>
            <ac:picMk id="3" creationId="{FFFCCB9D-F986-4B9E-8C5B-3B9CB616ED31}"/>
          </ac:picMkLst>
        </pc:picChg>
        <pc:picChg chg="add mod">
          <ac:chgData name="操之晴 TSAO,CHIH-CHING" userId="955153b0-89b8-4c1c-b3a8-851024761a5d" providerId="ADAL" clId="{EE9A5058-5B83-4E8E-BDB9-7C33027EC4A7}" dt="2021-07-22T10:10:35.302" v="2035" actId="14100"/>
          <ac:picMkLst>
            <pc:docMk/>
            <pc:sldMk cId="1795611631" sldId="2206"/>
            <ac:picMk id="10" creationId="{F4748427-80E9-47A7-BB54-9A08376DE529}"/>
          </ac:picMkLst>
        </pc:picChg>
        <pc:picChg chg="add mod">
          <ac:chgData name="操之晴 TSAO,CHIH-CHING" userId="955153b0-89b8-4c1c-b3a8-851024761a5d" providerId="ADAL" clId="{EE9A5058-5B83-4E8E-BDB9-7C33027EC4A7}" dt="2021-07-22T10:12:56.308" v="2039" actId="1076"/>
          <ac:picMkLst>
            <pc:docMk/>
            <pc:sldMk cId="1795611631" sldId="2206"/>
            <ac:picMk id="11" creationId="{9209C8DE-3700-4F10-979C-8411F6F1BC31}"/>
          </ac:picMkLst>
        </pc:picChg>
        <pc:picChg chg="add mod">
          <ac:chgData name="操之晴 TSAO,CHIH-CHING" userId="955153b0-89b8-4c1c-b3a8-851024761a5d" providerId="ADAL" clId="{EE9A5058-5B83-4E8E-BDB9-7C33027EC4A7}" dt="2021-07-22T10:10:14.141" v="2031" actId="1076"/>
          <ac:picMkLst>
            <pc:docMk/>
            <pc:sldMk cId="1795611631" sldId="2206"/>
            <ac:picMk id="12" creationId="{DAE54B8A-5CD5-4606-BF86-A8CAEE3A2706}"/>
          </ac:picMkLst>
        </pc:picChg>
        <pc:picChg chg="add del mod">
          <ac:chgData name="操之晴 TSAO,CHIH-CHING" userId="955153b0-89b8-4c1c-b3a8-851024761a5d" providerId="ADAL" clId="{EE9A5058-5B83-4E8E-BDB9-7C33027EC4A7}" dt="2021-07-22T10:13:07.930" v="2042" actId="478"/>
          <ac:picMkLst>
            <pc:docMk/>
            <pc:sldMk cId="1795611631" sldId="2206"/>
            <ac:picMk id="19" creationId="{6699637C-F490-411F-963A-445E48D2B92E}"/>
          </ac:picMkLst>
        </pc:picChg>
        <pc:picChg chg="del">
          <ac:chgData name="操之晴 TSAO,CHIH-CHING" userId="955153b0-89b8-4c1c-b3a8-851024761a5d" providerId="ADAL" clId="{EE9A5058-5B83-4E8E-BDB9-7C33027EC4A7}" dt="2021-07-22T10:06:50.256" v="1965" actId="478"/>
          <ac:picMkLst>
            <pc:docMk/>
            <pc:sldMk cId="1795611631" sldId="2206"/>
            <ac:picMk id="1026" creationId="{498BBD8D-7B6F-4C7C-BA36-DFB64E89C670}"/>
          </ac:picMkLst>
        </pc:picChg>
        <pc:cxnChg chg="add del mod">
          <ac:chgData name="操之晴 TSAO,CHIH-CHING" userId="955153b0-89b8-4c1c-b3a8-851024761a5d" providerId="ADAL" clId="{EE9A5058-5B83-4E8E-BDB9-7C33027EC4A7}" dt="2021-07-22T10:12:52.448" v="2037" actId="478"/>
          <ac:cxnSpMkLst>
            <pc:docMk/>
            <pc:sldMk cId="1795611631" sldId="2206"/>
            <ac:cxnSpMk id="4" creationId="{37B2BBC3-B831-4AC7-9F14-B8B9385720A4}"/>
          </ac:cxnSpMkLst>
        </pc:cxnChg>
        <pc:cxnChg chg="add del mod">
          <ac:chgData name="操之晴 TSAO,CHIH-CHING" userId="955153b0-89b8-4c1c-b3a8-851024761a5d" providerId="ADAL" clId="{EE9A5058-5B83-4E8E-BDB9-7C33027EC4A7}" dt="2021-07-22T10:12:53.388" v="2038" actId="478"/>
          <ac:cxnSpMkLst>
            <pc:docMk/>
            <pc:sldMk cId="1795611631" sldId="2206"/>
            <ac:cxnSpMk id="15" creationId="{C2DDFC1C-5BBE-4AAA-A644-1C487444D4DF}"/>
          </ac:cxnSpMkLst>
        </pc:cxnChg>
      </pc:sldChg>
      <pc:sldChg chg="addSp delSp modSp add mod ord modTransition delAnim modAnim">
        <pc:chgData name="操之晴 TSAO,CHIH-CHING" userId="955153b0-89b8-4c1c-b3a8-851024761a5d" providerId="ADAL" clId="{EE9A5058-5B83-4E8E-BDB9-7C33027EC4A7}" dt="2021-07-22T12:33:25.310" v="3326" actId="1036"/>
        <pc:sldMkLst>
          <pc:docMk/>
          <pc:sldMk cId="3891993842" sldId="2207"/>
        </pc:sldMkLst>
        <pc:spChg chg="del">
          <ac:chgData name="操之晴 TSAO,CHIH-CHING" userId="955153b0-89b8-4c1c-b3a8-851024761a5d" providerId="ADAL" clId="{EE9A5058-5B83-4E8E-BDB9-7C33027EC4A7}" dt="2021-07-22T10:31:27.702" v="2360" actId="478"/>
          <ac:spMkLst>
            <pc:docMk/>
            <pc:sldMk cId="3891993842" sldId="2207"/>
            <ac:spMk id="13" creationId="{37275022-7F7A-4F23-8760-880FC1C31D33}"/>
          </ac:spMkLst>
        </pc:spChg>
        <pc:spChg chg="mod">
          <ac:chgData name="操之晴 TSAO,CHIH-CHING" userId="955153b0-89b8-4c1c-b3a8-851024761a5d" providerId="ADAL" clId="{EE9A5058-5B83-4E8E-BDB9-7C33027EC4A7}" dt="2021-07-22T12:33:25.310" v="3326" actId="1036"/>
          <ac:spMkLst>
            <pc:docMk/>
            <pc:sldMk cId="3891993842" sldId="2207"/>
            <ac:spMk id="14" creationId="{00000000-0000-0000-0000-000000000000}"/>
          </ac:spMkLst>
        </pc:spChg>
        <pc:spChg chg="mod">
          <ac:chgData name="操之晴 TSAO,CHIH-CHING" userId="955153b0-89b8-4c1c-b3a8-851024761a5d" providerId="ADAL" clId="{EE9A5058-5B83-4E8E-BDB9-7C33027EC4A7}" dt="2021-07-22T12:33:25.310" v="3326" actId="1036"/>
          <ac:spMkLst>
            <pc:docMk/>
            <pc:sldMk cId="3891993842" sldId="2207"/>
            <ac:spMk id="21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31:27.702" v="2360" actId="478"/>
          <ac:spMkLst>
            <pc:docMk/>
            <pc:sldMk cId="3891993842" sldId="2207"/>
            <ac:spMk id="22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31:27.702" v="2360" actId="478"/>
          <ac:spMkLst>
            <pc:docMk/>
            <pc:sldMk cId="3891993842" sldId="2207"/>
            <ac:spMk id="28" creationId="{00000000-0000-0000-0000-000000000000}"/>
          </ac:spMkLst>
        </pc:spChg>
        <pc:spChg chg="del">
          <ac:chgData name="操之晴 TSAO,CHIH-CHING" userId="955153b0-89b8-4c1c-b3a8-851024761a5d" providerId="ADAL" clId="{EE9A5058-5B83-4E8E-BDB9-7C33027EC4A7}" dt="2021-07-22T10:28:39.580" v="2341" actId="478"/>
          <ac:spMkLst>
            <pc:docMk/>
            <pc:sldMk cId="3891993842" sldId="2207"/>
            <ac:spMk id="31" creationId="{D2EE8945-3782-4C9A-8265-C1B712FF72E5}"/>
          </ac:spMkLst>
        </pc:spChg>
        <pc:picChg chg="del">
          <ac:chgData name="操之晴 TSAO,CHIH-CHING" userId="955153b0-89b8-4c1c-b3a8-851024761a5d" providerId="ADAL" clId="{EE9A5058-5B83-4E8E-BDB9-7C33027EC4A7}" dt="2021-07-22T10:28:37.939" v="2340" actId="478"/>
          <ac:picMkLst>
            <pc:docMk/>
            <pc:sldMk cId="3891993842" sldId="2207"/>
            <ac:picMk id="3" creationId="{FFFCCB9D-F986-4B9E-8C5B-3B9CB616ED31}"/>
          </ac:picMkLst>
        </pc:picChg>
        <pc:picChg chg="add mod">
          <ac:chgData name="操之晴 TSAO,CHIH-CHING" userId="955153b0-89b8-4c1c-b3a8-851024761a5d" providerId="ADAL" clId="{EE9A5058-5B83-4E8E-BDB9-7C33027EC4A7}" dt="2021-07-22T12:33:25.310" v="3326" actId="1036"/>
          <ac:picMkLst>
            <pc:docMk/>
            <pc:sldMk cId="3891993842" sldId="2207"/>
            <ac:picMk id="4" creationId="{ECDA16C3-0565-41E5-BE3A-82E7F0C99746}"/>
          </ac:picMkLst>
        </pc:picChg>
        <pc:picChg chg="add mod">
          <ac:chgData name="操之晴 TSAO,CHIH-CHING" userId="955153b0-89b8-4c1c-b3a8-851024761a5d" providerId="ADAL" clId="{EE9A5058-5B83-4E8E-BDB9-7C33027EC4A7}" dt="2021-07-22T10:33:59.870" v="2380" actId="14100"/>
          <ac:picMkLst>
            <pc:docMk/>
            <pc:sldMk cId="3891993842" sldId="2207"/>
            <ac:picMk id="6" creationId="{3AAB1C6C-8DE5-4805-8C5B-2E95EC567D0E}"/>
          </ac:picMkLst>
        </pc:picChg>
        <pc:picChg chg="add mod">
          <ac:chgData name="操之晴 TSAO,CHIH-CHING" userId="955153b0-89b8-4c1c-b3a8-851024761a5d" providerId="ADAL" clId="{EE9A5058-5B83-4E8E-BDB9-7C33027EC4A7}" dt="2021-07-22T10:33:59.870" v="2380" actId="14100"/>
          <ac:picMkLst>
            <pc:docMk/>
            <pc:sldMk cId="3891993842" sldId="2207"/>
            <ac:picMk id="8" creationId="{F15533EE-98E7-4CBD-9351-94E366054CCE}"/>
          </ac:picMkLst>
        </pc:picChg>
        <pc:picChg chg="add mod">
          <ac:chgData name="操之晴 TSAO,CHIH-CHING" userId="955153b0-89b8-4c1c-b3a8-851024761a5d" providerId="ADAL" clId="{EE9A5058-5B83-4E8E-BDB9-7C33027EC4A7}" dt="2021-07-22T10:33:59.870" v="2380" actId="14100"/>
          <ac:picMkLst>
            <pc:docMk/>
            <pc:sldMk cId="3891993842" sldId="2207"/>
            <ac:picMk id="10" creationId="{BF27D782-7187-4B9E-833F-4B1DE4165622}"/>
          </ac:picMkLst>
        </pc:picChg>
        <pc:picChg chg="add mod">
          <ac:chgData name="操之晴 TSAO,CHIH-CHING" userId="955153b0-89b8-4c1c-b3a8-851024761a5d" providerId="ADAL" clId="{EE9A5058-5B83-4E8E-BDB9-7C33027EC4A7}" dt="2021-07-22T12:33:25.310" v="3326" actId="1036"/>
          <ac:picMkLst>
            <pc:docMk/>
            <pc:sldMk cId="3891993842" sldId="2207"/>
            <ac:picMk id="12" creationId="{DC27B3AA-8A04-440E-96D4-6479A678356A}"/>
          </ac:picMkLst>
        </pc:picChg>
        <pc:picChg chg="add mod">
          <ac:chgData name="操之晴 TSAO,CHIH-CHING" userId="955153b0-89b8-4c1c-b3a8-851024761a5d" providerId="ADAL" clId="{EE9A5058-5B83-4E8E-BDB9-7C33027EC4A7}" dt="2021-07-22T10:33:59.870" v="2380" actId="14100"/>
          <ac:picMkLst>
            <pc:docMk/>
            <pc:sldMk cId="3891993842" sldId="2207"/>
            <ac:picMk id="16" creationId="{72B45497-2393-4653-90D5-9C7854086AC0}"/>
          </ac:picMkLst>
        </pc:picChg>
        <pc:picChg chg="del">
          <ac:chgData name="操之晴 TSAO,CHIH-CHING" userId="955153b0-89b8-4c1c-b3a8-851024761a5d" providerId="ADAL" clId="{EE9A5058-5B83-4E8E-BDB9-7C33027EC4A7}" dt="2021-07-22T10:31:27.702" v="2360" actId="478"/>
          <ac:picMkLst>
            <pc:docMk/>
            <pc:sldMk cId="3891993842" sldId="2207"/>
            <ac:picMk id="1026" creationId="{498BBD8D-7B6F-4C7C-BA36-DFB64E89C670}"/>
          </ac:picMkLst>
        </pc:picChg>
      </pc:sldChg>
      <pc:sldChg chg="addSp delSp modSp add mod modTransition delAnim modAnim">
        <pc:chgData name="操之晴 TSAO,CHIH-CHING" userId="955153b0-89b8-4c1c-b3a8-851024761a5d" providerId="ADAL" clId="{EE9A5058-5B83-4E8E-BDB9-7C33027EC4A7}" dt="2021-07-22T12:33:19.345" v="3320" actId="1036"/>
        <pc:sldMkLst>
          <pc:docMk/>
          <pc:sldMk cId="1922859509" sldId="2208"/>
        </pc:sldMkLst>
        <pc:spChg chg="add mod">
          <ac:chgData name="操之晴 TSAO,CHIH-CHING" userId="955153b0-89b8-4c1c-b3a8-851024761a5d" providerId="ADAL" clId="{EE9A5058-5B83-4E8E-BDB9-7C33027EC4A7}" dt="2021-07-22T10:51:01.406" v="2838" actId="1076"/>
          <ac:spMkLst>
            <pc:docMk/>
            <pc:sldMk cId="1922859509" sldId="2208"/>
            <ac:spMk id="13" creationId="{79ACDD6D-C562-44BC-AEA3-A91345E14F53}"/>
          </ac:spMkLst>
        </pc:spChg>
        <pc:spChg chg="mod">
          <ac:chgData name="操之晴 TSAO,CHIH-CHING" userId="955153b0-89b8-4c1c-b3a8-851024761a5d" providerId="ADAL" clId="{EE9A5058-5B83-4E8E-BDB9-7C33027EC4A7}" dt="2021-07-22T12:33:19.345" v="3320" actId="1036"/>
          <ac:spMkLst>
            <pc:docMk/>
            <pc:sldMk cId="1922859509" sldId="2208"/>
            <ac:spMk id="14" creationId="{00000000-0000-0000-0000-000000000000}"/>
          </ac:spMkLst>
        </pc:spChg>
        <pc:spChg chg="add del mod">
          <ac:chgData name="操之晴 TSAO,CHIH-CHING" userId="955153b0-89b8-4c1c-b3a8-851024761a5d" providerId="ADAL" clId="{EE9A5058-5B83-4E8E-BDB9-7C33027EC4A7}" dt="2021-07-22T10:52:38.349" v="2870" actId="21"/>
          <ac:spMkLst>
            <pc:docMk/>
            <pc:sldMk cId="1922859509" sldId="2208"/>
            <ac:spMk id="15" creationId="{2CD9DE51-E575-4BF2-B83F-FB690CD673BF}"/>
          </ac:spMkLst>
        </pc:spChg>
        <pc:spChg chg="mod">
          <ac:chgData name="操之晴 TSAO,CHIH-CHING" userId="955153b0-89b8-4c1c-b3a8-851024761a5d" providerId="ADAL" clId="{EE9A5058-5B83-4E8E-BDB9-7C33027EC4A7}" dt="2021-07-22T12:33:19.345" v="3320" actId="1036"/>
          <ac:spMkLst>
            <pc:docMk/>
            <pc:sldMk cId="1922859509" sldId="2208"/>
            <ac:spMk id="21" creationId="{00000000-0000-0000-0000-000000000000}"/>
          </ac:spMkLst>
        </pc:spChg>
        <pc:picChg chg="add mod">
          <ac:chgData name="操之晴 TSAO,CHIH-CHING" userId="955153b0-89b8-4c1c-b3a8-851024761a5d" providerId="ADAL" clId="{EE9A5058-5B83-4E8E-BDB9-7C33027EC4A7}" dt="2021-07-22T10:51:03.700" v="2839" actId="1076"/>
          <ac:picMkLst>
            <pc:docMk/>
            <pc:sldMk cId="1922859509" sldId="2208"/>
            <ac:picMk id="3" creationId="{4F2EC664-4D8E-4326-9D3F-AAC31D6E59B9}"/>
          </ac:picMkLst>
        </pc:picChg>
        <pc:picChg chg="del">
          <ac:chgData name="操之晴 TSAO,CHIH-CHING" userId="955153b0-89b8-4c1c-b3a8-851024761a5d" providerId="ADAL" clId="{EE9A5058-5B83-4E8E-BDB9-7C33027EC4A7}" dt="2021-07-22T10:43:58.484" v="2527" actId="478"/>
          <ac:picMkLst>
            <pc:docMk/>
            <pc:sldMk cId="1922859509" sldId="2208"/>
            <ac:picMk id="4" creationId="{ECDA16C3-0565-41E5-BE3A-82E7F0C99746}"/>
          </ac:picMkLst>
        </pc:picChg>
        <pc:picChg chg="del">
          <ac:chgData name="操之晴 TSAO,CHIH-CHING" userId="955153b0-89b8-4c1c-b3a8-851024761a5d" providerId="ADAL" clId="{EE9A5058-5B83-4E8E-BDB9-7C33027EC4A7}" dt="2021-07-22T10:44:00.692" v="2529" actId="478"/>
          <ac:picMkLst>
            <pc:docMk/>
            <pc:sldMk cId="1922859509" sldId="2208"/>
            <ac:picMk id="6" creationId="{3AAB1C6C-8DE5-4805-8C5B-2E95EC567D0E}"/>
          </ac:picMkLst>
        </pc:picChg>
        <pc:picChg chg="add del mod">
          <ac:chgData name="操之晴 TSAO,CHIH-CHING" userId="955153b0-89b8-4c1c-b3a8-851024761a5d" providerId="ADAL" clId="{EE9A5058-5B83-4E8E-BDB9-7C33027EC4A7}" dt="2021-07-22T10:49:53.560" v="2755" actId="21"/>
          <ac:picMkLst>
            <pc:docMk/>
            <pc:sldMk cId="1922859509" sldId="2208"/>
            <ac:picMk id="7" creationId="{CEC48587-E1FB-418F-9F9C-D928E038735A}"/>
          </ac:picMkLst>
        </pc:picChg>
        <pc:picChg chg="del">
          <ac:chgData name="操之晴 TSAO,CHIH-CHING" userId="955153b0-89b8-4c1c-b3a8-851024761a5d" providerId="ADAL" clId="{EE9A5058-5B83-4E8E-BDB9-7C33027EC4A7}" dt="2021-07-22T10:44:00.692" v="2529" actId="478"/>
          <ac:picMkLst>
            <pc:docMk/>
            <pc:sldMk cId="1922859509" sldId="2208"/>
            <ac:picMk id="8" creationId="{F15533EE-98E7-4CBD-9351-94E366054CCE}"/>
          </ac:picMkLst>
        </pc:picChg>
        <pc:picChg chg="del">
          <ac:chgData name="操之晴 TSAO,CHIH-CHING" userId="955153b0-89b8-4c1c-b3a8-851024761a5d" providerId="ADAL" clId="{EE9A5058-5B83-4E8E-BDB9-7C33027EC4A7}" dt="2021-07-22T10:44:00.692" v="2529" actId="478"/>
          <ac:picMkLst>
            <pc:docMk/>
            <pc:sldMk cId="1922859509" sldId="2208"/>
            <ac:picMk id="10" creationId="{BF27D782-7187-4B9E-833F-4B1DE4165622}"/>
          </ac:picMkLst>
        </pc:picChg>
        <pc:picChg chg="del">
          <ac:chgData name="操之晴 TSAO,CHIH-CHING" userId="955153b0-89b8-4c1c-b3a8-851024761a5d" providerId="ADAL" clId="{EE9A5058-5B83-4E8E-BDB9-7C33027EC4A7}" dt="2021-07-22T10:43:58.996" v="2528" actId="478"/>
          <ac:picMkLst>
            <pc:docMk/>
            <pc:sldMk cId="1922859509" sldId="2208"/>
            <ac:picMk id="12" creationId="{DC27B3AA-8A04-440E-96D4-6479A678356A}"/>
          </ac:picMkLst>
        </pc:picChg>
        <pc:picChg chg="del">
          <ac:chgData name="操之晴 TSAO,CHIH-CHING" userId="955153b0-89b8-4c1c-b3a8-851024761a5d" providerId="ADAL" clId="{EE9A5058-5B83-4E8E-BDB9-7C33027EC4A7}" dt="2021-07-22T10:44:00.692" v="2529" actId="478"/>
          <ac:picMkLst>
            <pc:docMk/>
            <pc:sldMk cId="1922859509" sldId="2208"/>
            <ac:picMk id="16" creationId="{72B45497-2393-4653-90D5-9C7854086AC0}"/>
          </ac:picMkLst>
        </pc:picChg>
      </pc:sldChg>
      <pc:sldChg chg="addSp modSp new mod modTransition setBg modAnim">
        <pc:chgData name="操之晴 TSAO,CHIH-CHING" userId="955153b0-89b8-4c1c-b3a8-851024761a5d" providerId="ADAL" clId="{EE9A5058-5B83-4E8E-BDB9-7C33027EC4A7}" dt="2021-07-22T12:32:13.837" v="3314"/>
        <pc:sldMkLst>
          <pc:docMk/>
          <pc:sldMk cId="270797808" sldId="2209"/>
        </pc:sldMkLst>
        <pc:spChg chg="add">
          <ac:chgData name="操之晴 TSAO,CHIH-CHING" userId="955153b0-89b8-4c1c-b3a8-851024761a5d" providerId="ADAL" clId="{EE9A5058-5B83-4E8E-BDB9-7C33027EC4A7}" dt="2021-07-22T10:52:09.048" v="2844" actId="26606"/>
          <ac:spMkLst>
            <pc:docMk/>
            <pc:sldMk cId="270797808" sldId="2209"/>
            <ac:spMk id="13" creationId="{6F79B0DD-2C63-4EE5-804F-B8E391FC1E45}"/>
          </ac:spMkLst>
        </pc:spChg>
        <pc:spChg chg="add mod">
          <ac:chgData name="操之晴 TSAO,CHIH-CHING" userId="955153b0-89b8-4c1c-b3a8-851024761a5d" providerId="ADAL" clId="{EE9A5058-5B83-4E8E-BDB9-7C33027EC4A7}" dt="2021-07-22T10:57:38.269" v="2996" actId="1076"/>
          <ac:spMkLst>
            <pc:docMk/>
            <pc:sldMk cId="270797808" sldId="2209"/>
            <ac:spMk id="14" creationId="{E82D7B3D-EF97-4DCB-833B-2D673FF25336}"/>
          </ac:spMkLst>
        </pc:spChg>
        <pc:spChg chg="add">
          <ac:chgData name="操之晴 TSAO,CHIH-CHING" userId="955153b0-89b8-4c1c-b3a8-851024761a5d" providerId="ADAL" clId="{EE9A5058-5B83-4E8E-BDB9-7C33027EC4A7}" dt="2021-07-22T10:52:09.048" v="2844" actId="26606"/>
          <ac:spMkLst>
            <pc:docMk/>
            <pc:sldMk cId="270797808" sldId="2209"/>
            <ac:spMk id="15" creationId="{627DB8AB-CD55-4C8F-9043-52652B89231A}"/>
          </ac:spMkLst>
        </pc:spChg>
        <pc:spChg chg="add mod">
          <ac:chgData name="操之晴 TSAO,CHIH-CHING" userId="955153b0-89b8-4c1c-b3a8-851024761a5d" providerId="ADAL" clId="{EE9A5058-5B83-4E8E-BDB9-7C33027EC4A7}" dt="2021-07-22T10:55:11.174" v="2972" actId="6549"/>
          <ac:spMkLst>
            <pc:docMk/>
            <pc:sldMk cId="270797808" sldId="2209"/>
            <ac:spMk id="16" creationId="{7E60CBC6-0D57-4509-B623-E08F6F116087}"/>
          </ac:spMkLst>
        </pc:spChg>
        <pc:spChg chg="add">
          <ac:chgData name="操之晴 TSAO,CHIH-CHING" userId="955153b0-89b8-4c1c-b3a8-851024761a5d" providerId="ADAL" clId="{EE9A5058-5B83-4E8E-BDB9-7C33027EC4A7}" dt="2021-07-22T10:52:09.048" v="2844" actId="26606"/>
          <ac:spMkLst>
            <pc:docMk/>
            <pc:sldMk cId="270797808" sldId="2209"/>
            <ac:spMk id="17" creationId="{53059C5A-91CB-4024-9B4E-20082E25C70B}"/>
          </ac:spMkLst>
        </pc:spChg>
        <pc:spChg chg="add mod">
          <ac:chgData name="操之晴 TSAO,CHIH-CHING" userId="955153b0-89b8-4c1c-b3a8-851024761a5d" providerId="ADAL" clId="{EE9A5058-5B83-4E8E-BDB9-7C33027EC4A7}" dt="2021-07-22T10:55:49.195" v="2988" actId="1038"/>
          <ac:spMkLst>
            <pc:docMk/>
            <pc:sldMk cId="270797808" sldId="2209"/>
            <ac:spMk id="18" creationId="{50AF86B0-DCFF-4558-8B38-028586FC3DD7}"/>
          </ac:spMkLst>
        </pc:spChg>
        <pc:spChg chg="add">
          <ac:chgData name="操之晴 TSAO,CHIH-CHING" userId="955153b0-89b8-4c1c-b3a8-851024761a5d" providerId="ADAL" clId="{EE9A5058-5B83-4E8E-BDB9-7C33027EC4A7}" dt="2021-07-22T10:52:09.048" v="2844" actId="26606"/>
          <ac:spMkLst>
            <pc:docMk/>
            <pc:sldMk cId="270797808" sldId="2209"/>
            <ac:spMk id="19" creationId="{184884BF-A898-4EFF-9504-E13EBE3FF62E}"/>
          </ac:spMkLst>
        </pc:spChg>
        <pc:spChg chg="add mod">
          <ac:chgData name="操之晴 TSAO,CHIH-CHING" userId="955153b0-89b8-4c1c-b3a8-851024761a5d" providerId="ADAL" clId="{EE9A5058-5B83-4E8E-BDB9-7C33027EC4A7}" dt="2021-07-22T10:55:28.465" v="2980" actId="20577"/>
          <ac:spMkLst>
            <pc:docMk/>
            <pc:sldMk cId="270797808" sldId="2209"/>
            <ac:spMk id="20" creationId="{647A9C82-840A-47E8-A610-3C3E8EBBD433}"/>
          </ac:spMkLst>
        </pc:spChg>
        <pc:spChg chg="add">
          <ac:chgData name="操之晴 TSAO,CHIH-CHING" userId="955153b0-89b8-4c1c-b3a8-851024761a5d" providerId="ADAL" clId="{EE9A5058-5B83-4E8E-BDB9-7C33027EC4A7}" dt="2021-07-22T10:52:09.048" v="2844" actId="26606"/>
          <ac:spMkLst>
            <pc:docMk/>
            <pc:sldMk cId="270797808" sldId="2209"/>
            <ac:spMk id="21" creationId="{7B32D337-FDA6-4468-ADB1-7038E5FC0BA9}"/>
          </ac:spMkLst>
        </pc:spChg>
        <pc:picChg chg="add mod">
          <ac:chgData name="操之晴 TSAO,CHIH-CHING" userId="955153b0-89b8-4c1c-b3a8-851024761a5d" providerId="ADAL" clId="{EE9A5058-5B83-4E8E-BDB9-7C33027EC4A7}" dt="2021-07-22T10:52:33.262" v="2869" actId="1035"/>
          <ac:picMkLst>
            <pc:docMk/>
            <pc:sldMk cId="270797808" sldId="2209"/>
            <ac:picMk id="2" creationId="{417D791F-5C43-440B-8A4B-737481F54511}"/>
          </ac:picMkLst>
        </pc:picChg>
        <pc:picChg chg="add mod">
          <ac:chgData name="操之晴 TSAO,CHIH-CHING" userId="955153b0-89b8-4c1c-b3a8-851024761a5d" providerId="ADAL" clId="{EE9A5058-5B83-4E8E-BDB9-7C33027EC4A7}" dt="2021-07-22T10:52:33.262" v="2869" actId="1035"/>
          <ac:picMkLst>
            <pc:docMk/>
            <pc:sldMk cId="270797808" sldId="2209"/>
            <ac:picMk id="4" creationId="{51BF7DD9-27C3-4622-9693-B4ECEC013DBE}"/>
          </ac:picMkLst>
        </pc:picChg>
        <pc:picChg chg="add mod ord">
          <ac:chgData name="操之晴 TSAO,CHIH-CHING" userId="955153b0-89b8-4c1c-b3a8-851024761a5d" providerId="ADAL" clId="{EE9A5058-5B83-4E8E-BDB9-7C33027EC4A7}" dt="2021-07-22T10:52:33.262" v="2869" actId="1035"/>
          <ac:picMkLst>
            <pc:docMk/>
            <pc:sldMk cId="270797808" sldId="2209"/>
            <ac:picMk id="6" creationId="{9E2F58CB-6F28-4993-9D69-A857C7774EB4}"/>
          </ac:picMkLst>
        </pc:picChg>
        <pc:picChg chg="add mod">
          <ac:chgData name="操之晴 TSAO,CHIH-CHING" userId="955153b0-89b8-4c1c-b3a8-851024761a5d" providerId="ADAL" clId="{EE9A5058-5B83-4E8E-BDB9-7C33027EC4A7}" dt="2021-07-22T10:52:33.262" v="2869" actId="1035"/>
          <ac:picMkLst>
            <pc:docMk/>
            <pc:sldMk cId="270797808" sldId="2209"/>
            <ac:picMk id="8" creationId="{731F3B9C-63FF-45EA-BE38-671F41CD0C2B}"/>
          </ac:picMkLst>
        </pc:picChg>
      </pc:sldChg>
      <pc:sldChg chg="new del">
        <pc:chgData name="操之晴 TSAO,CHIH-CHING" userId="955153b0-89b8-4c1c-b3a8-851024761a5d" providerId="ADAL" clId="{EE9A5058-5B83-4E8E-BDB9-7C33027EC4A7}" dt="2021-07-22T11:49:39.141" v="2999" actId="47"/>
        <pc:sldMkLst>
          <pc:docMk/>
          <pc:sldMk cId="664834453" sldId="2210"/>
        </pc:sldMkLst>
      </pc:sldChg>
      <pc:sldChg chg="add del ord">
        <pc:chgData name="操之晴 TSAO,CHIH-CHING" userId="955153b0-89b8-4c1c-b3a8-851024761a5d" providerId="ADAL" clId="{EE9A5058-5B83-4E8E-BDB9-7C33027EC4A7}" dt="2021-07-22T10:57:00.948" v="2994" actId="47"/>
        <pc:sldMkLst>
          <pc:docMk/>
          <pc:sldMk cId="1107186773" sldId="2210"/>
        </pc:sldMkLst>
      </pc:sldChg>
      <pc:sldChg chg="addSp delSp modSp new mod modTransition">
        <pc:chgData name="操之晴 TSAO,CHIH-CHING" userId="955153b0-89b8-4c1c-b3a8-851024761a5d" providerId="ADAL" clId="{EE9A5058-5B83-4E8E-BDB9-7C33027EC4A7}" dt="2021-07-22T12:27:53.109" v="3274"/>
        <pc:sldMkLst>
          <pc:docMk/>
          <pc:sldMk cId="1131859885" sldId="2210"/>
        </pc:sldMkLst>
        <pc:spChg chg="add mod ord">
          <ac:chgData name="操之晴 TSAO,CHIH-CHING" userId="955153b0-89b8-4c1c-b3a8-851024761a5d" providerId="ADAL" clId="{EE9A5058-5B83-4E8E-BDB9-7C33027EC4A7}" dt="2021-07-22T12:20:46.390" v="3152" actId="20577"/>
          <ac:spMkLst>
            <pc:docMk/>
            <pc:sldMk cId="1131859885" sldId="2210"/>
            <ac:spMk id="6" creationId="{8CC0FA63-14D1-4698-A56B-3133C5EF8C52}"/>
          </ac:spMkLst>
        </pc:spChg>
        <pc:spChg chg="add mod">
          <ac:chgData name="操之晴 TSAO,CHIH-CHING" userId="955153b0-89b8-4c1c-b3a8-851024761a5d" providerId="ADAL" clId="{EE9A5058-5B83-4E8E-BDB9-7C33027EC4A7}" dt="2021-07-22T12:20:26.167" v="3147" actId="207"/>
          <ac:spMkLst>
            <pc:docMk/>
            <pc:sldMk cId="1131859885" sldId="2210"/>
            <ac:spMk id="7" creationId="{F3B67242-E5AC-4C65-8C1B-97BB05726963}"/>
          </ac:spMkLst>
        </pc:spChg>
        <pc:spChg chg="add mod ord">
          <ac:chgData name="操之晴 TSAO,CHIH-CHING" userId="955153b0-89b8-4c1c-b3a8-851024761a5d" providerId="ADAL" clId="{EE9A5058-5B83-4E8E-BDB9-7C33027EC4A7}" dt="2021-07-22T12:27:21.746" v="3272"/>
          <ac:spMkLst>
            <pc:docMk/>
            <pc:sldMk cId="1131859885" sldId="2210"/>
            <ac:spMk id="9" creationId="{D04FD5E0-9B9C-4AAD-A2F2-4E93F687BE48}"/>
          </ac:spMkLst>
        </pc:spChg>
        <pc:spChg chg="add mod">
          <ac:chgData name="操之晴 TSAO,CHIH-CHING" userId="955153b0-89b8-4c1c-b3a8-851024761a5d" providerId="ADAL" clId="{EE9A5058-5B83-4E8E-BDB9-7C33027EC4A7}" dt="2021-07-22T12:26:43.807" v="3260" actId="1076"/>
          <ac:spMkLst>
            <pc:docMk/>
            <pc:sldMk cId="1131859885" sldId="2210"/>
            <ac:spMk id="14" creationId="{DBDFBCC3-F72D-487B-80E9-EE9D6D2F85E4}"/>
          </ac:spMkLst>
        </pc:spChg>
        <pc:spChg chg="add mod">
          <ac:chgData name="操之晴 TSAO,CHIH-CHING" userId="955153b0-89b8-4c1c-b3a8-851024761a5d" providerId="ADAL" clId="{EE9A5058-5B83-4E8E-BDB9-7C33027EC4A7}" dt="2021-07-22T12:26:51.854" v="3268" actId="1038"/>
          <ac:spMkLst>
            <pc:docMk/>
            <pc:sldMk cId="1131859885" sldId="2210"/>
            <ac:spMk id="15" creationId="{784D8A4B-2A14-4644-B8A0-152F9E7CE56A}"/>
          </ac:spMkLst>
        </pc:spChg>
        <pc:picChg chg="add mod">
          <ac:chgData name="操之晴 TSAO,CHIH-CHING" userId="955153b0-89b8-4c1c-b3a8-851024761a5d" providerId="ADAL" clId="{EE9A5058-5B83-4E8E-BDB9-7C33027EC4A7}" dt="2021-07-22T12:25:07.855" v="3208" actId="1076"/>
          <ac:picMkLst>
            <pc:docMk/>
            <pc:sldMk cId="1131859885" sldId="2210"/>
            <ac:picMk id="3" creationId="{80CCD551-4485-4970-9490-D410B89AE4FB}"/>
          </ac:picMkLst>
        </pc:picChg>
        <pc:picChg chg="add mod modCrop">
          <ac:chgData name="操之晴 TSAO,CHIH-CHING" userId="955153b0-89b8-4c1c-b3a8-851024761a5d" providerId="ADAL" clId="{EE9A5058-5B83-4E8E-BDB9-7C33027EC4A7}" dt="2021-07-22T12:18:27.055" v="3098" actId="14100"/>
          <ac:picMkLst>
            <pc:docMk/>
            <pc:sldMk cId="1131859885" sldId="2210"/>
            <ac:picMk id="5" creationId="{0765EC70-E93D-494A-AFF7-CF027544BF47}"/>
          </ac:picMkLst>
        </pc:picChg>
        <pc:picChg chg="add del mod">
          <ac:chgData name="操之晴 TSAO,CHIH-CHING" userId="955153b0-89b8-4c1c-b3a8-851024761a5d" providerId="ADAL" clId="{EE9A5058-5B83-4E8E-BDB9-7C33027EC4A7}" dt="2021-07-22T12:23:05.460" v="3183" actId="478"/>
          <ac:picMkLst>
            <pc:docMk/>
            <pc:sldMk cId="1131859885" sldId="2210"/>
            <ac:picMk id="11" creationId="{3E7CF250-A0DD-4226-856F-5BA1A6D8DD6D}"/>
          </ac:picMkLst>
        </pc:picChg>
        <pc:picChg chg="add mod ord">
          <ac:chgData name="操之晴 TSAO,CHIH-CHING" userId="955153b0-89b8-4c1c-b3a8-851024761a5d" providerId="ADAL" clId="{EE9A5058-5B83-4E8E-BDB9-7C33027EC4A7}" dt="2021-07-22T12:26:00.797" v="3227" actId="1038"/>
          <ac:picMkLst>
            <pc:docMk/>
            <pc:sldMk cId="1131859885" sldId="2210"/>
            <ac:picMk id="13" creationId="{47F3E11D-B6BC-4ADB-9686-7D127680D260}"/>
          </ac:picMkLst>
        </pc:picChg>
        <pc:picChg chg="add del">
          <ac:chgData name="操之晴 TSAO,CHIH-CHING" userId="955153b0-89b8-4c1c-b3a8-851024761a5d" providerId="ADAL" clId="{EE9A5058-5B83-4E8E-BDB9-7C33027EC4A7}" dt="2021-07-22T12:27:17.474" v="3270" actId="22"/>
          <ac:picMkLst>
            <pc:docMk/>
            <pc:sldMk cId="1131859885" sldId="2210"/>
            <ac:picMk id="17" creationId="{A6166A26-4D16-477D-9D90-8E1BBE5416A8}"/>
          </ac:picMkLst>
        </pc:picChg>
      </pc:sldChg>
      <pc:sldChg chg="add del">
        <pc:chgData name="操之晴 TSAO,CHIH-CHING" userId="955153b0-89b8-4c1c-b3a8-851024761a5d" providerId="ADAL" clId="{EE9A5058-5B83-4E8E-BDB9-7C33027EC4A7}" dt="2021-07-22T10:56:45.412" v="2990" actId="2890"/>
        <pc:sldMkLst>
          <pc:docMk/>
          <pc:sldMk cId="2436830832" sldId="2210"/>
        </pc:sldMkLst>
      </pc:sldChg>
      <pc:sldChg chg="addSp delSp modSp add del mod ord">
        <pc:chgData name="操之晴 TSAO,CHIH-CHING" userId="955153b0-89b8-4c1c-b3a8-851024761a5d" providerId="ADAL" clId="{EE9A5058-5B83-4E8E-BDB9-7C33027EC4A7}" dt="2021-07-22T14:53:17.042" v="3507" actId="47"/>
        <pc:sldMkLst>
          <pc:docMk/>
          <pc:sldMk cId="749353357" sldId="2211"/>
        </pc:sldMkLst>
        <pc:spChg chg="del">
          <ac:chgData name="操之晴 TSAO,CHIH-CHING" userId="955153b0-89b8-4c1c-b3a8-851024761a5d" providerId="ADAL" clId="{EE9A5058-5B83-4E8E-BDB9-7C33027EC4A7}" dt="2021-07-22T14:51:07.198" v="3501" actId="478"/>
          <ac:spMkLst>
            <pc:docMk/>
            <pc:sldMk cId="749353357" sldId="2211"/>
            <ac:spMk id="13" creationId="{79ACDD6D-C562-44BC-AEA3-A91345E14F53}"/>
          </ac:spMkLst>
        </pc:spChg>
        <pc:spChg chg="del mod">
          <ac:chgData name="操之晴 TSAO,CHIH-CHING" userId="955153b0-89b8-4c1c-b3a8-851024761a5d" providerId="ADAL" clId="{EE9A5058-5B83-4E8E-BDB9-7C33027EC4A7}" dt="2021-07-22T14:53:09.694" v="3505" actId="21"/>
          <ac:spMkLst>
            <pc:docMk/>
            <pc:sldMk cId="749353357" sldId="2211"/>
            <ac:spMk id="14" creationId="{00000000-0000-0000-0000-000000000000}"/>
          </ac:spMkLst>
        </pc:spChg>
        <pc:spChg chg="del mod">
          <ac:chgData name="操之晴 TSAO,CHIH-CHING" userId="955153b0-89b8-4c1c-b3a8-851024761a5d" providerId="ADAL" clId="{EE9A5058-5B83-4E8E-BDB9-7C33027EC4A7}" dt="2021-07-22T14:53:09.694" v="3505" actId="21"/>
          <ac:spMkLst>
            <pc:docMk/>
            <pc:sldMk cId="749353357" sldId="2211"/>
            <ac:spMk id="21" creationId="{00000000-0000-0000-0000-000000000000}"/>
          </ac:spMkLst>
        </pc:spChg>
        <pc:picChg chg="del">
          <ac:chgData name="操之晴 TSAO,CHIH-CHING" userId="955153b0-89b8-4c1c-b3a8-851024761a5d" providerId="ADAL" clId="{EE9A5058-5B83-4E8E-BDB9-7C33027EC4A7}" dt="2021-07-22T14:51:05.356" v="3500" actId="478"/>
          <ac:picMkLst>
            <pc:docMk/>
            <pc:sldMk cId="749353357" sldId="2211"/>
            <ac:picMk id="3" creationId="{4F2EC664-4D8E-4326-9D3F-AAC31D6E59B9}"/>
          </ac:picMkLst>
        </pc:picChg>
        <pc:picChg chg="add">
          <ac:chgData name="操之晴 TSAO,CHIH-CHING" userId="955153b0-89b8-4c1c-b3a8-851024761a5d" providerId="ADAL" clId="{EE9A5058-5B83-4E8E-BDB9-7C33027EC4A7}" dt="2021-07-22T14:51:07.590" v="3502" actId="22"/>
          <ac:picMkLst>
            <pc:docMk/>
            <pc:sldMk cId="749353357" sldId="2211"/>
            <ac:picMk id="4" creationId="{FE8A461F-167F-4C75-B4C7-5ECAF9422EB4}"/>
          </ac:picMkLst>
        </pc:picChg>
      </pc:sldChg>
      <pc:sldChg chg="addSp delSp modSp add del setBg delDesignElem">
        <pc:chgData name="操之晴 TSAO,CHIH-CHING" userId="955153b0-89b8-4c1c-b3a8-851024761a5d" providerId="ADAL" clId="{EE9A5058-5B83-4E8E-BDB9-7C33027EC4A7}" dt="2021-07-22T15:07:23.439" v="3551" actId="47"/>
        <pc:sldMkLst>
          <pc:docMk/>
          <pc:sldMk cId="2866267529" sldId="2212"/>
        </pc:sldMkLst>
        <pc:spChg chg="del">
          <ac:chgData name="操之晴 TSAO,CHIH-CHING" userId="955153b0-89b8-4c1c-b3a8-851024761a5d" providerId="ADAL" clId="{EE9A5058-5B83-4E8E-BDB9-7C33027EC4A7}" dt="2021-07-22T14:53:03.261" v="3504"/>
          <ac:spMkLst>
            <pc:docMk/>
            <pc:sldMk cId="2866267529" sldId="2212"/>
            <ac:spMk id="13" creationId="{6F79B0DD-2C63-4EE5-804F-B8E391FC1E45}"/>
          </ac:spMkLst>
        </pc:spChg>
        <pc:spChg chg="del">
          <ac:chgData name="操之晴 TSAO,CHIH-CHING" userId="955153b0-89b8-4c1c-b3a8-851024761a5d" providerId="ADAL" clId="{EE9A5058-5B83-4E8E-BDB9-7C33027EC4A7}" dt="2021-07-22T14:53:03.261" v="3504"/>
          <ac:spMkLst>
            <pc:docMk/>
            <pc:sldMk cId="2866267529" sldId="2212"/>
            <ac:spMk id="15" creationId="{627DB8AB-CD55-4C8F-9043-52652B89231A}"/>
          </ac:spMkLst>
        </pc:spChg>
        <pc:spChg chg="del">
          <ac:chgData name="操之晴 TSAO,CHIH-CHING" userId="955153b0-89b8-4c1c-b3a8-851024761a5d" providerId="ADAL" clId="{EE9A5058-5B83-4E8E-BDB9-7C33027EC4A7}" dt="2021-07-22T14:53:03.261" v="3504"/>
          <ac:spMkLst>
            <pc:docMk/>
            <pc:sldMk cId="2866267529" sldId="2212"/>
            <ac:spMk id="17" creationId="{53059C5A-91CB-4024-9B4E-20082E25C70B}"/>
          </ac:spMkLst>
        </pc:spChg>
        <pc:spChg chg="del">
          <ac:chgData name="操之晴 TSAO,CHIH-CHING" userId="955153b0-89b8-4c1c-b3a8-851024761a5d" providerId="ADAL" clId="{EE9A5058-5B83-4E8E-BDB9-7C33027EC4A7}" dt="2021-07-22T14:53:03.261" v="3504"/>
          <ac:spMkLst>
            <pc:docMk/>
            <pc:sldMk cId="2866267529" sldId="2212"/>
            <ac:spMk id="19" creationId="{184884BF-A898-4EFF-9504-E13EBE3FF62E}"/>
          </ac:spMkLst>
        </pc:spChg>
        <pc:spChg chg="del">
          <ac:chgData name="操之晴 TSAO,CHIH-CHING" userId="955153b0-89b8-4c1c-b3a8-851024761a5d" providerId="ADAL" clId="{EE9A5058-5B83-4E8E-BDB9-7C33027EC4A7}" dt="2021-07-22T14:53:03.261" v="3504"/>
          <ac:spMkLst>
            <pc:docMk/>
            <pc:sldMk cId="2866267529" sldId="2212"/>
            <ac:spMk id="21" creationId="{7B32D337-FDA6-4468-ADB1-7038E5FC0BA9}"/>
          </ac:spMkLst>
        </pc:spChg>
        <pc:spChg chg="add mod">
          <ac:chgData name="操之晴 TSAO,CHIH-CHING" userId="955153b0-89b8-4c1c-b3a8-851024761a5d" providerId="ADAL" clId="{EE9A5058-5B83-4E8E-BDB9-7C33027EC4A7}" dt="2021-07-22T14:53:11.053" v="3506"/>
          <ac:spMkLst>
            <pc:docMk/>
            <pc:sldMk cId="2866267529" sldId="2212"/>
            <ac:spMk id="22" creationId="{ACFB13AE-2C31-4108-8B95-7C5F6C05AE27}"/>
          </ac:spMkLst>
        </pc:spChg>
        <pc:spChg chg="add mod">
          <ac:chgData name="操之晴 TSAO,CHIH-CHING" userId="955153b0-89b8-4c1c-b3a8-851024761a5d" providerId="ADAL" clId="{EE9A5058-5B83-4E8E-BDB9-7C33027EC4A7}" dt="2021-07-22T14:53:11.053" v="3506"/>
          <ac:spMkLst>
            <pc:docMk/>
            <pc:sldMk cId="2866267529" sldId="2212"/>
            <ac:spMk id="23" creationId="{8A22487C-33CE-48F7-8119-EB80CC4F03A0}"/>
          </ac:spMkLst>
        </pc:spChg>
      </pc:sldChg>
      <pc:sldChg chg="addSp delSp add del setBg delDesignElem">
        <pc:chgData name="操之晴 TSAO,CHIH-CHING" userId="955153b0-89b8-4c1c-b3a8-851024761a5d" providerId="ADAL" clId="{EE9A5058-5B83-4E8E-BDB9-7C33027EC4A7}" dt="2021-07-22T14:53:22.557" v="3510"/>
        <pc:sldMkLst>
          <pc:docMk/>
          <pc:sldMk cId="544811917" sldId="2213"/>
        </pc:sldMkLst>
        <pc:spChg chg="add del">
          <ac:chgData name="操之晴 TSAO,CHIH-CHING" userId="955153b0-89b8-4c1c-b3a8-851024761a5d" providerId="ADAL" clId="{EE9A5058-5B83-4E8E-BDB9-7C33027EC4A7}" dt="2021-07-22T14:53:22.557" v="3510"/>
          <ac:spMkLst>
            <pc:docMk/>
            <pc:sldMk cId="544811917" sldId="2213"/>
            <ac:spMk id="13" creationId="{6F79B0DD-2C63-4EE5-804F-B8E391FC1E45}"/>
          </ac:spMkLst>
        </pc:spChg>
        <pc:spChg chg="add del">
          <ac:chgData name="操之晴 TSAO,CHIH-CHING" userId="955153b0-89b8-4c1c-b3a8-851024761a5d" providerId="ADAL" clId="{EE9A5058-5B83-4E8E-BDB9-7C33027EC4A7}" dt="2021-07-22T14:53:22.557" v="3510"/>
          <ac:spMkLst>
            <pc:docMk/>
            <pc:sldMk cId="544811917" sldId="2213"/>
            <ac:spMk id="15" creationId="{627DB8AB-CD55-4C8F-9043-52652B89231A}"/>
          </ac:spMkLst>
        </pc:spChg>
        <pc:spChg chg="add del">
          <ac:chgData name="操之晴 TSAO,CHIH-CHING" userId="955153b0-89b8-4c1c-b3a8-851024761a5d" providerId="ADAL" clId="{EE9A5058-5B83-4E8E-BDB9-7C33027EC4A7}" dt="2021-07-22T14:53:22.557" v="3510"/>
          <ac:spMkLst>
            <pc:docMk/>
            <pc:sldMk cId="544811917" sldId="2213"/>
            <ac:spMk id="17" creationId="{53059C5A-91CB-4024-9B4E-20082E25C70B}"/>
          </ac:spMkLst>
        </pc:spChg>
        <pc:spChg chg="add del">
          <ac:chgData name="操之晴 TSAO,CHIH-CHING" userId="955153b0-89b8-4c1c-b3a8-851024761a5d" providerId="ADAL" clId="{EE9A5058-5B83-4E8E-BDB9-7C33027EC4A7}" dt="2021-07-22T14:53:22.557" v="3510"/>
          <ac:spMkLst>
            <pc:docMk/>
            <pc:sldMk cId="544811917" sldId="2213"/>
            <ac:spMk id="19" creationId="{184884BF-A898-4EFF-9504-E13EBE3FF62E}"/>
          </ac:spMkLst>
        </pc:spChg>
        <pc:spChg chg="add del">
          <ac:chgData name="操之晴 TSAO,CHIH-CHING" userId="955153b0-89b8-4c1c-b3a8-851024761a5d" providerId="ADAL" clId="{EE9A5058-5B83-4E8E-BDB9-7C33027EC4A7}" dt="2021-07-22T14:53:22.557" v="3510"/>
          <ac:spMkLst>
            <pc:docMk/>
            <pc:sldMk cId="544811917" sldId="2213"/>
            <ac:spMk id="21" creationId="{7B32D337-FDA6-4468-ADB1-7038E5FC0BA9}"/>
          </ac:spMkLst>
        </pc:spChg>
      </pc:sldChg>
      <pc:sldChg chg="addSp delSp modSp new mod setBg">
        <pc:chgData name="操之晴 TSAO,CHIH-CHING" userId="955153b0-89b8-4c1c-b3a8-851024761a5d" providerId="ADAL" clId="{EE9A5058-5B83-4E8E-BDB9-7C33027EC4A7}" dt="2021-07-22T15:05:58.720" v="3549" actId="20577"/>
        <pc:sldMkLst>
          <pc:docMk/>
          <pc:sldMk cId="3347164394" sldId="2213"/>
        </pc:sldMkLst>
        <pc:spChg chg="add">
          <ac:chgData name="操之晴 TSAO,CHIH-CHING" userId="955153b0-89b8-4c1c-b3a8-851024761a5d" providerId="ADAL" clId="{EE9A5058-5B83-4E8E-BDB9-7C33027EC4A7}" dt="2021-07-22T15:02:20.889" v="3522" actId="26606"/>
          <ac:spMkLst>
            <pc:docMk/>
            <pc:sldMk cId="3347164394" sldId="2213"/>
            <ac:spMk id="16" creationId="{6F79B0DD-2C63-4EE5-804F-B8E391FC1E45}"/>
          </ac:spMkLst>
        </pc:spChg>
        <pc:spChg chg="add mod">
          <ac:chgData name="操之晴 TSAO,CHIH-CHING" userId="955153b0-89b8-4c1c-b3a8-851024761a5d" providerId="ADAL" clId="{EE9A5058-5B83-4E8E-BDB9-7C33027EC4A7}" dt="2021-07-22T15:03:01.392" v="3525" actId="207"/>
          <ac:spMkLst>
            <pc:docMk/>
            <pc:sldMk cId="3347164394" sldId="2213"/>
            <ac:spMk id="17" creationId="{8ADBC9A9-2934-4E41-8928-E6C2BFC659E7}"/>
          </ac:spMkLst>
        </pc:spChg>
        <pc:spChg chg="add">
          <ac:chgData name="操之晴 TSAO,CHIH-CHING" userId="955153b0-89b8-4c1c-b3a8-851024761a5d" providerId="ADAL" clId="{EE9A5058-5B83-4E8E-BDB9-7C33027EC4A7}" dt="2021-07-22T15:02:20.889" v="3522" actId="26606"/>
          <ac:spMkLst>
            <pc:docMk/>
            <pc:sldMk cId="3347164394" sldId="2213"/>
            <ac:spMk id="18" creationId="{627DB8AB-CD55-4C8F-9043-52652B89231A}"/>
          </ac:spMkLst>
        </pc:spChg>
        <pc:spChg chg="add mod">
          <ac:chgData name="操之晴 TSAO,CHIH-CHING" userId="955153b0-89b8-4c1c-b3a8-851024761a5d" providerId="ADAL" clId="{EE9A5058-5B83-4E8E-BDB9-7C33027EC4A7}" dt="2021-07-22T15:02:47.925" v="3524" actId="1076"/>
          <ac:spMkLst>
            <pc:docMk/>
            <pc:sldMk cId="3347164394" sldId="2213"/>
            <ac:spMk id="19" creationId="{70D097A5-F7D3-4B76-BE75-FB6A2CD99469}"/>
          </ac:spMkLst>
        </pc:spChg>
        <pc:spChg chg="add">
          <ac:chgData name="操之晴 TSAO,CHIH-CHING" userId="955153b0-89b8-4c1c-b3a8-851024761a5d" providerId="ADAL" clId="{EE9A5058-5B83-4E8E-BDB9-7C33027EC4A7}" dt="2021-07-22T15:02:20.889" v="3522" actId="26606"/>
          <ac:spMkLst>
            <pc:docMk/>
            <pc:sldMk cId="3347164394" sldId="2213"/>
            <ac:spMk id="20" creationId="{53059C5A-91CB-4024-9B4E-20082E25C70B}"/>
          </ac:spMkLst>
        </pc:spChg>
        <pc:spChg chg="add mod">
          <ac:chgData name="操之晴 TSAO,CHIH-CHING" userId="955153b0-89b8-4c1c-b3a8-851024761a5d" providerId="ADAL" clId="{EE9A5058-5B83-4E8E-BDB9-7C33027EC4A7}" dt="2021-07-22T15:03:48.027" v="3530" actId="1035"/>
          <ac:spMkLst>
            <pc:docMk/>
            <pc:sldMk cId="3347164394" sldId="2213"/>
            <ac:spMk id="21" creationId="{1ED04C54-2E36-45FC-B9D4-C41F5E04E55A}"/>
          </ac:spMkLst>
        </pc:spChg>
        <pc:spChg chg="add">
          <ac:chgData name="操之晴 TSAO,CHIH-CHING" userId="955153b0-89b8-4c1c-b3a8-851024761a5d" providerId="ADAL" clId="{EE9A5058-5B83-4E8E-BDB9-7C33027EC4A7}" dt="2021-07-22T15:02:20.889" v="3522" actId="26606"/>
          <ac:spMkLst>
            <pc:docMk/>
            <pc:sldMk cId="3347164394" sldId="2213"/>
            <ac:spMk id="22" creationId="{184884BF-A898-4EFF-9504-E13EBE3FF62E}"/>
          </ac:spMkLst>
        </pc:spChg>
        <pc:spChg chg="add del mod">
          <ac:chgData name="操之晴 TSAO,CHIH-CHING" userId="955153b0-89b8-4c1c-b3a8-851024761a5d" providerId="ADAL" clId="{EE9A5058-5B83-4E8E-BDB9-7C33027EC4A7}" dt="2021-07-22T15:03:54.269" v="3533" actId="478"/>
          <ac:spMkLst>
            <pc:docMk/>
            <pc:sldMk cId="3347164394" sldId="2213"/>
            <ac:spMk id="23" creationId="{59FC33E8-64C0-40BD-A9D4-EB88363B2446}"/>
          </ac:spMkLst>
        </pc:spChg>
        <pc:spChg chg="add">
          <ac:chgData name="操之晴 TSAO,CHIH-CHING" userId="955153b0-89b8-4c1c-b3a8-851024761a5d" providerId="ADAL" clId="{EE9A5058-5B83-4E8E-BDB9-7C33027EC4A7}" dt="2021-07-22T15:02:20.889" v="3522" actId="26606"/>
          <ac:spMkLst>
            <pc:docMk/>
            <pc:sldMk cId="3347164394" sldId="2213"/>
            <ac:spMk id="24" creationId="{7B32D337-FDA6-4468-ADB1-7038E5FC0BA9}"/>
          </ac:spMkLst>
        </pc:spChg>
        <pc:spChg chg="add mod">
          <ac:chgData name="操之晴 TSAO,CHIH-CHING" userId="955153b0-89b8-4c1c-b3a8-851024761a5d" providerId="ADAL" clId="{EE9A5058-5B83-4E8E-BDB9-7C33027EC4A7}" dt="2021-07-22T15:05:22.973" v="3545" actId="20577"/>
          <ac:spMkLst>
            <pc:docMk/>
            <pc:sldMk cId="3347164394" sldId="2213"/>
            <ac:spMk id="25" creationId="{42990050-3BF5-4885-88C3-4358051DC2E4}"/>
          </ac:spMkLst>
        </pc:spChg>
        <pc:spChg chg="add mod">
          <ac:chgData name="操之晴 TSAO,CHIH-CHING" userId="955153b0-89b8-4c1c-b3a8-851024761a5d" providerId="ADAL" clId="{EE9A5058-5B83-4E8E-BDB9-7C33027EC4A7}" dt="2021-07-22T15:05:28.880" v="3547" actId="20577"/>
          <ac:spMkLst>
            <pc:docMk/>
            <pc:sldMk cId="3347164394" sldId="2213"/>
            <ac:spMk id="26" creationId="{8244C678-1C5E-4EE3-B870-0DF93D508638}"/>
          </ac:spMkLst>
        </pc:spChg>
        <pc:spChg chg="add mod">
          <ac:chgData name="操之晴 TSAO,CHIH-CHING" userId="955153b0-89b8-4c1c-b3a8-851024761a5d" providerId="ADAL" clId="{EE9A5058-5B83-4E8E-BDB9-7C33027EC4A7}" dt="2021-07-22T15:05:58.720" v="3549" actId="20577"/>
          <ac:spMkLst>
            <pc:docMk/>
            <pc:sldMk cId="3347164394" sldId="2213"/>
            <ac:spMk id="27" creationId="{35FCBD6C-D48F-44A0-8EBC-A1F101D73D45}"/>
          </ac:spMkLst>
        </pc:spChg>
        <pc:picChg chg="add mod ord">
          <ac:chgData name="操之晴 TSAO,CHIH-CHING" userId="955153b0-89b8-4c1c-b3a8-851024761a5d" providerId="ADAL" clId="{EE9A5058-5B83-4E8E-BDB9-7C33027EC4A7}" dt="2021-07-22T15:04:33.551" v="3537" actId="1076"/>
          <ac:picMkLst>
            <pc:docMk/>
            <pc:sldMk cId="3347164394" sldId="2213"/>
            <ac:picMk id="3" creationId="{108D0AB5-D0D4-4521-944D-E8871E97CE7A}"/>
          </ac:picMkLst>
        </pc:picChg>
        <pc:picChg chg="add mod ord">
          <ac:chgData name="操之晴 TSAO,CHIH-CHING" userId="955153b0-89b8-4c1c-b3a8-851024761a5d" providerId="ADAL" clId="{EE9A5058-5B83-4E8E-BDB9-7C33027EC4A7}" dt="2021-07-22T15:05:01.989" v="3542" actId="1076"/>
          <ac:picMkLst>
            <pc:docMk/>
            <pc:sldMk cId="3347164394" sldId="2213"/>
            <ac:picMk id="5" creationId="{1947F1C4-25E9-4953-A9F9-0EC6BED20E3C}"/>
          </ac:picMkLst>
        </pc:picChg>
        <pc:picChg chg="add mod ord">
          <ac:chgData name="操之晴 TSAO,CHIH-CHING" userId="955153b0-89b8-4c1c-b3a8-851024761a5d" providerId="ADAL" clId="{EE9A5058-5B83-4E8E-BDB9-7C33027EC4A7}" dt="2021-07-22T15:02:20.889" v="3522" actId="26606"/>
          <ac:picMkLst>
            <pc:docMk/>
            <pc:sldMk cId="3347164394" sldId="2213"/>
            <ac:picMk id="7" creationId="{9D0E89FB-9830-4B12-8222-B420B6672DAD}"/>
          </ac:picMkLst>
        </pc:picChg>
        <pc:picChg chg="add del">
          <ac:chgData name="操之晴 TSAO,CHIH-CHING" userId="955153b0-89b8-4c1c-b3a8-851024761a5d" providerId="ADAL" clId="{EE9A5058-5B83-4E8E-BDB9-7C33027EC4A7}" dt="2021-07-22T15:01:27.711" v="3520" actId="22"/>
          <ac:picMkLst>
            <pc:docMk/>
            <pc:sldMk cId="3347164394" sldId="2213"/>
            <ac:picMk id="9" creationId="{C39C7AC3-3853-4AE1-A375-619B6F689866}"/>
          </ac:picMkLst>
        </pc:picChg>
        <pc:picChg chg="add mod ord">
          <ac:chgData name="操之晴 TSAO,CHIH-CHING" userId="955153b0-89b8-4c1c-b3a8-851024761a5d" providerId="ADAL" clId="{EE9A5058-5B83-4E8E-BDB9-7C33027EC4A7}" dt="2021-07-22T15:05:08.767" v="3543" actId="1076"/>
          <ac:picMkLst>
            <pc:docMk/>
            <pc:sldMk cId="3347164394" sldId="2213"/>
            <ac:picMk id="11" creationId="{2CF6472F-285A-4F79-84E5-C8A3528C3387}"/>
          </ac:picMkLst>
        </pc:picChg>
      </pc:sldChg>
      <pc:sldChg chg="addSp modSp new del mod setBg">
        <pc:chgData name="操之晴 TSAO,CHIH-CHING" userId="955153b0-89b8-4c1c-b3a8-851024761a5d" providerId="ADAL" clId="{EE9A5058-5B83-4E8E-BDB9-7C33027EC4A7}" dt="2021-07-22T15:19:08.915" v="3612" actId="47"/>
        <pc:sldMkLst>
          <pc:docMk/>
          <pc:sldMk cId="415744796" sldId="2214"/>
        </pc:sldMkLst>
        <pc:picChg chg="add mod">
          <ac:chgData name="操之晴 TSAO,CHIH-CHING" userId="955153b0-89b8-4c1c-b3a8-851024761a5d" providerId="ADAL" clId="{EE9A5058-5B83-4E8E-BDB9-7C33027EC4A7}" dt="2021-07-22T15:17:54.509" v="3599" actId="1076"/>
          <ac:picMkLst>
            <pc:docMk/>
            <pc:sldMk cId="415744796" sldId="2214"/>
            <ac:picMk id="2" creationId="{0E8896E9-F454-4A25-8999-68964719D890}"/>
          </ac:picMkLst>
        </pc:picChg>
        <pc:picChg chg="add mod">
          <ac:chgData name="操之晴 TSAO,CHIH-CHING" userId="955153b0-89b8-4c1c-b3a8-851024761a5d" providerId="ADAL" clId="{EE9A5058-5B83-4E8E-BDB9-7C33027EC4A7}" dt="2021-07-22T15:17:44.270" v="3597" actId="1076"/>
          <ac:picMkLst>
            <pc:docMk/>
            <pc:sldMk cId="415744796" sldId="2214"/>
            <ac:picMk id="3" creationId="{CC1047A0-5F28-4674-B5C9-E6E8B20EBB87}"/>
          </ac:picMkLst>
        </pc:picChg>
        <pc:picChg chg="add mod ord">
          <ac:chgData name="操之晴 TSAO,CHIH-CHING" userId="955153b0-89b8-4c1c-b3a8-851024761a5d" providerId="ADAL" clId="{EE9A5058-5B83-4E8E-BDB9-7C33027EC4A7}" dt="2021-07-22T15:18:04.969" v="3603" actId="1037"/>
          <ac:picMkLst>
            <pc:docMk/>
            <pc:sldMk cId="415744796" sldId="2214"/>
            <ac:picMk id="4" creationId="{D4900961-10A9-4E94-883E-F80FE0FE2D66}"/>
          </ac:picMkLst>
        </pc:picChg>
        <pc:picChg chg="add mod">
          <ac:chgData name="操之晴 TSAO,CHIH-CHING" userId="955153b0-89b8-4c1c-b3a8-851024761a5d" providerId="ADAL" clId="{EE9A5058-5B83-4E8E-BDB9-7C33027EC4A7}" dt="2021-07-22T15:18:49.596" v="3611" actId="14100"/>
          <ac:picMkLst>
            <pc:docMk/>
            <pc:sldMk cId="415744796" sldId="2214"/>
            <ac:picMk id="5" creationId="{7B5AE2BC-D9B1-44AD-9DB8-DB8DEBEC7F8E}"/>
          </ac:picMkLst>
        </pc:picChg>
        <pc:cxnChg chg="add">
          <ac:chgData name="操之晴 TSAO,CHIH-CHING" userId="955153b0-89b8-4c1c-b3a8-851024761a5d" providerId="ADAL" clId="{EE9A5058-5B83-4E8E-BDB9-7C33027EC4A7}" dt="2021-07-22T15:16:25.023" v="3580" actId="26606"/>
          <ac:cxnSpMkLst>
            <pc:docMk/>
            <pc:sldMk cId="415744796" sldId="2214"/>
            <ac:cxnSpMk id="10" creationId="{50DA1EB8-87CF-4588-A1FD-4756F9A28F6B}"/>
          </ac:cxnSpMkLst>
        </pc:cxnChg>
        <pc:cxnChg chg="add">
          <ac:chgData name="操之晴 TSAO,CHIH-CHING" userId="955153b0-89b8-4c1c-b3a8-851024761a5d" providerId="ADAL" clId="{EE9A5058-5B83-4E8E-BDB9-7C33027EC4A7}" dt="2021-07-22T15:16:25.023" v="3580" actId="26606"/>
          <ac:cxnSpMkLst>
            <pc:docMk/>
            <pc:sldMk cId="415744796" sldId="2214"/>
            <ac:cxnSpMk id="12" creationId="{D7A4E378-EA57-47B9-B1EB-58B998F6CFFB}"/>
          </ac:cxnSpMkLst>
        </pc:cxnChg>
        <pc:cxnChg chg="add">
          <ac:chgData name="操之晴 TSAO,CHIH-CHING" userId="955153b0-89b8-4c1c-b3a8-851024761a5d" providerId="ADAL" clId="{EE9A5058-5B83-4E8E-BDB9-7C33027EC4A7}" dt="2021-07-22T15:16:25.023" v="3580" actId="26606"/>
          <ac:cxnSpMkLst>
            <pc:docMk/>
            <pc:sldMk cId="415744796" sldId="2214"/>
            <ac:cxnSpMk id="14" creationId="{D2B31ED6-76F0-425A-9A41-C947AEF9C145}"/>
          </ac:cxnSpMkLst>
        </pc:cxnChg>
      </pc:sldChg>
      <pc:sldChg chg="addSp modSp new mod setBg">
        <pc:chgData name="操之晴 TSAO,CHIH-CHING" userId="955153b0-89b8-4c1c-b3a8-851024761a5d" providerId="ADAL" clId="{EE9A5058-5B83-4E8E-BDB9-7C33027EC4A7}" dt="2021-07-22T15:21:27.460" v="3645" actId="1076"/>
        <pc:sldMkLst>
          <pc:docMk/>
          <pc:sldMk cId="1241094603" sldId="2214"/>
        </pc:sldMkLst>
        <pc:spChg chg="add mod">
          <ac:chgData name="操之晴 TSAO,CHIH-CHING" userId="955153b0-89b8-4c1c-b3a8-851024761a5d" providerId="ADAL" clId="{EE9A5058-5B83-4E8E-BDB9-7C33027EC4A7}" dt="2021-07-22T15:21:27.460" v="3645" actId="1076"/>
          <ac:spMkLst>
            <pc:docMk/>
            <pc:sldMk cId="1241094603" sldId="2214"/>
            <ac:spMk id="5" creationId="{21615D04-F3BE-4F4D-B9D8-7E4F04C1D54A}"/>
          </ac:spMkLst>
        </pc:spChg>
        <pc:spChg chg="add">
          <ac:chgData name="操之晴 TSAO,CHIH-CHING" userId="955153b0-89b8-4c1c-b3a8-851024761a5d" providerId="ADAL" clId="{EE9A5058-5B83-4E8E-BDB9-7C33027EC4A7}" dt="2021-07-22T15:19:22.027" v="3616" actId="26606"/>
          <ac:spMkLst>
            <pc:docMk/>
            <pc:sldMk cId="1241094603" sldId="2214"/>
            <ac:spMk id="7" creationId="{1500B4A4-B1F1-41EA-886A-B8A210DBCA3B}"/>
          </ac:spMkLst>
        </pc:spChg>
        <pc:spChg chg="add">
          <ac:chgData name="操之晴 TSAO,CHIH-CHING" userId="955153b0-89b8-4c1c-b3a8-851024761a5d" providerId="ADAL" clId="{EE9A5058-5B83-4E8E-BDB9-7C33027EC4A7}" dt="2021-07-22T15:19:22.027" v="3616" actId="26606"/>
          <ac:spMkLst>
            <pc:docMk/>
            <pc:sldMk cId="1241094603" sldId="2214"/>
            <ac:spMk id="9" creationId="{5E55A99C-0BDC-4DBE-8E40-9FA66F629FA1}"/>
          </ac:spMkLst>
        </pc:spChg>
        <pc:picChg chg="add mod">
          <ac:chgData name="操之晴 TSAO,CHIH-CHING" userId="955153b0-89b8-4c1c-b3a8-851024761a5d" providerId="ADAL" clId="{EE9A5058-5B83-4E8E-BDB9-7C33027EC4A7}" dt="2021-07-22T15:19:22.027" v="3616" actId="26606"/>
          <ac:picMkLst>
            <pc:docMk/>
            <pc:sldMk cId="1241094603" sldId="2214"/>
            <ac:picMk id="2" creationId="{D7FAF08C-5264-4E31-B0E6-2DC83F650153}"/>
          </ac:picMkLst>
        </pc:picChg>
      </pc:sldChg>
      <pc:sldChg chg="addSp delSp add del setBg delDesignElem">
        <pc:chgData name="操之晴 TSAO,CHIH-CHING" userId="955153b0-89b8-4c1c-b3a8-851024761a5d" providerId="ADAL" clId="{EE9A5058-5B83-4E8E-BDB9-7C33027EC4A7}" dt="2021-07-22T14:53:34.106" v="3514"/>
        <pc:sldMkLst>
          <pc:docMk/>
          <pc:sldMk cId="3506811874" sldId="2214"/>
        </pc:sldMkLst>
        <pc:spChg chg="add del">
          <ac:chgData name="操之晴 TSAO,CHIH-CHING" userId="955153b0-89b8-4c1c-b3a8-851024761a5d" providerId="ADAL" clId="{EE9A5058-5B83-4E8E-BDB9-7C33027EC4A7}" dt="2021-07-22T14:53:34.106" v="3514"/>
          <ac:spMkLst>
            <pc:docMk/>
            <pc:sldMk cId="3506811874" sldId="2214"/>
            <ac:spMk id="13" creationId="{6F79B0DD-2C63-4EE5-804F-B8E391FC1E45}"/>
          </ac:spMkLst>
        </pc:spChg>
        <pc:spChg chg="add del">
          <ac:chgData name="操之晴 TSAO,CHIH-CHING" userId="955153b0-89b8-4c1c-b3a8-851024761a5d" providerId="ADAL" clId="{EE9A5058-5B83-4E8E-BDB9-7C33027EC4A7}" dt="2021-07-22T14:53:34.106" v="3514"/>
          <ac:spMkLst>
            <pc:docMk/>
            <pc:sldMk cId="3506811874" sldId="2214"/>
            <ac:spMk id="15" creationId="{627DB8AB-CD55-4C8F-9043-52652B89231A}"/>
          </ac:spMkLst>
        </pc:spChg>
        <pc:spChg chg="add del">
          <ac:chgData name="操之晴 TSAO,CHIH-CHING" userId="955153b0-89b8-4c1c-b3a8-851024761a5d" providerId="ADAL" clId="{EE9A5058-5B83-4E8E-BDB9-7C33027EC4A7}" dt="2021-07-22T14:53:34.106" v="3514"/>
          <ac:spMkLst>
            <pc:docMk/>
            <pc:sldMk cId="3506811874" sldId="2214"/>
            <ac:spMk id="17" creationId="{53059C5A-91CB-4024-9B4E-20082E25C70B}"/>
          </ac:spMkLst>
        </pc:spChg>
        <pc:spChg chg="add del">
          <ac:chgData name="操之晴 TSAO,CHIH-CHING" userId="955153b0-89b8-4c1c-b3a8-851024761a5d" providerId="ADAL" clId="{EE9A5058-5B83-4E8E-BDB9-7C33027EC4A7}" dt="2021-07-22T14:53:34.106" v="3514"/>
          <ac:spMkLst>
            <pc:docMk/>
            <pc:sldMk cId="3506811874" sldId="2214"/>
            <ac:spMk id="19" creationId="{184884BF-A898-4EFF-9504-E13EBE3FF62E}"/>
          </ac:spMkLst>
        </pc:spChg>
        <pc:spChg chg="add del">
          <ac:chgData name="操之晴 TSAO,CHIH-CHING" userId="955153b0-89b8-4c1c-b3a8-851024761a5d" providerId="ADAL" clId="{EE9A5058-5B83-4E8E-BDB9-7C33027EC4A7}" dt="2021-07-22T14:53:34.106" v="3514"/>
          <ac:spMkLst>
            <pc:docMk/>
            <pc:sldMk cId="3506811874" sldId="2214"/>
            <ac:spMk id="21" creationId="{7B32D337-FDA6-4468-ADB1-7038E5FC0BA9}"/>
          </ac:spMkLst>
        </pc:spChg>
      </pc:sldChg>
      <pc:sldMasterChg chg="modTransition delSldLayout modSldLayout">
        <pc:chgData name="操之晴 TSAO,CHIH-CHING" userId="955153b0-89b8-4c1c-b3a8-851024761a5d" providerId="ADAL" clId="{EE9A5058-5B83-4E8E-BDB9-7C33027EC4A7}" dt="2021-07-22T12:27:53.109" v="3274"/>
        <pc:sldMasterMkLst>
          <pc:docMk/>
          <pc:sldMasterMk cId="1422848046" sldId="2147483648"/>
        </pc:sldMasterMkLst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0901063" sldId="214748387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092637289" sldId="2147483916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677870460" sldId="2147483946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655858699" sldId="214748394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004187516" sldId="2147483954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665947468" sldId="214748396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364686248" sldId="2147483975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775473788" sldId="2147483976"/>
          </pc:sldLayoutMkLst>
        </pc:sldLayoutChg>
        <pc:sldLayoutChg chg="del">
          <pc:chgData name="操之晴 TSAO,CHIH-CHING" userId="955153b0-89b8-4c1c-b3a8-851024761a5d" providerId="ADAL" clId="{EE9A5058-5B83-4E8E-BDB9-7C33027EC4A7}" dt="2021-07-20T18:50:02.233" v="1030" actId="47"/>
          <pc:sldLayoutMkLst>
            <pc:docMk/>
            <pc:sldMasterMk cId="1422848046" sldId="2147483648"/>
            <pc:sldLayoutMk cId="629593614" sldId="2147483977"/>
          </pc:sldLayoutMkLst>
        </pc:sldLayoutChg>
        <pc:sldLayoutChg chg="del">
          <pc:chgData name="操之晴 TSAO,CHIH-CHING" userId="955153b0-89b8-4c1c-b3a8-851024761a5d" providerId="ADAL" clId="{EE9A5058-5B83-4E8E-BDB9-7C33027EC4A7}" dt="2021-07-20T18:50:02.233" v="1030" actId="47"/>
          <pc:sldLayoutMkLst>
            <pc:docMk/>
            <pc:sldMasterMk cId="1422848046" sldId="2147483648"/>
            <pc:sldLayoutMk cId="714880226" sldId="2147483978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304505404" sldId="2147483982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40959156" sldId="2147483983"/>
          </pc:sldLayoutMkLst>
        </pc:sldLayoutChg>
        <pc:sldLayoutChg chg="del">
          <pc:chgData name="操之晴 TSAO,CHIH-CHING" userId="955153b0-89b8-4c1c-b3a8-851024761a5d" providerId="ADAL" clId="{EE9A5058-5B83-4E8E-BDB9-7C33027EC4A7}" dt="2021-07-20T18:50:02.233" v="1030" actId="47"/>
          <pc:sldLayoutMkLst>
            <pc:docMk/>
            <pc:sldMasterMk cId="1422848046" sldId="2147483648"/>
            <pc:sldLayoutMk cId="1048938329" sldId="2147483984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777288820" sldId="2147483985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457676440" sldId="2147483986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99568484" sldId="214748398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808808585" sldId="2147483988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945891638" sldId="2147483989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018373832" sldId="2147483990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122466788" sldId="2147483991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908681983" sldId="2147483992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916768482" sldId="2147483993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447680589" sldId="2147483994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300819353" sldId="2147483995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335558628" sldId="2147483996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690127682" sldId="214748399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703835733" sldId="2147483998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796425834" sldId="2147483999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213735047" sldId="2147484000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301053842" sldId="2147484001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268126901" sldId="2147484002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560413640" sldId="2147484003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68728258" sldId="2147484004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691643253" sldId="2147484005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032684367" sldId="2147484006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535297508" sldId="214748400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619480878" sldId="2147484008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121241302" sldId="2147484009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164465626" sldId="2147484010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901540637" sldId="2147484011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939882271" sldId="2147484012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901211983" sldId="2147484013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43110911" sldId="2147484014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553574882" sldId="2147484015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770361246" sldId="2147484016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674426555" sldId="2147484017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451163042" sldId="2147484018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794452111" sldId="2147484019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077486715" sldId="2147484020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289700723" sldId="2147484021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705178736" sldId="2147484022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599893069" sldId="2147484023"/>
          </pc:sldLayoutMkLst>
        </pc:sldLayoutChg>
        <pc:sldLayoutChg chg="del">
          <pc:chgData name="操之晴 TSAO,CHIH-CHING" userId="955153b0-89b8-4c1c-b3a8-851024761a5d" providerId="ADAL" clId="{EE9A5058-5B83-4E8E-BDB9-7C33027EC4A7}" dt="2021-07-20T18:50:02.233" v="1030" actId="47"/>
          <pc:sldLayoutMkLst>
            <pc:docMk/>
            <pc:sldMasterMk cId="1422848046" sldId="2147483648"/>
            <pc:sldLayoutMk cId="625843881" sldId="2147484024"/>
          </pc:sldLayoutMkLst>
        </pc:sldLayoutChg>
        <pc:sldLayoutChg chg="modTransition">
          <pc:chgData name="操之晴 TSAO,CHIH-CHING" userId="955153b0-89b8-4c1c-b3a8-851024761a5d" providerId="ADAL" clId="{EE9A5058-5B83-4E8E-BDB9-7C33027EC4A7}" dt="2021-07-22T12:27:53.109" v="3274"/>
          <pc:sldLayoutMkLst>
            <pc:docMk/>
            <pc:sldMasterMk cId="1422848046" sldId="2147483648"/>
            <pc:sldLayoutMk cId="1766934922" sldId="214748402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6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1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4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0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078131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5"/>
          <p:cNvSpPr>
            <a:spLocks noGrp="1"/>
          </p:cNvSpPr>
          <p:nvPr>
            <p:ph type="pic" sz="quarter" idx="4294967295"/>
          </p:nvPr>
        </p:nvSpPr>
        <p:spPr>
          <a:xfrm>
            <a:off x="1827632" y="5618816"/>
            <a:ext cx="9354265" cy="582014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1676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68475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54791" y="3419062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3920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122057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35741" y="3419061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3574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3185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477148" y="5398510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495052" y="5398508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77148" y="8747193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9505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6464262" y="5398507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646426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2378754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788866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198978" y="2227111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378754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788866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98978" y="5600778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2378754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5788866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198978" y="9018393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44622" y="3960742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8173" y="3960741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4622" y="8411885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8173" y="8411884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2982733"/>
            <a:ext cx="18815538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815539" y="1"/>
            <a:ext cx="5562112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815538" y="6611814"/>
            <a:ext cx="5562112" cy="71041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1253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0078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6955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69553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91684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6396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916843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286396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303025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303526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4442904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4442904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9519776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499908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1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139879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9879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16751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196883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150725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226925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7897091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36346" y="7518400"/>
            <a:ext cx="7897214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472815" y="7518400"/>
            <a:ext cx="7904835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455730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24873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3502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1268512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923898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755763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91845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090562" y="3560133"/>
            <a:ext cx="6595731" cy="65957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9509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4626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5797438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066993" y="5118749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716500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7362088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902959" y="4849586"/>
            <a:ext cx="4016828" cy="40168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670157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8556171"/>
            <a:ext cx="24377650" cy="515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93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95095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46267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797438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822744" y="7365994"/>
            <a:ext cx="8503920" cy="635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16054" y="4381947"/>
            <a:ext cx="386283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136592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14495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48627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 rot="16200000">
            <a:off x="22199868" y="666271"/>
            <a:ext cx="521207" cy="5239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30252" y="668286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16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4022" r:id="rId12"/>
    <p:sldLayoutId id="2147483946" r:id="rId13"/>
    <p:sldLayoutId id="2147483954" r:id="rId14"/>
    <p:sldLayoutId id="2147483975" r:id="rId15"/>
    <p:sldLayoutId id="2147483976" r:id="rId16"/>
    <p:sldLayoutId id="2147483982" r:id="rId17"/>
    <p:sldLayoutId id="2147483983" r:id="rId18"/>
    <p:sldLayoutId id="2147483967" r:id="rId19"/>
    <p:sldLayoutId id="2147483947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7" r:id="rId45"/>
    <p:sldLayoutId id="2147484019" r:id="rId46"/>
    <p:sldLayoutId id="2147484023" r:id="rId47"/>
    <p:sldLayoutId id="2147484020" r:id="rId48"/>
    <p:sldLayoutId id="2147484021" r:id="rId49"/>
    <p:sldLayoutId id="2147484024" r:id="rId50"/>
  </p:sldLayoutIdLst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049F46-DC3F-482E-8492-1178BB71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70" y="8660035"/>
            <a:ext cx="19884237" cy="302032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E991B0E-4BCC-4D3E-898A-B6DA2892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006" y="11941790"/>
            <a:ext cx="10803879" cy="15157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403550F-418A-48AE-8E5D-5731E0B6A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3896" y="583191"/>
            <a:ext cx="19881466" cy="12829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9550ED2-854A-41D1-9E62-F50F6DC27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69" y="2314850"/>
            <a:ext cx="6082226" cy="608222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01BDDF-787C-4909-A38D-9E2613042379}"/>
              </a:ext>
            </a:extLst>
          </p:cNvPr>
          <p:cNvCxnSpPr/>
          <p:nvPr/>
        </p:nvCxnSpPr>
        <p:spPr>
          <a:xfrm>
            <a:off x="1344087" y="633372"/>
            <a:ext cx="0" cy="1015663"/>
          </a:xfrm>
          <a:prstGeom prst="line">
            <a:avLst/>
          </a:prstGeom>
          <a:ln w="57150">
            <a:solidFill>
              <a:srgbClr val="1ED7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270704B9-F534-44EC-BB38-BB1152C84D66}"/>
              </a:ext>
            </a:extLst>
          </p:cNvPr>
          <p:cNvSpPr/>
          <p:nvPr/>
        </p:nvSpPr>
        <p:spPr>
          <a:xfrm flipH="1">
            <a:off x="22860000" y="12101278"/>
            <a:ext cx="1602885" cy="1114700"/>
          </a:xfrm>
          <a:prstGeom prst="rtTriangl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515110" y="654656"/>
            <a:ext cx="497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轉換文字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/>
          <p:nvPr/>
        </p:nvSpPr>
        <p:spPr>
          <a:xfrm>
            <a:off x="1059787" y="564067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DA16C3-0565-41E5-BE3A-82E7F0C9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87" y="2261432"/>
            <a:ext cx="11966924" cy="37826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AB1C6C-8DE5-4805-8C5B-2E95EC56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0896" y="7513801"/>
            <a:ext cx="713003" cy="53338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5533EE-98E7-4CBD-9351-94E366054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7084" y="7513800"/>
            <a:ext cx="1004012" cy="53338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F27D782-7187-4B9E-833F-4B1DE4165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4281" y="7513802"/>
            <a:ext cx="2098768" cy="53338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C27B3AA-8A04-440E-96D4-6479A6783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787" y="6652345"/>
            <a:ext cx="13633564" cy="24628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2B45497-2393-4653-90D5-9C7854086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26234" y="7525276"/>
            <a:ext cx="1486756" cy="53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9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515110" y="654656"/>
            <a:ext cx="497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模型訓練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/>
          <p:nvPr/>
        </p:nvSpPr>
        <p:spPr>
          <a:xfrm>
            <a:off x="1059787" y="564067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2EC664-4D8E-4326-9D3F-AAC31D6E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87" y="3571410"/>
            <a:ext cx="22200223" cy="3286590"/>
          </a:xfrm>
          <a:prstGeom prst="rect">
            <a:avLst/>
          </a:prstGeom>
        </p:spPr>
      </p:pic>
      <p:sp>
        <p:nvSpPr>
          <p:cNvPr id="13" name="Rectangle 45">
            <a:extLst>
              <a:ext uri="{FF2B5EF4-FFF2-40B4-BE49-F238E27FC236}">
                <a16:creationId xmlns:a16="http://schemas.microsoft.com/office/drawing/2014/main" id="{79ACDD6D-C562-44BC-AEA3-A91345E14F53}"/>
              </a:ext>
            </a:extLst>
          </p:cNvPr>
          <p:cNvSpPr/>
          <p:nvPr/>
        </p:nvSpPr>
        <p:spPr>
          <a:xfrm>
            <a:off x="1059787" y="7819858"/>
            <a:ext cx="6722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以數據中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80%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作為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train set</a:t>
            </a:r>
          </a:p>
          <a:p>
            <a:pPr marL="571500" indent="-571500" algn="just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再從中分出檢驗用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valid set</a:t>
            </a:r>
          </a:p>
          <a:p>
            <a:pPr marL="571500" indent="-571500" algn="just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以不同模型訓練</a:t>
            </a:r>
            <a:endParaRPr lang="en-US" altLang="zh-TW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285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2" y="0"/>
            <a:ext cx="24377650" cy="13716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596" y="1286932"/>
            <a:ext cx="10725716" cy="5413588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417D791F-5C43-440B-8A4B-737481F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02" y="1594502"/>
            <a:ext cx="7171834" cy="4120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3965" y="1286932"/>
            <a:ext cx="10750811" cy="5413588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1BF7DD9-27C3-4622-9693-B4ECEC01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572" y="1594502"/>
            <a:ext cx="7322312" cy="41205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596" y="7029026"/>
            <a:ext cx="10725716" cy="5406812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31F3B9C-63FF-45EA-BE38-671F41CD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424" y="7336596"/>
            <a:ext cx="7338447" cy="41205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3965" y="7029026"/>
            <a:ext cx="10750811" cy="5413588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E2F58CB-6F28-4993-9D69-A857C7774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0134" y="7336596"/>
            <a:ext cx="7357189" cy="4120596"/>
          </a:xfrm>
          <a:prstGeom prst="rect">
            <a:avLst/>
          </a:prstGeom>
        </p:spPr>
      </p:pic>
      <p:sp>
        <p:nvSpPr>
          <p:cNvPr id="14" name="Rectangle 45">
            <a:extLst>
              <a:ext uri="{FF2B5EF4-FFF2-40B4-BE49-F238E27FC236}">
                <a16:creationId xmlns:a16="http://schemas.microsoft.com/office/drawing/2014/main" id="{E82D7B3D-EF97-4DCB-833B-2D673FF25336}"/>
              </a:ext>
            </a:extLst>
          </p:cNvPr>
          <p:cNvSpPr/>
          <p:nvPr/>
        </p:nvSpPr>
        <p:spPr>
          <a:xfrm>
            <a:off x="2046431" y="5896379"/>
            <a:ext cx="9703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回歸分析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0.789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0.50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7E60CBC6-0D57-4509-B623-E08F6F116087}"/>
              </a:ext>
            </a:extLst>
          </p:cNvPr>
          <p:cNvSpPr/>
          <p:nvPr/>
        </p:nvSpPr>
        <p:spPr>
          <a:xfrm>
            <a:off x="2127380" y="11598828"/>
            <a:ext cx="9703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決策樹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0.851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0.81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50AF86B0-DCFF-4558-8B38-028586FC3DD7}"/>
              </a:ext>
            </a:extLst>
          </p:cNvPr>
          <p:cNvSpPr/>
          <p:nvPr/>
        </p:nvSpPr>
        <p:spPr>
          <a:xfrm>
            <a:off x="12427270" y="5932579"/>
            <a:ext cx="10750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Random Forest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0.922</a:t>
            </a:r>
            <a:r>
              <a:rPr lang="zh-TW" altLang="en-US" sz="4000" noProof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</a:t>
            </a: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0.83</a:t>
            </a:r>
            <a:endParaRPr lang="en-US" sz="4000" noProof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647A9C82-840A-47E8-A610-3C3E8EBBD433}"/>
              </a:ext>
            </a:extLst>
          </p:cNvPr>
          <p:cNvSpPr/>
          <p:nvPr/>
        </p:nvSpPr>
        <p:spPr>
          <a:xfrm>
            <a:off x="13028646" y="11641132"/>
            <a:ext cx="9703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KNN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0.774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0.62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9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2" y="0"/>
            <a:ext cx="24377650" cy="13716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596" y="1286932"/>
            <a:ext cx="10725716" cy="5413588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3965" y="1286932"/>
            <a:ext cx="10750811" cy="5413588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596" y="7029026"/>
            <a:ext cx="10725716" cy="5406812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8D0AB5-D0D4-4521-944D-E8871E97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68" y="2398584"/>
            <a:ext cx="9465498" cy="31236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3965" y="7029026"/>
            <a:ext cx="10750811" cy="5413588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0E89FB-9830-4B12-8222-B420B667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979" y="8170985"/>
            <a:ext cx="9465499" cy="3123613"/>
          </a:xfrm>
          <a:prstGeom prst="rect">
            <a:avLst/>
          </a:prstGeom>
        </p:spPr>
      </p:pic>
      <p:sp>
        <p:nvSpPr>
          <p:cNvPr id="17" name="文本框 13">
            <a:extLst>
              <a:ext uri="{FF2B5EF4-FFF2-40B4-BE49-F238E27FC236}">
                <a16:creationId xmlns:a16="http://schemas.microsoft.com/office/drawing/2014/main" id="{8ADBC9A9-2934-4E41-8928-E6C2BFC659E7}"/>
              </a:ext>
            </a:extLst>
          </p:cNvPr>
          <p:cNvSpPr txBox="1"/>
          <p:nvPr/>
        </p:nvSpPr>
        <p:spPr>
          <a:xfrm>
            <a:off x="2515110" y="276653"/>
            <a:ext cx="497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模型測試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70D097A5-F7D3-4B76-BE75-FB6A2CD99469}"/>
              </a:ext>
            </a:extLst>
          </p:cNvPr>
          <p:cNvSpPr/>
          <p:nvPr/>
        </p:nvSpPr>
        <p:spPr>
          <a:xfrm>
            <a:off x="1059787" y="186064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1ED04C54-2E36-45FC-B9D4-C41F5E04E55A}"/>
              </a:ext>
            </a:extLst>
          </p:cNvPr>
          <p:cNvSpPr/>
          <p:nvPr/>
        </p:nvSpPr>
        <p:spPr>
          <a:xfrm>
            <a:off x="1810730" y="5840396"/>
            <a:ext cx="9703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回歸分析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0.789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0.50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42990050-3BF5-4885-88C3-4358051DC2E4}"/>
              </a:ext>
            </a:extLst>
          </p:cNvPr>
          <p:cNvSpPr/>
          <p:nvPr/>
        </p:nvSpPr>
        <p:spPr>
          <a:xfrm>
            <a:off x="2127380" y="11598828"/>
            <a:ext cx="9703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決策樹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0.853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0.81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8244C678-1C5E-4EE3-B870-0DF93D508638}"/>
              </a:ext>
            </a:extLst>
          </p:cNvPr>
          <p:cNvSpPr/>
          <p:nvPr/>
        </p:nvSpPr>
        <p:spPr>
          <a:xfrm>
            <a:off x="12427270" y="5932579"/>
            <a:ext cx="10750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Random Forest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0.921</a:t>
            </a:r>
            <a:r>
              <a:rPr lang="zh-TW" altLang="en-US" sz="4000" noProof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</a:t>
            </a: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0.83</a:t>
            </a:r>
            <a:endParaRPr lang="en-US" sz="4000" noProof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35FCBD6C-D48F-44A0-8EBC-A1F101D73D45}"/>
              </a:ext>
            </a:extLst>
          </p:cNvPr>
          <p:cNvSpPr/>
          <p:nvPr/>
        </p:nvSpPr>
        <p:spPr>
          <a:xfrm>
            <a:off x="13028646" y="11641132"/>
            <a:ext cx="9703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KNN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準確度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: 0.772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/</a:t>
            </a: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AUC : 0.62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7F1C4-25E9-4953-A9F9-0EC6BED2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741" y="2401773"/>
            <a:ext cx="9437841" cy="32088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CF6472F-285A-4F79-84E5-C8A3528C3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068" y="8075718"/>
            <a:ext cx="9465499" cy="31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2199473"/>
            <a:ext cx="7664186" cy="895693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50" name="Rectangle 68"/>
          <p:cNvSpPr/>
          <p:nvPr/>
        </p:nvSpPr>
        <p:spPr>
          <a:xfrm>
            <a:off x="692873" y="8524399"/>
            <a:ext cx="6335132" cy="1200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073">
              <a:defRPr/>
            </a:pPr>
            <a:r>
              <a:rPr lang="en-US" sz="7198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6965863-DE2F-49AD-9C2B-711023595853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4768770" y="6677943"/>
            <a:ext cx="2895417" cy="1968346"/>
          </a:xfrm>
          <a:prstGeom prst="line">
            <a:avLst/>
          </a:prstGeom>
          <a:ln w="762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0FB323C-B287-4911-B27A-1F002A89F4C0}"/>
              </a:ext>
            </a:extLst>
          </p:cNvPr>
          <p:cNvCxnSpPr>
            <a:cxnSpLocks/>
          </p:cNvCxnSpPr>
          <p:nvPr/>
        </p:nvCxnSpPr>
        <p:spPr>
          <a:xfrm flipV="1">
            <a:off x="1140932" y="9602037"/>
            <a:ext cx="2204152" cy="1531226"/>
          </a:xfrm>
          <a:prstGeom prst="line">
            <a:avLst/>
          </a:prstGeom>
          <a:ln w="762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C5CCBA45-B118-4F13-AA8E-A1D705EECADB}"/>
              </a:ext>
            </a:extLst>
          </p:cNvPr>
          <p:cNvSpPr/>
          <p:nvPr/>
        </p:nvSpPr>
        <p:spPr>
          <a:xfrm flipH="1">
            <a:off x="4892038" y="9214534"/>
            <a:ext cx="2772147" cy="1941877"/>
          </a:xfrm>
          <a:prstGeom prst="rtTriangl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530D99B7-DA27-451B-997D-001774951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5063">
            <a:off x="498669" y="2515521"/>
            <a:ext cx="2530565" cy="2530565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EEA431E5-8E11-4641-8412-553747A8C7F9}"/>
              </a:ext>
            </a:extLst>
          </p:cNvPr>
          <p:cNvSpPr txBox="1"/>
          <p:nvPr/>
        </p:nvSpPr>
        <p:spPr>
          <a:xfrm>
            <a:off x="8350067" y="1665307"/>
            <a:ext cx="207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Train Set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F01C803-1C50-4B72-BB31-3769893046A1}"/>
              </a:ext>
            </a:extLst>
          </p:cNvPr>
          <p:cNvSpPr txBox="1"/>
          <p:nvPr/>
        </p:nvSpPr>
        <p:spPr>
          <a:xfrm>
            <a:off x="8350067" y="7340906"/>
            <a:ext cx="186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Test Set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786E65F-34E4-47C0-AAEC-42FF135416EA}"/>
              </a:ext>
            </a:extLst>
          </p:cNvPr>
          <p:cNvSpPr txBox="1"/>
          <p:nvPr/>
        </p:nvSpPr>
        <p:spPr>
          <a:xfrm>
            <a:off x="14763367" y="1351486"/>
            <a:ext cx="12185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zh-TW" altLang="en-US" dirty="0"/>
              <a:t>主要範圍皆落在</a:t>
            </a:r>
            <a:r>
              <a:rPr lang="en-US" altLang="zh-TW" dirty="0"/>
              <a:t>0.85-0.93</a:t>
            </a:r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6C762A23-BB01-4BEB-972C-19633850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032" y="2607094"/>
            <a:ext cx="7519189" cy="4250906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A9042732-53B8-4A97-9C86-678D45B54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58" y="8470143"/>
            <a:ext cx="7562395" cy="4406102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F991978-74EB-4306-9CAA-ED3FA2B28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4175" y="2601114"/>
            <a:ext cx="7129759" cy="4256886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0F8551E2-13D7-4589-95DB-1BA840BD4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8981" y="8470143"/>
            <a:ext cx="7194504" cy="4406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用品, 螢幕擷取畫面, 顯示 的圖片&#10;&#10;自動產生的描述">
            <a:extLst>
              <a:ext uri="{FF2B5EF4-FFF2-40B4-BE49-F238E27FC236}">
                <a16:creationId xmlns:a16="http://schemas.microsoft.com/office/drawing/2014/main" id="{80CCD551-4485-4970-9490-D410B89A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65" y="0"/>
            <a:ext cx="7980919" cy="13716000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765EC70-E93D-494A-AFF7-CF027544B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7" r="14469" b="12583"/>
          <a:stretch/>
        </p:blipFill>
        <p:spPr>
          <a:xfrm>
            <a:off x="9777046" y="271586"/>
            <a:ext cx="4806462" cy="48865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B67242-E5AC-4C65-8C1B-97BB05726963}"/>
              </a:ext>
            </a:extLst>
          </p:cNvPr>
          <p:cNvSpPr/>
          <p:nvPr/>
        </p:nvSpPr>
        <p:spPr>
          <a:xfrm>
            <a:off x="8501530" y="6199181"/>
            <a:ext cx="5894408" cy="975342"/>
          </a:xfrm>
          <a:prstGeom prst="rect">
            <a:avLst/>
          </a:prstGeom>
          <a:solidFill>
            <a:srgbClr val="1E1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C0FA63-14D1-4698-A56B-3133C5EF8C52}"/>
              </a:ext>
            </a:extLst>
          </p:cNvPr>
          <p:cNvSpPr txBox="1"/>
          <p:nvPr/>
        </p:nvSpPr>
        <p:spPr>
          <a:xfrm>
            <a:off x="8501530" y="5429740"/>
            <a:ext cx="7207393" cy="1446550"/>
          </a:xfrm>
          <a:prstGeom prst="rect">
            <a:avLst/>
          </a:prstGeom>
          <a:solidFill>
            <a:srgbClr val="2C272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Thanks for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	the attention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DFBCC3-F72D-487B-80E9-EE9D6D2F85E4}"/>
              </a:ext>
            </a:extLst>
          </p:cNvPr>
          <p:cNvSpPr/>
          <p:nvPr/>
        </p:nvSpPr>
        <p:spPr>
          <a:xfrm>
            <a:off x="8325446" y="9498563"/>
            <a:ext cx="5894408" cy="4217437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7F3E11D-B6BC-4ADB-9686-7D127680D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157" y="9685001"/>
            <a:ext cx="943107" cy="924054"/>
          </a:xfrm>
          <a:prstGeom prst="flowChartConnector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04FD5E0-9B9C-4AAD-A2F2-4E93F687BE48}"/>
              </a:ext>
            </a:extLst>
          </p:cNvPr>
          <p:cNvSpPr txBox="1"/>
          <p:nvPr/>
        </p:nvSpPr>
        <p:spPr>
          <a:xfrm>
            <a:off x="8594215" y="10795493"/>
            <a:ext cx="5625639" cy="2246769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https://www.kaggle.com/huanntran100/spotify-song-popularity-prediction?select=SpotifyFeatures.csv</a:t>
            </a:r>
          </a:p>
          <a:p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4D8A4B-2A14-4644-B8A0-152F9E7CE56A}"/>
              </a:ext>
            </a:extLst>
          </p:cNvPr>
          <p:cNvSpPr txBox="1"/>
          <p:nvPr/>
        </p:nvSpPr>
        <p:spPr>
          <a:xfrm>
            <a:off x="11463017" y="8676497"/>
            <a:ext cx="1415772" cy="461665"/>
          </a:xfrm>
          <a:prstGeom prst="rect">
            <a:avLst/>
          </a:prstGeom>
          <a:solidFill>
            <a:srgbClr val="12121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1318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一張含有 文字, 桌 的圖片&#10;&#10;自動產生的描述">
            <a:extLst>
              <a:ext uri="{FF2B5EF4-FFF2-40B4-BE49-F238E27FC236}">
                <a16:creationId xmlns:a16="http://schemas.microsoft.com/office/drawing/2014/main" id="{65998269-0AB2-4482-B9C8-FA5871756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20" r="784"/>
          <a:stretch/>
        </p:blipFill>
        <p:spPr>
          <a:xfrm rot="19424433">
            <a:off x="-8478862" y="-1400153"/>
            <a:ext cx="19926612" cy="24324455"/>
          </a:xfrm>
          <a:prstGeom prst="triangle">
            <a:avLst>
              <a:gd name="adj" fmla="val 81587"/>
            </a:avLst>
          </a:prstGeom>
        </p:spPr>
      </p:pic>
      <p:cxnSp>
        <p:nvCxnSpPr>
          <p:cNvPr id="7" name="直接连接符 6"/>
          <p:cNvCxnSpPr/>
          <p:nvPr/>
        </p:nvCxnSpPr>
        <p:spPr>
          <a:xfrm>
            <a:off x="1957600" y="-127491"/>
            <a:ext cx="13998682" cy="1399868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230" y="553148"/>
            <a:ext cx="11690193" cy="1553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2461017" y="648592"/>
            <a:ext cx="6015757" cy="120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198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0" name="Rectangle 70"/>
          <p:cNvSpPr>
            <a:spLocks noChangeArrowheads="1"/>
          </p:cNvSpPr>
          <p:nvPr/>
        </p:nvSpPr>
        <p:spPr bwMode="auto">
          <a:xfrm>
            <a:off x="8015216" y="3699880"/>
            <a:ext cx="4986337" cy="5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199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01</a:t>
            </a:r>
          </a:p>
        </p:txBody>
      </p:sp>
      <p:sp>
        <p:nvSpPr>
          <p:cNvPr id="21" name="Rectangle 23"/>
          <p:cNvSpPr/>
          <p:nvPr/>
        </p:nvSpPr>
        <p:spPr>
          <a:xfrm>
            <a:off x="8015221" y="4474626"/>
            <a:ext cx="6722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sz="32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Dataset </a:t>
            </a:r>
            <a:r>
              <a:rPr lang="zh-TW" altLang="en-US" sz="32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及目標</a:t>
            </a:r>
            <a:endParaRPr lang="en-US" sz="3200" noProof="1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9888760" y="5954163"/>
            <a:ext cx="4194859" cy="5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199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02</a:t>
            </a:r>
          </a:p>
        </p:txBody>
      </p:sp>
      <p:sp>
        <p:nvSpPr>
          <p:cNvPr id="25" name="Rectangle 45"/>
          <p:cNvSpPr/>
          <p:nvPr/>
        </p:nvSpPr>
        <p:spPr>
          <a:xfrm>
            <a:off x="9888765" y="6740817"/>
            <a:ext cx="6722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TW" altLang="en-US" sz="32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視覺化及分析</a:t>
            </a:r>
            <a:endParaRPr lang="en-US" sz="3200" noProof="1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12308864" y="8054985"/>
            <a:ext cx="4194859" cy="5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199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03</a:t>
            </a:r>
          </a:p>
        </p:txBody>
      </p:sp>
      <p:sp>
        <p:nvSpPr>
          <p:cNvPr id="29" name="Rectangle 45"/>
          <p:cNvSpPr/>
          <p:nvPr/>
        </p:nvSpPr>
        <p:spPr>
          <a:xfrm>
            <a:off x="12308869" y="8841640"/>
            <a:ext cx="6722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TW" altLang="en-US" sz="3200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模型訓練與測試</a:t>
            </a:r>
            <a:endParaRPr lang="en-US" sz="3200" noProof="1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14481488" y="10373801"/>
            <a:ext cx="4194859" cy="5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199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04</a:t>
            </a:r>
          </a:p>
        </p:txBody>
      </p:sp>
      <p:sp>
        <p:nvSpPr>
          <p:cNvPr id="40" name="Rectangle 45"/>
          <p:cNvSpPr/>
          <p:nvPr/>
        </p:nvSpPr>
        <p:spPr>
          <a:xfrm>
            <a:off x="14481493" y="11160456"/>
            <a:ext cx="6722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TW" altLang="en-US" noProof="1">
                <a:solidFill>
                  <a:schemeClr val="bg1">
                    <a:lumMod val="65000"/>
                  </a:schemeClr>
                </a:solidFill>
                <a:latin typeface="+mn-ea"/>
              </a:rPr>
              <a:t>結論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26354" y="3736498"/>
            <a:ext cx="1579545" cy="1638173"/>
            <a:chOff x="3013962" y="1867843"/>
            <a:chExt cx="789978" cy="819300"/>
          </a:xfrm>
        </p:grpSpPr>
        <p:sp>
          <p:nvSpPr>
            <p:cNvPr id="43" name="椭圆 42"/>
            <p:cNvSpPr/>
            <p:nvPr/>
          </p:nvSpPr>
          <p:spPr>
            <a:xfrm>
              <a:off x="3013962" y="1867843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145254" y="1902269"/>
              <a:ext cx="414266" cy="7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598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46700" y="5969560"/>
            <a:ext cx="1579545" cy="1638173"/>
            <a:chOff x="4024398" y="2984665"/>
            <a:chExt cx="789978" cy="819300"/>
          </a:xfrm>
        </p:grpSpPr>
        <p:sp>
          <p:nvSpPr>
            <p:cNvPr id="44" name="椭圆 43"/>
            <p:cNvSpPr/>
            <p:nvPr/>
          </p:nvSpPr>
          <p:spPr>
            <a:xfrm>
              <a:off x="4024398" y="2984665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155690" y="3019091"/>
              <a:ext cx="414266" cy="7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598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zh-CN" altLang="zh-CN" sz="9598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2921" y="8205794"/>
            <a:ext cx="1579545" cy="1638173"/>
            <a:chOff x="5097788" y="4103074"/>
            <a:chExt cx="789978" cy="819300"/>
          </a:xfrm>
        </p:grpSpPr>
        <p:sp>
          <p:nvSpPr>
            <p:cNvPr id="46" name="椭圆 45"/>
            <p:cNvSpPr/>
            <p:nvPr/>
          </p:nvSpPr>
          <p:spPr>
            <a:xfrm>
              <a:off x="5097788" y="4103074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5229080" y="4137500"/>
              <a:ext cx="414266" cy="7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598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zh-CN" sz="9598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04075" y="10380920"/>
            <a:ext cx="1579545" cy="1638173"/>
            <a:chOff x="6253666" y="5190920"/>
            <a:chExt cx="789978" cy="819300"/>
          </a:xfrm>
        </p:grpSpPr>
        <p:sp>
          <p:nvSpPr>
            <p:cNvPr id="48" name="椭圆 47"/>
            <p:cNvSpPr/>
            <p:nvPr/>
          </p:nvSpPr>
          <p:spPr>
            <a:xfrm>
              <a:off x="6253666" y="5190920"/>
              <a:ext cx="789978" cy="789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6384958" y="5225346"/>
              <a:ext cx="414266" cy="7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598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zh-CN" altLang="zh-CN" sz="9598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A91198D2-0A14-466C-9142-550FD12BB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0" b="28865"/>
          <a:stretch/>
        </p:blipFill>
        <p:spPr>
          <a:xfrm>
            <a:off x="4149209" y="7619381"/>
            <a:ext cx="7440784" cy="4247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0ED506A-5B7D-4E7E-A8F0-BAE87BD5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08" y="979026"/>
            <a:ext cx="9199508" cy="26046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0EF208E-E5E4-45D1-8CA7-26CFAE9D87E4}"/>
              </a:ext>
            </a:extLst>
          </p:cNvPr>
          <p:cNvSpPr txBox="1"/>
          <p:nvPr/>
        </p:nvSpPr>
        <p:spPr>
          <a:xfrm>
            <a:off x="20638571" y="7113539"/>
            <a:ext cx="338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來源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Kaggle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2D97D0-EFE6-4E43-89FC-4A3C96F2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19" y="3832816"/>
            <a:ext cx="23017012" cy="3025184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499C400C-248C-4F23-A039-8E0686819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81"/>
          <a:stretch/>
        </p:blipFill>
        <p:spPr>
          <a:xfrm>
            <a:off x="12310813" y="8132204"/>
            <a:ext cx="7583100" cy="29152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ED08B9F-6811-4AF8-AAB1-78D387011ECE}"/>
              </a:ext>
            </a:extLst>
          </p:cNvPr>
          <p:cNvSpPr txBox="1"/>
          <p:nvPr/>
        </p:nvSpPr>
        <p:spPr>
          <a:xfrm>
            <a:off x="21363680" y="4275228"/>
            <a:ext cx="10086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4/4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A19437-9429-4251-8B27-1FB2BD293B86}"/>
              </a:ext>
            </a:extLst>
          </p:cNvPr>
          <p:cNvSpPr txBox="1"/>
          <p:nvPr/>
        </p:nvSpPr>
        <p:spPr>
          <a:xfrm>
            <a:off x="21378920" y="4715582"/>
            <a:ext cx="10086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4/4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E8A8AD-4064-4F3A-850D-19166B3281DA}"/>
              </a:ext>
            </a:extLst>
          </p:cNvPr>
          <p:cNvSpPr txBox="1"/>
          <p:nvPr/>
        </p:nvSpPr>
        <p:spPr>
          <a:xfrm>
            <a:off x="21403964" y="5586736"/>
            <a:ext cx="10086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4/4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AC5BD9-2EAA-416C-9387-F63941611653}"/>
              </a:ext>
            </a:extLst>
          </p:cNvPr>
          <p:cNvSpPr txBox="1"/>
          <p:nvPr/>
        </p:nvSpPr>
        <p:spPr>
          <a:xfrm>
            <a:off x="21403964" y="6013146"/>
            <a:ext cx="10086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4/4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69844A-411F-4A73-917E-62E328F90B40}"/>
              </a:ext>
            </a:extLst>
          </p:cNvPr>
          <p:cNvSpPr txBox="1"/>
          <p:nvPr/>
        </p:nvSpPr>
        <p:spPr>
          <a:xfrm>
            <a:off x="21403964" y="6458217"/>
            <a:ext cx="10086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4/4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0D455D-D6AD-4D0E-98B4-10E3CBEC201A}"/>
              </a:ext>
            </a:extLst>
          </p:cNvPr>
          <p:cNvSpPr txBox="1"/>
          <p:nvPr/>
        </p:nvSpPr>
        <p:spPr>
          <a:xfrm>
            <a:off x="21373484" y="5142865"/>
            <a:ext cx="10086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5/4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515110" y="505801"/>
            <a:ext cx="497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匯入資訊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/>
          <p:nvPr/>
        </p:nvSpPr>
        <p:spPr>
          <a:xfrm>
            <a:off x="1059787" y="415212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Oval 13"/>
          <p:cNvSpPr/>
          <p:nvPr/>
        </p:nvSpPr>
        <p:spPr>
          <a:xfrm>
            <a:off x="1059787" y="7528625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15110" y="7657676"/>
            <a:ext cx="497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查看資料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BCD7DCB-FB64-4EF5-BCAF-88F61BA5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66" y="1634738"/>
            <a:ext cx="10545485" cy="554360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CF9AE5C-4B47-4989-BA36-3227B349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65" y="9109286"/>
            <a:ext cx="10545486" cy="383671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B4896FC-CB3B-4105-99F4-19EEC75D1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2167" y="1634738"/>
            <a:ext cx="9409654" cy="9104145"/>
          </a:xfrm>
          <a:prstGeom prst="rect">
            <a:avLst/>
          </a:prstGeom>
        </p:spPr>
      </p:pic>
      <p:sp>
        <p:nvSpPr>
          <p:cNvPr id="31" name="Rectangle 45">
            <a:extLst>
              <a:ext uri="{FF2B5EF4-FFF2-40B4-BE49-F238E27FC236}">
                <a16:creationId xmlns:a16="http://schemas.microsoft.com/office/drawing/2014/main" id="{D2EE8945-3782-4C9A-8265-C1B712FF72E5}"/>
              </a:ext>
            </a:extLst>
          </p:cNvPr>
          <p:cNvSpPr/>
          <p:nvPr/>
        </p:nvSpPr>
        <p:spPr>
          <a:xfrm>
            <a:off x="13563674" y="11347871"/>
            <a:ext cx="6722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連續型變數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x11</a:t>
            </a:r>
          </a:p>
          <a:p>
            <a:pPr marL="571500" indent="-571500" algn="just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類別型變數 </a:t>
            </a: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x7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515110" y="527066"/>
            <a:ext cx="497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尋找缺失值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/>
          <p:nvPr/>
        </p:nvSpPr>
        <p:spPr>
          <a:xfrm>
            <a:off x="1059787" y="436477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Oval 13"/>
          <p:cNvSpPr/>
          <p:nvPr/>
        </p:nvSpPr>
        <p:spPr>
          <a:xfrm>
            <a:off x="12188825" y="439102"/>
            <a:ext cx="1082888" cy="1089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5000" sy="105000" algn="tl" rotWithShape="0">
              <a:srgbClr val="1ED76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chemeClr val="bg1"/>
                </a:solidFill>
                <a:latin typeface="Abadi" panose="020B0604020104020204" pitchFamily="34" charset="0"/>
              </a:rPr>
              <a:t>4</a:t>
            </a:r>
            <a:endParaRPr lang="en-US" sz="8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644148" y="502897"/>
            <a:ext cx="622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資料視覺化</a:t>
            </a:r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分析資料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D2EE8945-3782-4C9A-8265-C1B712FF72E5}"/>
              </a:ext>
            </a:extLst>
          </p:cNvPr>
          <p:cNvSpPr/>
          <p:nvPr/>
        </p:nvSpPr>
        <p:spPr>
          <a:xfrm>
            <a:off x="1182275" y="12194639"/>
            <a:ext cx="6722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無缺失資料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FCCB9D-F986-4B9E-8C5B-3B9CB616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82" y="1734957"/>
            <a:ext cx="7786501" cy="100827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8BBD8D-7B6F-4C7C-BA36-DFB64E89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024" y="3480502"/>
            <a:ext cx="9680576" cy="675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5">
            <a:extLst>
              <a:ext uri="{FF2B5EF4-FFF2-40B4-BE49-F238E27FC236}">
                <a16:creationId xmlns:a16="http://schemas.microsoft.com/office/drawing/2014/main" id="{37275022-7F7A-4F23-8760-880FC1C31D33}"/>
              </a:ext>
            </a:extLst>
          </p:cNvPr>
          <p:cNvSpPr/>
          <p:nvPr/>
        </p:nvSpPr>
        <p:spPr>
          <a:xfrm>
            <a:off x="14134152" y="10645829"/>
            <a:ext cx="6722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zh-TW" altLang="en-US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顯示人氣密度</a:t>
            </a:r>
            <a:b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</a:br>
            <a:r>
              <a:rPr lang="en-US" altLang="zh-TW" sz="4000" noProof="1">
                <a:solidFill>
                  <a:schemeClr val="tx1">
                    <a:lumMod val="75000"/>
                  </a:schemeClr>
                </a:solidFill>
                <a:latin typeface="+mn-ea"/>
              </a:rPr>
              <a:t>(popularity density)</a:t>
            </a:r>
            <a:endParaRPr lang="en-US" sz="4000" noProof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32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04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3080"/>
            <a:ext cx="1444375" cy="1014222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D7FAF08C-5264-4E31-B0E6-2DC83F65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2479" y="1783080"/>
            <a:ext cx="16833563" cy="101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1615D04-F3BE-4F4D-B9D8-7E4F04C1D54A}"/>
              </a:ext>
            </a:extLst>
          </p:cNvPr>
          <p:cNvSpPr txBox="1"/>
          <p:nvPr/>
        </p:nvSpPr>
        <p:spPr>
          <a:xfrm>
            <a:off x="10337355" y="537597"/>
            <a:ext cx="6817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曲風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(genre)</a:t>
            </a:r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與人氣度之相關</a:t>
            </a:r>
          </a:p>
        </p:txBody>
      </p:sp>
    </p:spTree>
    <p:extLst>
      <p:ext uri="{BB962C8B-B14F-4D97-AF65-F5344CB8AC3E}">
        <p14:creationId xmlns:p14="http://schemas.microsoft.com/office/powerpoint/2010/main" val="124109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2" y="0"/>
            <a:ext cx="24377650" cy="13716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598" y="1286932"/>
            <a:ext cx="7043262" cy="1114213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1510" y="1286932"/>
            <a:ext cx="7043261" cy="1114213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9097B4-DA70-44CB-829A-E28D46FE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087" y="4758540"/>
            <a:ext cx="641028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41515" y="1286932"/>
            <a:ext cx="7043261" cy="1114213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680CA0-092F-4BC0-8CE6-839C1282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0749" y="4758540"/>
            <a:ext cx="641028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A366AD-6650-44E4-B0ED-DF68633A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58004" y="4758540"/>
            <a:ext cx="641028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35311D-BB96-4793-A380-5C927160C3FF}"/>
              </a:ext>
            </a:extLst>
          </p:cNvPr>
          <p:cNvSpPr txBox="1"/>
          <p:nvPr/>
        </p:nvSpPr>
        <p:spPr>
          <a:xfrm>
            <a:off x="2605371" y="2151573"/>
            <a:ext cx="47469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拍點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(time signature)</a:t>
            </a:r>
          </a:p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與人氣度之相關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AC30569-95E8-4893-B2A3-F58067820186}"/>
              </a:ext>
            </a:extLst>
          </p:cNvPr>
          <p:cNvSpPr txBox="1"/>
          <p:nvPr/>
        </p:nvSpPr>
        <p:spPr>
          <a:xfrm>
            <a:off x="9247821" y="2151573"/>
            <a:ext cx="6219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調性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(key)</a:t>
            </a:r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、大小調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(mode)</a:t>
            </a:r>
          </a:p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與人氣度之相關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D3D80-CFCD-4B97-A0DF-99049BA8B867}"/>
              </a:ext>
            </a:extLst>
          </p:cNvPr>
          <p:cNvSpPr txBox="1"/>
          <p:nvPr/>
        </p:nvSpPr>
        <p:spPr>
          <a:xfrm>
            <a:off x="17752181" y="2151573"/>
            <a:ext cx="47469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大小調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(mode)</a:t>
            </a:r>
          </a:p>
          <a:p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與人氣度之相關</a:t>
            </a:r>
          </a:p>
        </p:txBody>
      </p:sp>
    </p:spTree>
    <p:extLst>
      <p:ext uri="{BB962C8B-B14F-4D97-AF65-F5344CB8AC3E}">
        <p14:creationId xmlns:p14="http://schemas.microsoft.com/office/powerpoint/2010/main" val="98016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ACC28D33-B7B3-4B17-B93B-1BB3819B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5323" y="7371319"/>
            <a:ext cx="6966981" cy="50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79255" y="2222340"/>
            <a:ext cx="22074" cy="929020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4863FBEA-F5FF-4D6A-9633-F4DD1CDD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4065" y="7371319"/>
            <a:ext cx="7163991" cy="50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05323" y="6857996"/>
            <a:ext cx="8375626" cy="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217225" y="6857996"/>
            <a:ext cx="8375626" cy="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4458B9-A1CE-434A-87E7-C13CF16C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3666" y="1286934"/>
            <a:ext cx="5143155" cy="50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52FD09D-0693-4D33-ABED-7450EB32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7250" y="1259002"/>
            <a:ext cx="5155575" cy="51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CD6753-FC4B-4BE6-A405-187DD12D1EBB}"/>
              </a:ext>
            </a:extLst>
          </p:cNvPr>
          <p:cNvSpPr txBox="1"/>
          <p:nvPr/>
        </p:nvSpPr>
        <p:spPr>
          <a:xfrm>
            <a:off x="4394825" y="182178"/>
            <a:ext cx="12184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原聲</a:t>
            </a:r>
            <a:r>
              <a:rPr lang="en-US" altLang="zh-TW" sz="3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zh-TW" sz="36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acousticness</a:t>
            </a:r>
            <a:r>
              <a:rPr lang="en-US" altLang="zh-TW" sz="3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</a:p>
          <a:p>
            <a:r>
              <a:rPr lang="zh-TW" altLang="en-US" sz="3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與人氣度之相關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6A5E6B-8D07-4B27-ACAB-57B5401CC808}"/>
              </a:ext>
            </a:extLst>
          </p:cNvPr>
          <p:cNvSpPr txBox="1"/>
          <p:nvPr/>
        </p:nvSpPr>
        <p:spPr>
          <a:xfrm>
            <a:off x="15333413" y="120426"/>
            <a:ext cx="12184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響度</a:t>
            </a:r>
            <a:r>
              <a:rPr lang="en-US" altLang="zh-TW" sz="3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(loudness)</a:t>
            </a:r>
          </a:p>
          <a:p>
            <a:r>
              <a:rPr lang="zh-TW" altLang="en-US" sz="3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與人氣度之相關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FBB7AF-0CDA-4DA3-8A41-66C218D37D1F}"/>
              </a:ext>
            </a:extLst>
          </p:cNvPr>
          <p:cNvSpPr txBox="1"/>
          <p:nvPr/>
        </p:nvSpPr>
        <p:spPr>
          <a:xfrm>
            <a:off x="9508801" y="4686356"/>
            <a:ext cx="5318449" cy="646331"/>
          </a:xfrm>
          <a:prstGeom prst="rect">
            <a:avLst/>
          </a:prstGeom>
          <a:solidFill>
            <a:schemeClr val="accent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2">
                    <a:lumMod val="95000"/>
                  </a:schemeClr>
                </a:solidFill>
                <a:latin typeface="+mn-ea"/>
              </a:rPr>
              <a:t>無法清楚辨識兩者相關性</a:t>
            </a:r>
            <a:endParaRPr lang="en-US" altLang="zh-TW" dirty="0">
              <a:solidFill>
                <a:schemeClr val="bg2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1A33C-7B42-47E7-B225-0DFE81DA8862}"/>
              </a:ext>
            </a:extLst>
          </p:cNvPr>
          <p:cNvSpPr txBox="1"/>
          <p:nvPr/>
        </p:nvSpPr>
        <p:spPr>
          <a:xfrm>
            <a:off x="9996025" y="10485010"/>
            <a:ext cx="3886179" cy="646331"/>
          </a:xfrm>
          <a:prstGeom prst="rect">
            <a:avLst/>
          </a:prstGeom>
          <a:solidFill>
            <a:schemeClr val="accent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2">
                    <a:lumMod val="95000"/>
                  </a:schemeClr>
                </a:solidFill>
                <a:latin typeface="+mn-ea"/>
              </a:rPr>
              <a:t>前</a:t>
            </a:r>
            <a:r>
              <a:rPr lang="en-US" altLang="zh-TW" dirty="0">
                <a:solidFill>
                  <a:schemeClr val="bg2">
                    <a:lumMod val="95000"/>
                  </a:schemeClr>
                </a:solidFill>
                <a:latin typeface="+mn-ea"/>
              </a:rPr>
              <a:t>50%</a:t>
            </a:r>
            <a:r>
              <a:rPr lang="zh-TW" altLang="en-US" dirty="0">
                <a:solidFill>
                  <a:schemeClr val="bg2">
                    <a:lumMod val="95000"/>
                  </a:schemeClr>
                </a:solidFill>
                <a:latin typeface="+mn-ea"/>
              </a:rPr>
              <a:t>有名的</a:t>
            </a:r>
            <a:r>
              <a:rPr lang="en-US" altLang="zh-TW" dirty="0">
                <a:solidFill>
                  <a:schemeClr val="bg2">
                    <a:lumMod val="95000"/>
                  </a:schemeClr>
                </a:solidFill>
                <a:latin typeface="+mn-ea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9486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231275" y="1836532"/>
            <a:ext cx="1411886" cy="1172706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229967" y="1286934"/>
            <a:ext cx="840395" cy="1133783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6441" y="1286934"/>
            <a:ext cx="21861311" cy="107838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5794F9-4149-490C-BDDE-6B77C7B8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6" y="2097594"/>
            <a:ext cx="9520811" cy="95208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88825" y="3478478"/>
            <a:ext cx="0" cy="64008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08C04A9-B1C4-44D1-94E9-24E576F0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556" y="5051397"/>
            <a:ext cx="10323446" cy="361320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CC83042A-DB08-4260-AD1C-CD18BD60BF43}"/>
              </a:ext>
            </a:extLst>
          </p:cNvPr>
          <p:cNvSpPr/>
          <p:nvPr/>
        </p:nvSpPr>
        <p:spPr>
          <a:xfrm>
            <a:off x="4683967" y="1645178"/>
            <a:ext cx="989045" cy="1026068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153CC60-0A3D-415E-8A60-CD309580F9BE}"/>
              </a:ext>
            </a:extLst>
          </p:cNvPr>
          <p:cNvSpPr/>
          <p:nvPr/>
        </p:nvSpPr>
        <p:spPr>
          <a:xfrm>
            <a:off x="8067626" y="1645178"/>
            <a:ext cx="989045" cy="1026068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68C93C46-5949-4F00-B519-60E097B4E144}"/>
              </a:ext>
            </a:extLst>
          </p:cNvPr>
          <p:cNvSpPr/>
          <p:nvPr/>
        </p:nvSpPr>
        <p:spPr>
          <a:xfrm>
            <a:off x="4071455" y="12120685"/>
            <a:ext cx="2214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TW" altLang="en-US" sz="4000" noProof="1">
                <a:solidFill>
                  <a:srgbClr val="C00000"/>
                </a:solidFill>
                <a:latin typeface="+mn-ea"/>
              </a:rPr>
              <a:t>時長</a:t>
            </a:r>
            <a:endParaRPr lang="en-US" sz="4000" noProof="1">
              <a:solidFill>
                <a:srgbClr val="C00000"/>
              </a:solidFill>
              <a:latin typeface="+mn-ea"/>
            </a:endParaRPr>
          </a:p>
          <a:p>
            <a:pPr algn="just">
              <a:defRPr/>
            </a:pP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(</a:t>
            </a:r>
            <a:r>
              <a:rPr lang="en-US" sz="4000" noProof="1">
                <a:solidFill>
                  <a:srgbClr val="C00000"/>
                </a:solidFill>
                <a:latin typeface="+mn-ea"/>
              </a:rPr>
              <a:t>duration</a:t>
            </a: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)</a:t>
            </a:r>
            <a:endParaRPr lang="en-US" sz="4000" noProof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CD8FBF6F-E8E5-44DD-80BB-0E066489D828}"/>
              </a:ext>
            </a:extLst>
          </p:cNvPr>
          <p:cNvSpPr/>
          <p:nvPr/>
        </p:nvSpPr>
        <p:spPr>
          <a:xfrm>
            <a:off x="7620197" y="12202839"/>
            <a:ext cx="2643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TW" altLang="en-US" sz="4000" noProof="1">
                <a:solidFill>
                  <a:srgbClr val="C00000"/>
                </a:solidFill>
                <a:latin typeface="+mn-ea"/>
              </a:rPr>
              <a:t>響度</a:t>
            </a:r>
            <a:endParaRPr lang="en-US" sz="4000" noProof="1">
              <a:solidFill>
                <a:srgbClr val="C00000"/>
              </a:solidFill>
              <a:latin typeface="+mn-ea"/>
            </a:endParaRPr>
          </a:p>
          <a:p>
            <a:pPr algn="just">
              <a:defRPr/>
            </a:pPr>
            <a:r>
              <a:rPr lang="en-US" altLang="zh-TW" sz="4000" noProof="1">
                <a:solidFill>
                  <a:srgbClr val="C00000"/>
                </a:solidFill>
                <a:latin typeface="+mn-ea"/>
              </a:rPr>
              <a:t>(loudness)</a:t>
            </a:r>
            <a:endParaRPr lang="en-US" sz="4000" noProof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3FD8221-169D-4D0A-87A3-898800BF7593}"/>
              </a:ext>
            </a:extLst>
          </p:cNvPr>
          <p:cNvSpPr txBox="1"/>
          <p:nvPr/>
        </p:nvSpPr>
        <p:spPr>
          <a:xfrm>
            <a:off x="12719018" y="10524930"/>
            <a:ext cx="6755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-</a:t>
            </a:r>
            <a:r>
              <a:rPr lang="zh-TW" altLang="en-US" sz="4800" dirty="0"/>
              <a:t> 密度與相關性呈負相關</a:t>
            </a:r>
          </a:p>
        </p:txBody>
      </p:sp>
    </p:spTree>
    <p:extLst>
      <p:ext uri="{BB962C8B-B14F-4D97-AF65-F5344CB8AC3E}">
        <p14:creationId xmlns:p14="http://schemas.microsoft.com/office/powerpoint/2010/main" val="37463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2">
        <p:fade/>
      </p:transition>
    </mc:Choice>
    <mc:Fallback>
      <p:transition spd="med" advTm="8332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32564</TotalTime>
  <Words>348</Words>
  <Application>Microsoft Office PowerPoint</Application>
  <PresentationFormat>自訂</PresentationFormat>
  <Paragraphs>83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Lato Light</vt:lpstr>
      <vt:lpstr>微软雅黑</vt:lpstr>
      <vt:lpstr>Montserrat Hairline</vt:lpstr>
      <vt:lpstr>Montserrat Light</vt:lpstr>
      <vt:lpstr>Abadi</vt:lpstr>
      <vt:lpstr>Arial</vt:lpstr>
      <vt:lpstr>Calibri Light</vt:lpstr>
      <vt:lpstr>Consolas</vt:lpstr>
      <vt:lpstr>Open Sans</vt:lpstr>
      <vt:lpstr>Default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操之晴 TSAO,CHIH-CHING</cp:lastModifiedBy>
  <cp:revision>6042</cp:revision>
  <dcterms:created xsi:type="dcterms:W3CDTF">2014-11-12T21:47:38Z</dcterms:created>
  <dcterms:modified xsi:type="dcterms:W3CDTF">2021-07-22T15:51:19Z</dcterms:modified>
  <cp:category>Awesome PPT</cp:category>
</cp:coreProperties>
</file>