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62" r:id="rId2"/>
  </p:sldMasterIdLst>
  <p:sldIdLst>
    <p:sldId id="399" r:id="rId3"/>
    <p:sldId id="298" r:id="rId4"/>
    <p:sldId id="284" r:id="rId5"/>
    <p:sldId id="397" r:id="rId6"/>
    <p:sldId id="400" r:id="rId7"/>
    <p:sldId id="398" r:id="rId8"/>
    <p:sldId id="263" r:id="rId9"/>
    <p:sldId id="401" r:id="rId10"/>
    <p:sldId id="402" r:id="rId11"/>
    <p:sldId id="3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2B4D75-8F18-4306-8193-2BA71BAC616F}" v="37" dt="2020-12-13T16:41:53.347"/>
    <p1510:client id="{4084F074-D47D-4331-9156-7BA3CACA9344}" v="124" dt="2020-12-13T15:03:10.513"/>
    <p1510:client id="{D720BA78-83A3-4EA3-AFD4-BB11E4231130}" v="44" dt="2020-12-14T09:17:59.6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0" y="2233126"/>
            <a:ext cx="3903133" cy="1518442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AF004D-E91A-4229-BA9C-B854DA87F29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5359400" y="1"/>
            <a:ext cx="0" cy="3615824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520268" y="3151145"/>
            <a:ext cx="4656666" cy="243877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9929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ide image and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932536"/>
            <a:ext cx="12192000" cy="249593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AF004D-E91A-4229-BA9C-B854DA87F29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417733" y="3793652"/>
            <a:ext cx="3759200" cy="1796268"/>
          </a:xfrm>
        </p:spPr>
        <p:txBody>
          <a:bodyPr anchor="b"/>
          <a:lstStyle>
            <a:lvl1pPr marL="0" indent="0" algn="l"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015067" y="2239779"/>
            <a:ext cx="4080933" cy="3409417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59324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4347468" y="1680199"/>
            <a:ext cx="3497062" cy="3497602"/>
          </a:xfrm>
          <a:solidFill>
            <a:schemeClr val="accent5">
              <a:lumMod val="40000"/>
              <a:lumOff val="6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9" hasCustomPrompt="1"/>
          </p:nvPr>
        </p:nvSpPr>
        <p:spPr>
          <a:xfrm rot="18900000">
            <a:off x="4619619" y="1952309"/>
            <a:ext cx="2952763" cy="2953219"/>
          </a:xfrm>
          <a:solidFill>
            <a:schemeClr val="tx1"/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623056" y="2337160"/>
            <a:ext cx="2945889" cy="1091310"/>
          </a:xfrm>
        </p:spPr>
        <p:txBody>
          <a:bodyPr anchor="b">
            <a:normAutofit/>
          </a:bodyPr>
          <a:lstStyle>
            <a:lvl1pPr algn="ctr">
              <a:defRPr sz="3200" spc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623056" y="3472475"/>
            <a:ext cx="2945889" cy="642960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bg1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93216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1295400" y="1858475"/>
            <a:ext cx="3139505" cy="3139990"/>
          </a:xfrm>
          <a:solidFill>
            <a:schemeClr val="tx1">
              <a:alpha val="2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9" hasCustomPrompt="1"/>
          </p:nvPr>
        </p:nvSpPr>
        <p:spPr>
          <a:xfrm rot="18900000">
            <a:off x="1539724" y="2102837"/>
            <a:ext cx="2650858" cy="2651267"/>
          </a:xfrm>
          <a:solidFill>
            <a:schemeClr val="bg1">
              <a:alpha val="2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539724" y="2422201"/>
            <a:ext cx="2650858" cy="2012539"/>
          </a:xfrm>
        </p:spPr>
        <p:txBody>
          <a:bodyPr anchor="ctr">
            <a:normAutofit/>
          </a:bodyPr>
          <a:lstStyle>
            <a:lvl1pPr algn="ctr">
              <a:defRPr sz="2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4837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7" grpId="1"/>
    </p:bld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7757095" y="1858475"/>
            <a:ext cx="3139505" cy="3139990"/>
          </a:xfrm>
          <a:solidFill>
            <a:schemeClr val="tx1">
              <a:alpha val="2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9" hasCustomPrompt="1"/>
          </p:nvPr>
        </p:nvSpPr>
        <p:spPr>
          <a:xfrm rot="18900000">
            <a:off x="8001419" y="2102837"/>
            <a:ext cx="2650858" cy="2651267"/>
          </a:xfrm>
          <a:solidFill>
            <a:schemeClr val="bg1">
              <a:alpha val="2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8001419" y="2422201"/>
            <a:ext cx="2650858" cy="2012539"/>
          </a:xfrm>
        </p:spPr>
        <p:txBody>
          <a:bodyPr anchor="ctr">
            <a:normAutofit/>
          </a:bodyPr>
          <a:lstStyle>
            <a:lvl1pPr algn="ctr">
              <a:defRPr sz="2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0609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7" grpId="1"/>
    </p:bld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2561901"/>
            <a:ext cx="3805767" cy="1733139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50667" y="2305060"/>
            <a:ext cx="3805767" cy="2247881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7078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096000" y="878402"/>
            <a:ext cx="5160434" cy="1241011"/>
          </a:xfrm>
        </p:spPr>
        <p:txBody>
          <a:bodyPr anchor="b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1" y="2119413"/>
            <a:ext cx="5160433" cy="1309058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4176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1" y="0"/>
            <a:ext cx="5873447" cy="6858000"/>
          </a:xfrm>
          <a:gradFill flip="none" rotWithShape="1">
            <a:gsLst>
              <a:gs pos="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10800000" scaled="1"/>
            <a:tileRect/>
          </a:gradFill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955823"/>
            <a:ext cx="5624891" cy="1874829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48267" y="3009856"/>
            <a:ext cx="3570515" cy="198382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06546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-5" y="3611265"/>
            <a:ext cx="12192001" cy="3246732"/>
          </a:xfrm>
          <a:gradFill flip="none" rotWithShape="1">
            <a:gsLst>
              <a:gs pos="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  <a:tileRect/>
          </a:gradFill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015067" y="4443908"/>
            <a:ext cx="8161867" cy="1458269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3209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/>
    </p:bld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F9DDE6-2C06-4501-AA78-6836A6EB3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958D736-11DF-4470-810B-40B6B6941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BEE7A2-BE8F-45C8-9E3D-B6A0E3464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F4D3E-499C-40C7-9317-622F3CA1361B}" type="datetimeFigureOut">
              <a:rPr lang="zh-TW" altLang="en-US" smtClean="0"/>
              <a:t>2020/12/14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1A2D16-3998-4B0E-9305-03D6A58D6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3DCBD5-9AE1-4F07-A581-B9BC2F5E8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F004D-E91A-4229-BA9C-B854DA87F2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7779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ide image and 3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428471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AF004D-E91A-4229-BA9C-B854DA87F29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35567" y="4422706"/>
            <a:ext cx="2805161" cy="149645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35567" y="3983147"/>
            <a:ext cx="2805161" cy="390888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 baseline="0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693420" y="4422706"/>
            <a:ext cx="2805161" cy="149645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693420" y="3983147"/>
            <a:ext cx="2805161" cy="390888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8451273" y="4422706"/>
            <a:ext cx="2805161" cy="149645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451273" y="3983147"/>
            <a:ext cx="2805161" cy="390888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1295400" y="2523401"/>
            <a:ext cx="9601200" cy="90507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9311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3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8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wide image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AF004D-E91A-4229-BA9C-B854DA87F29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932536"/>
            <a:ext cx="6096000" cy="249593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096000" y="3423224"/>
            <a:ext cx="6096000" cy="249593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344834" y="1410637"/>
            <a:ext cx="3456517" cy="1496453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295400" y="3704800"/>
            <a:ext cx="3450167" cy="194539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5170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fi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AF004D-E91A-4229-BA9C-B854DA87F29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2180503"/>
            <a:ext cx="4751916" cy="249593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096000" y="2013887"/>
            <a:ext cx="4814603" cy="761059"/>
          </a:xfrm>
        </p:spPr>
        <p:txBody>
          <a:bodyPr anchor="b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3364736"/>
            <a:ext cx="4814603" cy="1312761"/>
          </a:xfrm>
        </p:spPr>
        <p:txBody>
          <a:bodyPr anchor="b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2693956"/>
            <a:ext cx="4814603" cy="467587"/>
          </a:xfrm>
        </p:spPr>
        <p:txBody>
          <a:bodyPr anchor="t">
            <a:normAutofit/>
          </a:bodyPr>
          <a:lstStyle>
            <a:lvl1pPr marL="0" indent="0" algn="just">
              <a:lnSpc>
                <a:spcPct val="13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61381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-1058"/>
            <a:ext cx="4340423" cy="6858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 sz="12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AF004D-E91A-4229-BA9C-B854DA87F29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2015067" y="1700734"/>
            <a:ext cx="3456516" cy="345653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096000" y="1595814"/>
            <a:ext cx="4080933" cy="1274211"/>
          </a:xfrm>
        </p:spPr>
        <p:txBody>
          <a:bodyPr anchor="b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4123696"/>
            <a:ext cx="4080933" cy="1034574"/>
          </a:xfrm>
        </p:spPr>
        <p:txBody>
          <a:bodyPr anchor="b"/>
          <a:lstStyle>
            <a:lvl1pPr marL="190510" indent="-190510" algn="just">
              <a:spcBef>
                <a:spcPts val="0"/>
              </a:spcBef>
              <a:buFont typeface="Wingdings" panose="05000000000000000000" pitchFamily="2" charset="2"/>
              <a:buChar char="l"/>
              <a:defRPr>
                <a:solidFill>
                  <a:schemeClr val="accent4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2936767"/>
            <a:ext cx="4080933" cy="1043768"/>
          </a:xfrm>
        </p:spPr>
        <p:txBody>
          <a:bodyPr anchor="t"/>
          <a:lstStyle>
            <a:lvl1pPr marL="190510" indent="-190510" algn="just">
              <a:spcBef>
                <a:spcPts val="0"/>
              </a:spcBef>
              <a:buFont typeface="Wingdings" panose="05000000000000000000" pitchFamily="2" charset="2"/>
              <a:buChar char="l"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1529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10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AF004D-E91A-4229-BA9C-B854DA87F29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935567" y="0"/>
            <a:ext cx="3816350" cy="6858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943470" y="1846750"/>
            <a:ext cx="4954433" cy="1518442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014720" y="3428471"/>
            <a:ext cx="617728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956170" y="3574543"/>
            <a:ext cx="4954433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234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AF004D-E91A-4229-BA9C-B854DA87F29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" y="-529"/>
            <a:ext cx="3487615" cy="6858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8231628" y="1820530"/>
            <a:ext cx="3024805" cy="3215881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3487615" y="-1058"/>
            <a:ext cx="4340423" cy="6858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 sz="120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085069" y="2799964"/>
            <a:ext cx="3145515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085069" y="2322643"/>
            <a:ext cx="3145515" cy="424810"/>
          </a:xfrm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5323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2" grpId="0" animBg="1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7440084" y="0"/>
            <a:ext cx="3816350" cy="6858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932537"/>
            <a:ext cx="4954433" cy="243265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4" name="Straight Connector 13"/>
          <p:cNvCxnSpPr>
            <a:endCxn id="11" idx="1"/>
          </p:cNvCxnSpPr>
          <p:nvPr/>
        </p:nvCxnSpPr>
        <p:spPr>
          <a:xfrm>
            <a:off x="1011767" y="3428471"/>
            <a:ext cx="6428316" cy="529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48267" y="3574543"/>
            <a:ext cx="4954433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5405" y="6411940"/>
            <a:ext cx="4521200" cy="365125"/>
          </a:xfrm>
        </p:spPr>
        <p:txBody>
          <a:bodyPr/>
          <a:lstStyle>
            <a:lvl1pPr algn="l">
              <a:defRPr/>
            </a:lvl1pPr>
          </a:lstStyle>
          <a:p>
            <a:endParaRPr lang="zh-TW" alt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305405" y="5919158"/>
            <a:ext cx="812800" cy="675343"/>
          </a:xfrm>
        </p:spPr>
        <p:txBody>
          <a:bodyPr/>
          <a:lstStyle>
            <a:lvl1pPr algn="l">
              <a:defRPr/>
            </a:lvl1pPr>
          </a:lstStyle>
          <a:p>
            <a:fld id="{C8AF004D-E91A-4229-BA9C-B854DA87F2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8851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imag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8704385" y="-529"/>
            <a:ext cx="3487615" cy="6858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2422731"/>
            <a:ext cx="3016853" cy="2012539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363962" y="-1058"/>
            <a:ext cx="4340423" cy="6858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 sz="120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970716" y="2687646"/>
            <a:ext cx="3126917" cy="217645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970716" y="2210325"/>
            <a:ext cx="3126917" cy="424810"/>
          </a:xfrm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5405" y="6411940"/>
            <a:ext cx="4058557" cy="365125"/>
          </a:xfrm>
        </p:spPr>
        <p:txBody>
          <a:bodyPr/>
          <a:lstStyle>
            <a:lvl1pPr algn="l">
              <a:defRPr/>
            </a:lvl1pPr>
          </a:lstStyle>
          <a:p>
            <a:endParaRPr lang="zh-TW" altLang="en-US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305405" y="5919158"/>
            <a:ext cx="812800" cy="675343"/>
          </a:xfrm>
        </p:spPr>
        <p:txBody>
          <a:bodyPr/>
          <a:lstStyle>
            <a:lvl1pPr algn="l">
              <a:defRPr/>
            </a:lvl1pPr>
          </a:lstStyle>
          <a:p>
            <a:fld id="{C8AF004D-E91A-4229-BA9C-B854DA87F2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028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2" grpId="0" animBg="1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imag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8704385" y="-529"/>
            <a:ext cx="3487615" cy="6858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2422731"/>
            <a:ext cx="3016853" cy="2012539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363962" y="-1058"/>
            <a:ext cx="4340423" cy="6858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 sz="120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970716" y="1953116"/>
            <a:ext cx="3126917" cy="1448539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970716" y="1471007"/>
            <a:ext cx="3126917" cy="429599"/>
          </a:xfrm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5405" y="6411940"/>
            <a:ext cx="4058557" cy="365125"/>
          </a:xfrm>
        </p:spPr>
        <p:txBody>
          <a:bodyPr/>
          <a:lstStyle>
            <a:lvl1pPr algn="l">
              <a:defRPr/>
            </a:lvl1pPr>
          </a:lstStyle>
          <a:p>
            <a:endParaRPr lang="zh-TW" altLang="en-US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305405" y="5919158"/>
            <a:ext cx="812800" cy="675343"/>
          </a:xfrm>
        </p:spPr>
        <p:txBody>
          <a:bodyPr/>
          <a:lstStyle>
            <a:lvl1pPr algn="l">
              <a:defRPr/>
            </a:lvl1pPr>
          </a:lstStyle>
          <a:p>
            <a:fld id="{C8AF004D-E91A-4229-BA9C-B854DA87F29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970716" y="4142541"/>
            <a:ext cx="3126917" cy="1448539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970716" y="3660431"/>
            <a:ext cx="3126917" cy="429599"/>
          </a:xfrm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5972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2" grpId="0" animBg="1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5067" y="2493893"/>
            <a:ext cx="8161867" cy="822019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AF004D-E91A-4229-BA9C-B854DA87F29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015067" y="3428471"/>
            <a:ext cx="8161867" cy="2161450"/>
          </a:xfrm>
        </p:spPr>
        <p:txBody>
          <a:bodyPr anchor="t"/>
          <a:lstStyle>
            <a:lvl1pPr marL="0" indent="0" algn="ctr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600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lon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AF004D-E91A-4229-BA9C-B854DA87F29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-1058"/>
            <a:ext cx="4340423" cy="6858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 sz="120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92191" y="2422731"/>
            <a:ext cx="3556042" cy="2012539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263848" y="955823"/>
            <a:ext cx="5992585" cy="2472648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196114" y="3710999"/>
            <a:ext cx="6134705" cy="2208159"/>
          </a:xfrm>
        </p:spPr>
        <p:txBody>
          <a:bodyPr numCol="1" spcCol="540000"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53180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 list -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AF004D-E91A-4229-BA9C-B854DA87F29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-1058"/>
            <a:ext cx="4340423" cy="6858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 sz="120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92191" y="2422731"/>
            <a:ext cx="3556042" cy="2012539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096000" y="955823"/>
            <a:ext cx="701662" cy="701770"/>
            <a:chOff x="9144000" y="1433513"/>
            <a:chExt cx="1408161" cy="1408161"/>
          </a:xfrm>
        </p:grpSpPr>
        <p:sp>
          <p:nvSpPr>
            <p:cNvPr id="7" name="Rectangle 6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204413" y="1003218"/>
            <a:ext cx="483308" cy="60698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926281" y="1335575"/>
            <a:ext cx="3250653" cy="224717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926281" y="955823"/>
            <a:ext cx="3250653" cy="40277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096000" y="2018216"/>
            <a:ext cx="701662" cy="701770"/>
            <a:chOff x="9144000" y="1433513"/>
            <a:chExt cx="1408161" cy="1408161"/>
          </a:xfrm>
        </p:grpSpPr>
        <p:sp>
          <p:nvSpPr>
            <p:cNvPr id="14" name="Rectangle 13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204413" y="2065611"/>
            <a:ext cx="483308" cy="60698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926281" y="2397968"/>
            <a:ext cx="3250653" cy="224717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926281" y="2018216"/>
            <a:ext cx="3250653" cy="40277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6096000" y="3080609"/>
            <a:ext cx="701662" cy="701770"/>
            <a:chOff x="9144000" y="1433513"/>
            <a:chExt cx="1408161" cy="1408161"/>
          </a:xfrm>
        </p:grpSpPr>
        <p:sp>
          <p:nvSpPr>
            <p:cNvPr id="20" name="Rectangle 19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2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6204413" y="3128003"/>
            <a:ext cx="483308" cy="60698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926281" y="3460361"/>
            <a:ext cx="3250653" cy="224717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926281" y="3080609"/>
            <a:ext cx="3250653" cy="40277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6096000" y="4143002"/>
            <a:ext cx="701662" cy="701770"/>
            <a:chOff x="9144000" y="1433513"/>
            <a:chExt cx="1408161" cy="1408161"/>
          </a:xfrm>
        </p:grpSpPr>
        <p:sp>
          <p:nvSpPr>
            <p:cNvPr id="26" name="Rectangle 25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/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2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204413" y="4190396"/>
            <a:ext cx="483308" cy="60698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926281" y="4522753"/>
            <a:ext cx="3250653" cy="224717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926281" y="4143002"/>
            <a:ext cx="3250653" cy="40277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6096000" y="5205395"/>
            <a:ext cx="701662" cy="701770"/>
            <a:chOff x="9144000" y="1433513"/>
            <a:chExt cx="1408161" cy="1408161"/>
          </a:xfrm>
        </p:grpSpPr>
        <p:sp>
          <p:nvSpPr>
            <p:cNvPr id="32" name="Rectangle 31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33" name="Rectangle 32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34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6204413" y="5252789"/>
            <a:ext cx="483308" cy="60698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926281" y="5585146"/>
            <a:ext cx="3250653" cy="224717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926281" y="5205395"/>
            <a:ext cx="3250653" cy="40277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7665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50"/>
                            </p:stCondLst>
                            <p:childTnLst>
                              <p:par>
                                <p:cTn id="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50"/>
                            </p:stCondLst>
                            <p:childTnLst>
                              <p:par>
                                <p:cTn id="6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55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050"/>
                            </p:stCondLst>
                            <p:childTnLst>
                              <p:par>
                                <p:cTn id="9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705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7550"/>
                            </p:stCondLst>
                            <p:childTnLst>
                              <p:par>
                                <p:cTn id="12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855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 list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AF004D-E91A-4229-BA9C-B854DA87F29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-1058"/>
            <a:ext cx="4340423" cy="6858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 sz="120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92191" y="2422731"/>
            <a:ext cx="3556042" cy="2012539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5115986" y="2017568"/>
            <a:ext cx="701662" cy="701770"/>
            <a:chOff x="9144000" y="1433513"/>
            <a:chExt cx="1408161" cy="1408161"/>
          </a:xfrm>
        </p:grpSpPr>
        <p:sp>
          <p:nvSpPr>
            <p:cNvPr id="7" name="Rectangle 6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224399" y="2064962"/>
            <a:ext cx="483308" cy="60698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946267" y="2397319"/>
            <a:ext cx="2085148" cy="224717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5946267" y="2017568"/>
            <a:ext cx="2085148" cy="40277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5115986" y="3079961"/>
            <a:ext cx="701662" cy="701770"/>
            <a:chOff x="9144000" y="1433513"/>
            <a:chExt cx="1408161" cy="1408161"/>
          </a:xfrm>
        </p:grpSpPr>
        <p:sp>
          <p:nvSpPr>
            <p:cNvPr id="14" name="Rectangle 13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5224399" y="3127355"/>
            <a:ext cx="483308" cy="60698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946267" y="3459713"/>
            <a:ext cx="2085148" cy="224717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5946267" y="3079961"/>
            <a:ext cx="2085148" cy="40277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5115986" y="4142354"/>
            <a:ext cx="701662" cy="701770"/>
            <a:chOff x="9144000" y="1433513"/>
            <a:chExt cx="1408161" cy="1408161"/>
          </a:xfrm>
        </p:grpSpPr>
        <p:sp>
          <p:nvSpPr>
            <p:cNvPr id="20" name="Rectangle 19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2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5224399" y="4189748"/>
            <a:ext cx="483308" cy="60698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5946267" y="4522105"/>
            <a:ext cx="2085148" cy="224717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5946267" y="4142353"/>
            <a:ext cx="2085148" cy="40277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8341004" y="2017568"/>
            <a:ext cx="701662" cy="701770"/>
            <a:chOff x="9144000" y="1433513"/>
            <a:chExt cx="1408161" cy="1408161"/>
          </a:xfrm>
        </p:grpSpPr>
        <p:sp>
          <p:nvSpPr>
            <p:cNvPr id="38" name="Rectangle 37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/>
            </a:p>
          </p:txBody>
        </p:sp>
        <p:sp>
          <p:nvSpPr>
            <p:cNvPr id="39" name="Rectangle 38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40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8449417" y="2064962"/>
            <a:ext cx="483308" cy="60698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9171285" y="2397319"/>
            <a:ext cx="2085148" cy="224717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9171285" y="2017568"/>
            <a:ext cx="2085148" cy="40277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8341004" y="3079961"/>
            <a:ext cx="701662" cy="701770"/>
            <a:chOff x="9144000" y="1433513"/>
            <a:chExt cx="1408161" cy="1408161"/>
          </a:xfrm>
        </p:grpSpPr>
        <p:sp>
          <p:nvSpPr>
            <p:cNvPr id="44" name="Rectangle 43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/>
            </a:p>
          </p:txBody>
        </p:sp>
        <p:sp>
          <p:nvSpPr>
            <p:cNvPr id="45" name="Rectangle 44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46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8449417" y="3127355"/>
            <a:ext cx="483308" cy="60698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9171285" y="3459713"/>
            <a:ext cx="2085148" cy="224717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9171285" y="3079961"/>
            <a:ext cx="2085148" cy="40277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8341004" y="4142354"/>
            <a:ext cx="701662" cy="701770"/>
            <a:chOff x="9144000" y="1433513"/>
            <a:chExt cx="1408161" cy="1408161"/>
          </a:xfrm>
        </p:grpSpPr>
        <p:sp>
          <p:nvSpPr>
            <p:cNvPr id="50" name="Rectangle 49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/>
            </a:p>
          </p:txBody>
        </p:sp>
        <p:sp>
          <p:nvSpPr>
            <p:cNvPr id="51" name="Rectangle 50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52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8449417" y="4189748"/>
            <a:ext cx="483308" cy="60698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9171285" y="4522105"/>
            <a:ext cx="2085148" cy="224717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9171285" y="4142353"/>
            <a:ext cx="2085148" cy="40277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74804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50"/>
                            </p:stCondLst>
                            <p:childTnLst>
                              <p:par>
                                <p:cTn id="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50"/>
                            </p:stCondLst>
                            <p:childTnLst>
                              <p:par>
                                <p:cTn id="6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55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050"/>
                            </p:stCondLst>
                            <p:childTnLst>
                              <p:par>
                                <p:cTn id="9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705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7550"/>
                            </p:stCondLst>
                            <p:childTnLst>
                              <p:par>
                                <p:cTn id="12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855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9050"/>
                            </p:stCondLst>
                            <p:childTnLst>
                              <p:par>
                                <p:cTn id="15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0050"/>
                            </p:stCondLst>
                            <p:childTnLst>
                              <p:par>
                                <p:cTn id="1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5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AF004D-E91A-4229-BA9C-B854DA87F29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-1058"/>
            <a:ext cx="6096000" cy="6858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 sz="120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935914" y="1391319"/>
            <a:ext cx="4066677" cy="4074304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46433" y="2690396"/>
            <a:ext cx="3450167" cy="2034734"/>
          </a:xfrm>
        </p:spPr>
        <p:txBody>
          <a:bodyPr numCol="1" spcCol="540000"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7446433" y="1813103"/>
            <a:ext cx="3450167" cy="764572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95677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AF004D-E91A-4229-BA9C-B854DA87F29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-1058"/>
            <a:ext cx="6096000" cy="6858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 sz="120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935914" y="1391319"/>
            <a:ext cx="4066677" cy="4074304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46433" y="1946122"/>
            <a:ext cx="3450167" cy="1405230"/>
          </a:xfrm>
        </p:spPr>
        <p:txBody>
          <a:bodyPr numCol="1" spcCol="540000"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7446433" y="1436230"/>
            <a:ext cx="3450167" cy="397172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446433" y="3983275"/>
            <a:ext cx="3450167" cy="1405230"/>
          </a:xfrm>
        </p:spPr>
        <p:txBody>
          <a:bodyPr numCol="1" spcCol="540000"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46433" y="3473382"/>
            <a:ext cx="3450167" cy="397172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3057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fi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AF004D-E91A-4229-BA9C-B854DA87F29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935567" y="0"/>
            <a:ext cx="3816350" cy="6858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096000" y="1528239"/>
            <a:ext cx="5160433" cy="761059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2957510"/>
            <a:ext cx="4814603" cy="166473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2208307"/>
            <a:ext cx="5160433" cy="467587"/>
          </a:xfrm>
        </p:spPr>
        <p:txBody>
          <a:bodyPr anchor="t">
            <a:normAutofit/>
          </a:bodyPr>
          <a:lstStyle>
            <a:lvl1pPr marL="0" indent="0" algn="just">
              <a:lnSpc>
                <a:spcPct val="130000"/>
              </a:lnSpc>
              <a:spcBef>
                <a:spcPts val="0"/>
              </a:spcBef>
              <a:buFontTx/>
              <a:buNone/>
              <a:defRPr sz="1867">
                <a:solidFill>
                  <a:schemeClr val="bg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6150188" y="2776206"/>
            <a:ext cx="6041813" cy="2571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4725129"/>
            <a:ext cx="4814603" cy="1200335"/>
          </a:xfrm>
        </p:spPr>
        <p:txBody>
          <a:bodyPr anchor="b">
            <a:normAutofit/>
          </a:bodyPr>
          <a:lstStyle>
            <a:lvl1pPr marL="190510" indent="-190510" algn="just">
              <a:spcBef>
                <a:spcPts val="0"/>
              </a:spcBef>
              <a:buFont typeface="Wingdings" panose="05000000000000000000" pitchFamily="2" charset="2"/>
              <a:buChar char="l"/>
              <a:defRPr sz="933">
                <a:solidFill>
                  <a:schemeClr val="bg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10567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3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7440083" y="0"/>
            <a:ext cx="3816350" cy="6858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5405" y="6411940"/>
            <a:ext cx="4058557" cy="365125"/>
          </a:xfrm>
        </p:spPr>
        <p:txBody>
          <a:bodyPr/>
          <a:lstStyle>
            <a:lvl1pPr algn="l"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305405" y="5919158"/>
            <a:ext cx="812800" cy="675343"/>
          </a:xfrm>
        </p:spPr>
        <p:txBody>
          <a:bodyPr/>
          <a:lstStyle>
            <a:lvl1pPr algn="l">
              <a:defRPr/>
            </a:lvl1pPr>
          </a:lstStyle>
          <a:p>
            <a:fld id="{C8AF004D-E91A-4229-BA9C-B854DA87F29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932536"/>
            <a:ext cx="5160433" cy="761059"/>
          </a:xfrm>
        </p:spPr>
        <p:txBody>
          <a:bodyPr anchor="t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35567" y="4104036"/>
            <a:ext cx="4814603" cy="166473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35567" y="2708239"/>
            <a:ext cx="4814603" cy="1350052"/>
          </a:xfrm>
        </p:spPr>
        <p:txBody>
          <a:bodyPr anchor="b">
            <a:norm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35567" y="1505477"/>
            <a:ext cx="5160433" cy="559595"/>
          </a:xfrm>
        </p:spPr>
        <p:txBody>
          <a:bodyPr anchor="t">
            <a:noAutofit/>
          </a:bodyPr>
          <a:lstStyle>
            <a:lvl1pPr marL="0" indent="0" algn="just">
              <a:lnSpc>
                <a:spcPct val="130000"/>
              </a:lnSpc>
              <a:spcBef>
                <a:spcPts val="0"/>
              </a:spcBef>
              <a:buFontTx/>
              <a:buNone/>
              <a:defRPr sz="2400" baseline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6935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AF004D-E91A-4229-BA9C-B854DA87F29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015067" y="833543"/>
            <a:ext cx="8161867" cy="695379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412105" y="2083827"/>
            <a:ext cx="1852083" cy="185236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35567" y="4732205"/>
            <a:ext cx="2805161" cy="119325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35567" y="3992527"/>
            <a:ext cx="2805161" cy="390888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015067" y="1528923"/>
            <a:ext cx="8161867" cy="293685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5169958" y="2083827"/>
            <a:ext cx="1852083" cy="185236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4693420" y="4732205"/>
            <a:ext cx="2805161" cy="119325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693420" y="3992527"/>
            <a:ext cx="2805161" cy="390888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8927811" y="2083827"/>
            <a:ext cx="1852083" cy="185236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8451273" y="4732205"/>
            <a:ext cx="2805161" cy="119325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8451273" y="3992527"/>
            <a:ext cx="2805161" cy="390888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935567" y="4408913"/>
            <a:ext cx="2805161" cy="293685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4693420" y="4408913"/>
            <a:ext cx="2805161" cy="293685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8451273" y="4408913"/>
            <a:ext cx="2805161" cy="293685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51304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8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3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8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3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8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3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88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AF004D-E91A-4229-BA9C-B854DA87F29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3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5169958" y="1496546"/>
            <a:ext cx="1852083" cy="185236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4693420" y="4144925"/>
            <a:ext cx="2805161" cy="119325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693420" y="3405247"/>
            <a:ext cx="2805161" cy="390888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8927811" y="1496546"/>
            <a:ext cx="1852083" cy="185236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8451273" y="4144925"/>
            <a:ext cx="2805161" cy="119325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8451273" y="3405247"/>
            <a:ext cx="2805161" cy="390888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4693420" y="3821632"/>
            <a:ext cx="2805161" cy="293685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8451273" y="3821632"/>
            <a:ext cx="2805161" cy="293685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1411425"/>
            <a:ext cx="3012319" cy="2012539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935566" y="3577281"/>
            <a:ext cx="3012320" cy="234187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917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3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0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/>
      <p:bldP spid="3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AF004D-E91A-4229-BA9C-B854DA87F29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1411425"/>
            <a:ext cx="3012319" cy="2012539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935566" y="3577281"/>
            <a:ext cx="3012320" cy="234187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320256" y="956101"/>
            <a:ext cx="1551489" cy="155172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997580" y="3000610"/>
            <a:ext cx="2196840" cy="320143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997580" y="2643848"/>
            <a:ext cx="2196840" cy="356762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8302769" y="956101"/>
            <a:ext cx="1551489" cy="155172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980093" y="3000610"/>
            <a:ext cx="2196840" cy="320143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980093" y="2643848"/>
            <a:ext cx="2196840" cy="356762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5320256" y="3554506"/>
            <a:ext cx="1551489" cy="155172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997580" y="5599015"/>
            <a:ext cx="2196840" cy="320143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4997580" y="5242253"/>
            <a:ext cx="2196840" cy="356762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8302769" y="3554506"/>
            <a:ext cx="1551489" cy="155172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7980093" y="5599015"/>
            <a:ext cx="2196840" cy="320143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7980093" y="5242253"/>
            <a:ext cx="2196840" cy="356762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60856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8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8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8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5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0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0" y="2501630"/>
            <a:ext cx="3903133" cy="1854741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AF004D-E91A-4229-BA9C-B854DA87F29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520268" y="932536"/>
            <a:ext cx="4656666" cy="4986622"/>
          </a:xfrm>
        </p:spPr>
        <p:txBody>
          <a:bodyPr anchor="ctr"/>
          <a:lstStyle>
            <a:lvl1pPr marL="190510" indent="-190510" algn="l">
              <a:spcBef>
                <a:spcPts val="1200"/>
              </a:spcBef>
              <a:buFont typeface="Wingdings" panose="05000000000000000000" pitchFamily="2" charset="2"/>
              <a:buChar char="l"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06858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AF004D-E91A-4229-BA9C-B854DA87F29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544511" y="956101"/>
            <a:ext cx="1551489" cy="155172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221835" y="3000610"/>
            <a:ext cx="2196840" cy="320143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221835" y="2643848"/>
            <a:ext cx="2196840" cy="356762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963390" y="956101"/>
            <a:ext cx="1551489" cy="155172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640714" y="3000610"/>
            <a:ext cx="2196840" cy="320143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640714" y="2643848"/>
            <a:ext cx="2196840" cy="356762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9382269" y="956101"/>
            <a:ext cx="1551489" cy="155172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9059593" y="3000610"/>
            <a:ext cx="2196840" cy="320143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9059593" y="2643848"/>
            <a:ext cx="2196840" cy="356762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7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44511" y="3554506"/>
            <a:ext cx="1551489" cy="155172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221835" y="5599015"/>
            <a:ext cx="2196840" cy="320143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4221835" y="5242253"/>
            <a:ext cx="2196840" cy="356762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0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963390" y="3554506"/>
            <a:ext cx="1551489" cy="155172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6640714" y="5599015"/>
            <a:ext cx="2196840" cy="320143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640714" y="5242253"/>
            <a:ext cx="2196840" cy="356762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3" name="Picture Placeholder 6"/>
          <p:cNvSpPr>
            <a:spLocks noGrp="1"/>
          </p:cNvSpPr>
          <p:nvPr>
            <p:ph type="pic" sz="quarter" idx="27"/>
          </p:nvPr>
        </p:nvSpPr>
        <p:spPr>
          <a:xfrm>
            <a:off x="9382269" y="3554506"/>
            <a:ext cx="1551489" cy="155172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9059593" y="5599015"/>
            <a:ext cx="2196840" cy="320143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9059593" y="5242253"/>
            <a:ext cx="2196840" cy="356762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6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1411425"/>
            <a:ext cx="3012319" cy="2012539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935566" y="3577281"/>
            <a:ext cx="3012320" cy="234187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606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8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8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8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5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0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8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55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10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18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255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305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/>
      <p:bldP spid="37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mage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2422731"/>
            <a:ext cx="3016853" cy="2012539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6" name="Rectangle 15"/>
          <p:cNvSpPr/>
          <p:nvPr/>
        </p:nvSpPr>
        <p:spPr>
          <a:xfrm>
            <a:off x="7799400" y="-1059"/>
            <a:ext cx="3457034" cy="34295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 sz="120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343399" y="0"/>
            <a:ext cx="3456000" cy="3428472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7800433" y="3428205"/>
            <a:ext cx="3456000" cy="3428472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19" name="Rectangle 18"/>
          <p:cNvSpPr/>
          <p:nvPr/>
        </p:nvSpPr>
        <p:spPr>
          <a:xfrm>
            <a:off x="4343400" y="3428471"/>
            <a:ext cx="3457034" cy="34295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 sz="120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331200" y="1315814"/>
            <a:ext cx="2444652" cy="133869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8331200" y="876255"/>
            <a:ext cx="2444652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868348" y="4677074"/>
            <a:ext cx="2444652" cy="1338699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4868348" y="4237515"/>
            <a:ext cx="2444652" cy="390888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416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8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3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18" grpId="0" animBg="1"/>
      <p:bldP spid="19" grpId="0" animBg="1"/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AF004D-E91A-4229-BA9C-B854DA87F29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935567" y="3461830"/>
            <a:ext cx="2815167" cy="245732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35567" y="932536"/>
            <a:ext cx="2815167" cy="245732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3832536" y="932535"/>
            <a:ext cx="2263465" cy="499292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7446433" y="932537"/>
            <a:ext cx="3450167" cy="243265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59133" y="3574543"/>
            <a:ext cx="3450167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7511432" y="3428471"/>
            <a:ext cx="4680569" cy="529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20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3" grpId="0"/>
      <p:bldP spid="1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images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AF004D-E91A-4229-BA9C-B854DA87F29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35567" y="932536"/>
            <a:ext cx="3581729" cy="498662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603355" y="3662444"/>
            <a:ext cx="2160320" cy="22567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849735" y="3662444"/>
            <a:ext cx="2160320" cy="22567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9096113" y="3662444"/>
            <a:ext cx="2160320" cy="22567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751917" y="932537"/>
            <a:ext cx="2694517" cy="2432655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859151" y="932536"/>
            <a:ext cx="3397283" cy="2432656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8193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3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2" grpId="0"/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images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AF004D-E91A-4229-BA9C-B854DA87F29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015067" y="833543"/>
            <a:ext cx="8161867" cy="695379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2015067" y="1528923"/>
            <a:ext cx="8161867" cy="293685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343400" y="2422973"/>
            <a:ext cx="1554389" cy="155462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35567" y="2961792"/>
            <a:ext cx="2918069" cy="947613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35567" y="2522233"/>
            <a:ext cx="2918069" cy="390888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6297992" y="2422973"/>
            <a:ext cx="1554389" cy="155462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338364" y="2961792"/>
            <a:ext cx="2918069" cy="947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8338364" y="2522233"/>
            <a:ext cx="2918069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4343400" y="4364530"/>
            <a:ext cx="1554389" cy="155462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935567" y="4903348"/>
            <a:ext cx="2918069" cy="947613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935567" y="4463789"/>
            <a:ext cx="2918069" cy="390888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6297992" y="4364530"/>
            <a:ext cx="1554389" cy="155462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8338364" y="4903348"/>
            <a:ext cx="2918069" cy="947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8338364" y="4463789"/>
            <a:ext cx="2918069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899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3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50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3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80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5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3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images and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682847" y="3705064"/>
            <a:ext cx="2213753" cy="221409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8682847" y="1850858"/>
            <a:ext cx="1853920" cy="185420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AF004D-E91A-4229-BA9C-B854DA87F29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5910746" y="932536"/>
            <a:ext cx="2772101" cy="2772528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6828927" y="3696283"/>
            <a:ext cx="1853920" cy="185420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011767" y="3428471"/>
            <a:ext cx="489897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935568" y="932537"/>
            <a:ext cx="3407833" cy="243265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48267" y="3574543"/>
            <a:ext cx="3395133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38683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5" grpId="0" animBg="1"/>
      <p:bldP spid="8" grpId="0" animBg="1"/>
      <p:bldP spid="12" grpId="0"/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ages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AF004D-E91A-4229-BA9C-B854DA87F29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935567" y="1672779"/>
            <a:ext cx="3384000" cy="1755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35567" y="3484803"/>
            <a:ext cx="3384000" cy="390888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4404000" y="1672779"/>
            <a:ext cx="3384000" cy="1755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404000" y="3484803"/>
            <a:ext cx="3384000" cy="390888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7872433" y="1672779"/>
            <a:ext cx="3384000" cy="1755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7872433" y="3484803"/>
            <a:ext cx="3384000" cy="390888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4209234"/>
            <a:ext cx="3816350" cy="1692944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134709" y="4209234"/>
            <a:ext cx="5042225" cy="1692944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570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/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right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AF004D-E91A-4229-BA9C-B854DA87F29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1411425"/>
            <a:ext cx="3012319" cy="2012539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935566" y="3577281"/>
            <a:ext cx="3012320" cy="234187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751916" y="932536"/>
            <a:ext cx="6504517" cy="498662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330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left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41917" y="932536"/>
            <a:ext cx="6504517" cy="498662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AF004D-E91A-4229-BA9C-B854DA87F29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244114" y="1411425"/>
            <a:ext cx="3012319" cy="2012539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8244113" y="3577281"/>
            <a:ext cx="3012320" cy="234187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6596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left imag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7851577" cy="685800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7851577" y="-1058"/>
            <a:ext cx="4340423" cy="6858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 sz="120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671355" y="932537"/>
            <a:ext cx="2688167" cy="2432655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684055" y="3574543"/>
            <a:ext cx="2688167" cy="2350921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063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3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 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5067" y="2501630"/>
            <a:ext cx="3183467" cy="1854741"/>
          </a:xfrm>
        </p:spPr>
        <p:txBody>
          <a:bodyPr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AF004D-E91A-4229-BA9C-B854DA87F29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520268" y="932536"/>
            <a:ext cx="4656666" cy="4986622"/>
          </a:xfrm>
        </p:spPr>
        <p:txBody>
          <a:bodyPr anchor="ctr"/>
          <a:lstStyle>
            <a:lvl1pPr marL="190510" indent="-190510" algn="l">
              <a:spcBef>
                <a:spcPts val="1200"/>
              </a:spcBef>
              <a:buFont typeface="Wingdings" panose="05000000000000000000" pitchFamily="2" charset="2"/>
              <a:buChar char="l"/>
              <a:defRPr>
                <a:solidFill>
                  <a:schemeClr val="bg1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91424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032800" cy="342847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2031840" y="0"/>
            <a:ext cx="2032800" cy="342847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095520" y="0"/>
            <a:ext cx="2032800" cy="342847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127360" y="0"/>
            <a:ext cx="2032800" cy="342847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4063680" y="0"/>
            <a:ext cx="2032800" cy="342847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0159200" y="0"/>
            <a:ext cx="2032800" cy="342847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3428471"/>
            <a:ext cx="2032800" cy="34295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031840" y="3428471"/>
            <a:ext cx="2032800" cy="34295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6095520" y="3428471"/>
            <a:ext cx="2032800" cy="34295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8127360" y="3428471"/>
            <a:ext cx="2032800" cy="34295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063680" y="3428471"/>
            <a:ext cx="2032800" cy="34295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0159200" y="3428471"/>
            <a:ext cx="2032800" cy="34295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46380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wid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42847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0" y="3428471"/>
            <a:ext cx="12192000" cy="342847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295400" y="2180503"/>
            <a:ext cx="9601200" cy="2496994"/>
          </a:xfrm>
          <a:solidFill>
            <a:schemeClr val="tx1"/>
          </a:solidFill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015067" y="2442643"/>
            <a:ext cx="2736850" cy="1971654"/>
          </a:xfrm>
        </p:spPr>
        <p:txBody>
          <a:bodyPr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134709" y="2442643"/>
            <a:ext cx="4568091" cy="1971654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35600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8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mages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6096000" cy="685800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096000" y="-1"/>
            <a:ext cx="6096000" cy="685800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133850" y="932536"/>
            <a:ext cx="3924300" cy="4992928"/>
          </a:xfrm>
          <a:solidFill>
            <a:schemeClr val="tx1"/>
          </a:solidFill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751917" y="1473427"/>
            <a:ext cx="2688167" cy="1891765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764617" y="3574543"/>
            <a:ext cx="2688167" cy="1878832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24324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 images an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032800" cy="342847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2031840" y="0"/>
            <a:ext cx="2032800" cy="342847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127360" y="0"/>
            <a:ext cx="2032800" cy="342847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0159200" y="0"/>
            <a:ext cx="2032800" cy="342847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3428471"/>
            <a:ext cx="2032800" cy="34295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031840" y="3428471"/>
            <a:ext cx="2032800" cy="34295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8127360" y="3428471"/>
            <a:ext cx="2032800" cy="34295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0159200" y="3428471"/>
            <a:ext cx="2032800" cy="34295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4751917" y="932537"/>
            <a:ext cx="2688167" cy="2432655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764617" y="3574543"/>
            <a:ext cx="2688167" cy="2350921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3969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3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0" grpId="0" animBg="1"/>
      <p:bldP spid="11" grpId="0" animBg="1"/>
      <p:bldP spid="12" grpId="0" animBg="1"/>
      <p:bldP spid="14" grpId="0" animBg="1"/>
      <p:bldP spid="16" grpId="0" animBg="1"/>
      <p:bldP spid="17" grpId="0"/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images an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5405" y="6411940"/>
            <a:ext cx="4058557" cy="365125"/>
          </a:xfrm>
        </p:spPr>
        <p:txBody>
          <a:bodyPr/>
          <a:lstStyle>
            <a:lvl1pPr algn="l"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305405" y="5919158"/>
            <a:ext cx="812800" cy="675343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fld id="{C8AF004D-E91A-4229-BA9C-B854DA87F29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096001" y="0"/>
            <a:ext cx="2544000" cy="275632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096000" y="2821985"/>
            <a:ext cx="2544000" cy="403601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712433" y="0"/>
            <a:ext cx="2544000" cy="403601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8712433" y="4101674"/>
            <a:ext cx="2544000" cy="275632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932537"/>
            <a:ext cx="4238171" cy="2432655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11768" y="3428471"/>
            <a:ext cx="5084233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48267" y="3574543"/>
            <a:ext cx="4238171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2711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2" grpId="0" animBg="1"/>
      <p:bldP spid="13" grpId="0" animBg="1"/>
      <p:bldP spid="14" grpId="0"/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mages an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446433" y="6411940"/>
            <a:ext cx="45212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171767" y="5919158"/>
            <a:ext cx="812800" cy="67534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AF004D-E91A-4229-BA9C-B854DA87F29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55626" y="0"/>
            <a:ext cx="2544000" cy="4677497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2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3572059" y="2180503"/>
            <a:ext cx="2544000" cy="4677498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28" name="Title 1"/>
          <p:cNvSpPr>
            <a:spLocks noGrp="1"/>
          </p:cNvSpPr>
          <p:nvPr>
            <p:ph type="title" hasCustomPrompt="1"/>
          </p:nvPr>
        </p:nvSpPr>
        <p:spPr>
          <a:xfrm>
            <a:off x="7446433" y="932537"/>
            <a:ext cx="3797300" cy="2432655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7522634" y="3428471"/>
            <a:ext cx="4669366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59133" y="3574543"/>
            <a:ext cx="3797300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55627" y="4789149"/>
            <a:ext cx="2544000" cy="429599"/>
          </a:xfrm>
        </p:spPr>
        <p:txBody>
          <a:bodyPr anchor="t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3572059" y="1619521"/>
            <a:ext cx="2544000" cy="429599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7940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8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/>
      <p:bldP spid="3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AF004D-E91A-4229-BA9C-B854DA87F29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2422731"/>
            <a:ext cx="3816350" cy="2012539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1697521"/>
            <a:ext cx="4080933" cy="161358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1257962"/>
            <a:ext cx="408093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4017859"/>
            <a:ext cx="4080933" cy="161358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0" y="3578300"/>
            <a:ext cx="408093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820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AF004D-E91A-4229-BA9C-B854DA87F29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2422731"/>
            <a:ext cx="3816350" cy="2012539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1331705"/>
            <a:ext cx="4080933" cy="947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892146"/>
            <a:ext cx="408093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3154778"/>
            <a:ext cx="4080933" cy="947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0" y="2715219"/>
            <a:ext cx="408093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0" y="4977851"/>
            <a:ext cx="4080933" cy="947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096000" y="4538292"/>
            <a:ext cx="408093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207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658960" y="0"/>
            <a:ext cx="3770540" cy="6858000"/>
          </a:xfrm>
          <a:noFill/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AF004D-E91A-4229-BA9C-B854DA87F29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46433" y="1331705"/>
            <a:ext cx="3811303" cy="947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7446433" y="892146"/>
            <a:ext cx="381130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46433" y="3154778"/>
            <a:ext cx="3811303" cy="947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446433" y="2715219"/>
            <a:ext cx="381130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46433" y="4977851"/>
            <a:ext cx="3811303" cy="947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446433" y="4538292"/>
            <a:ext cx="381130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2422731"/>
            <a:ext cx="3016853" cy="2012539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6267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8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3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AF004D-E91A-4229-BA9C-B854DA87F29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1331705"/>
            <a:ext cx="4080933" cy="947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892146"/>
            <a:ext cx="408093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3154778"/>
            <a:ext cx="4080933" cy="947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0" y="2715219"/>
            <a:ext cx="408093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0" y="4977851"/>
            <a:ext cx="4080933" cy="947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096000" y="4538292"/>
            <a:ext cx="408093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4" name="Rectangle 13"/>
          <p:cNvSpPr/>
          <p:nvPr/>
        </p:nvSpPr>
        <p:spPr>
          <a:xfrm>
            <a:off x="0" y="-1058"/>
            <a:ext cx="4340423" cy="6858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 sz="120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92191" y="2422731"/>
            <a:ext cx="3556042" cy="2012539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7885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3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015067" y="2493893"/>
            <a:ext cx="8161867" cy="822019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015067" y="3428471"/>
            <a:ext cx="8161867" cy="598051"/>
          </a:xfrm>
        </p:spPr>
        <p:txBody>
          <a:bodyPr anchor="t"/>
          <a:lstStyle>
            <a:lvl1pPr marL="0" indent="0" algn="ctr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015067" y="4677497"/>
            <a:ext cx="8161867" cy="1247967"/>
          </a:xfrm>
        </p:spPr>
        <p:txBody>
          <a:bodyPr anchor="b"/>
          <a:lstStyle>
            <a:lvl1pPr marL="0" indent="0" algn="ctr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563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3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AF004D-E91A-4229-BA9C-B854DA87F29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354269" y="1331705"/>
            <a:ext cx="3244883" cy="947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354269" y="892146"/>
            <a:ext cx="324488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354269" y="3154778"/>
            <a:ext cx="3244883" cy="947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354269" y="2715219"/>
            <a:ext cx="324488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4354269" y="4977851"/>
            <a:ext cx="3244883" cy="947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354269" y="4538292"/>
            <a:ext cx="324488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2422731"/>
            <a:ext cx="3016853" cy="2012539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8001000" y="1331705"/>
            <a:ext cx="3244883" cy="947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8001000" y="892146"/>
            <a:ext cx="324488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8001000" y="3154778"/>
            <a:ext cx="3244883" cy="947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8001000" y="2715219"/>
            <a:ext cx="324488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8001000" y="4977851"/>
            <a:ext cx="3244883" cy="947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8001000" y="4538292"/>
            <a:ext cx="324488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11021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8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3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3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8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0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AF004D-E91A-4229-BA9C-B854DA87F29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4" name="Oval 93"/>
          <p:cNvSpPr/>
          <p:nvPr/>
        </p:nvSpPr>
        <p:spPr>
          <a:xfrm>
            <a:off x="6022109" y="1780784"/>
            <a:ext cx="147782" cy="147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95" name="Oval 94"/>
          <p:cNvSpPr/>
          <p:nvPr/>
        </p:nvSpPr>
        <p:spPr>
          <a:xfrm>
            <a:off x="6022109" y="3361243"/>
            <a:ext cx="147782" cy="147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96" name="Oval 95"/>
          <p:cNvSpPr/>
          <p:nvPr/>
        </p:nvSpPr>
        <p:spPr>
          <a:xfrm>
            <a:off x="6022109" y="4937044"/>
            <a:ext cx="147782" cy="147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cxnSp>
        <p:nvCxnSpPr>
          <p:cNvPr id="101" name="Straight Connector 100"/>
          <p:cNvCxnSpPr>
            <a:stCxn id="94" idx="4"/>
            <a:endCxn id="95" idx="0"/>
          </p:cNvCxnSpPr>
          <p:nvPr/>
        </p:nvCxnSpPr>
        <p:spPr>
          <a:xfrm>
            <a:off x="6096000" y="1928588"/>
            <a:ext cx="0" cy="1432654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6" idx="0"/>
            <a:endCxn id="95" idx="4"/>
          </p:cNvCxnSpPr>
          <p:nvPr/>
        </p:nvCxnSpPr>
        <p:spPr>
          <a:xfrm flipV="1">
            <a:off x="6096000" y="3509047"/>
            <a:ext cx="0" cy="1427996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endCxn id="96" idx="4"/>
          </p:cNvCxnSpPr>
          <p:nvPr/>
        </p:nvCxnSpPr>
        <p:spPr>
          <a:xfrm flipV="1">
            <a:off x="6096000" y="5084849"/>
            <a:ext cx="1" cy="1773152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414656" y="2061371"/>
            <a:ext cx="3762277" cy="69717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3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14656" y="1621812"/>
            <a:ext cx="3762277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414656" y="3643994"/>
            <a:ext cx="3762277" cy="69717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414656" y="3204435"/>
            <a:ext cx="3762277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414656" y="5221696"/>
            <a:ext cx="3762277" cy="69717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0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414656" y="4782137"/>
            <a:ext cx="3762277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7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1411425"/>
            <a:ext cx="3193088" cy="2012539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3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935566" y="3577281"/>
            <a:ext cx="3193089" cy="234187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4656663" y="1653548"/>
            <a:ext cx="1025428" cy="390888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656663" y="3236171"/>
            <a:ext cx="1025428" cy="390888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4656663" y="4820224"/>
            <a:ext cx="1025428" cy="390888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15830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5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5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05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5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55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5" grpId="0" animBg="1"/>
      <p:bldP spid="96" grpId="0" animBg="1"/>
      <p:bldP spid="1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7" grpId="0"/>
      <p:bldP spid="13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AF004D-E91A-4229-BA9C-B854DA87F29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4" name="Oval 93"/>
          <p:cNvSpPr/>
          <p:nvPr/>
        </p:nvSpPr>
        <p:spPr>
          <a:xfrm>
            <a:off x="6022109" y="1780784"/>
            <a:ext cx="147782" cy="147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95" name="Oval 94"/>
          <p:cNvSpPr/>
          <p:nvPr/>
        </p:nvSpPr>
        <p:spPr>
          <a:xfrm>
            <a:off x="6022109" y="3361243"/>
            <a:ext cx="147782" cy="147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96" name="Oval 95"/>
          <p:cNvSpPr/>
          <p:nvPr/>
        </p:nvSpPr>
        <p:spPr>
          <a:xfrm>
            <a:off x="6022109" y="4937044"/>
            <a:ext cx="147782" cy="147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cxnSp>
        <p:nvCxnSpPr>
          <p:cNvPr id="101" name="Straight Connector 100"/>
          <p:cNvCxnSpPr>
            <a:stCxn id="94" idx="4"/>
            <a:endCxn id="95" idx="0"/>
          </p:cNvCxnSpPr>
          <p:nvPr/>
        </p:nvCxnSpPr>
        <p:spPr>
          <a:xfrm>
            <a:off x="6096000" y="1928588"/>
            <a:ext cx="0" cy="1432654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6" idx="0"/>
            <a:endCxn id="95" idx="4"/>
          </p:cNvCxnSpPr>
          <p:nvPr/>
        </p:nvCxnSpPr>
        <p:spPr>
          <a:xfrm flipV="1">
            <a:off x="6096000" y="3509047"/>
            <a:ext cx="0" cy="1427996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414656" y="2061371"/>
            <a:ext cx="3762277" cy="69717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3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14656" y="1621812"/>
            <a:ext cx="3762277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414656" y="3643994"/>
            <a:ext cx="3762277" cy="69717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414656" y="3204435"/>
            <a:ext cx="3762277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414656" y="5221696"/>
            <a:ext cx="3762277" cy="69717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0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414656" y="4782137"/>
            <a:ext cx="3762277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22" name="Straight Connector 21"/>
          <p:cNvCxnSpPr>
            <a:endCxn id="94" idx="0"/>
          </p:cNvCxnSpPr>
          <p:nvPr/>
        </p:nvCxnSpPr>
        <p:spPr>
          <a:xfrm>
            <a:off x="6096000" y="1"/>
            <a:ext cx="0" cy="1780783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96" idx="4"/>
          </p:cNvCxnSpPr>
          <p:nvPr/>
        </p:nvCxnSpPr>
        <p:spPr>
          <a:xfrm flipV="1">
            <a:off x="6096000" y="5084849"/>
            <a:ext cx="0" cy="1773152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4656663" y="1653548"/>
            <a:ext cx="1025428" cy="390888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656663" y="3236171"/>
            <a:ext cx="1025428" cy="390888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4656663" y="4820224"/>
            <a:ext cx="1025428" cy="390888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8790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5" grpId="0" animBg="1"/>
      <p:bldP spid="96" grpId="0" animBg="1"/>
      <p:bldP spid="1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AF004D-E91A-4229-BA9C-B854DA87F29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4" name="Oval 93"/>
          <p:cNvSpPr/>
          <p:nvPr/>
        </p:nvSpPr>
        <p:spPr>
          <a:xfrm>
            <a:off x="6022109" y="1780784"/>
            <a:ext cx="147782" cy="147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95" name="Oval 94"/>
          <p:cNvSpPr/>
          <p:nvPr/>
        </p:nvSpPr>
        <p:spPr>
          <a:xfrm>
            <a:off x="6022109" y="3361243"/>
            <a:ext cx="147782" cy="147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96" name="Oval 95"/>
          <p:cNvSpPr/>
          <p:nvPr/>
        </p:nvSpPr>
        <p:spPr>
          <a:xfrm>
            <a:off x="6022109" y="4937044"/>
            <a:ext cx="147782" cy="147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cxnSp>
        <p:nvCxnSpPr>
          <p:cNvPr id="101" name="Straight Connector 100"/>
          <p:cNvCxnSpPr>
            <a:stCxn id="94" idx="4"/>
            <a:endCxn id="95" idx="0"/>
          </p:cNvCxnSpPr>
          <p:nvPr/>
        </p:nvCxnSpPr>
        <p:spPr>
          <a:xfrm>
            <a:off x="6096000" y="1928588"/>
            <a:ext cx="0" cy="1432654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6" idx="0"/>
            <a:endCxn id="95" idx="4"/>
          </p:cNvCxnSpPr>
          <p:nvPr/>
        </p:nvCxnSpPr>
        <p:spPr>
          <a:xfrm flipV="1">
            <a:off x="6096000" y="3509047"/>
            <a:ext cx="0" cy="1427996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414656" y="2061371"/>
            <a:ext cx="3762277" cy="69717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3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14656" y="1621812"/>
            <a:ext cx="3762277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414656" y="3643994"/>
            <a:ext cx="3762277" cy="69717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414656" y="3204435"/>
            <a:ext cx="3762277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414656" y="5221696"/>
            <a:ext cx="3762277" cy="69717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0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414656" y="4782137"/>
            <a:ext cx="3762277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3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4656663" y="1653548"/>
            <a:ext cx="1025428" cy="390888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124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656663" y="3236171"/>
            <a:ext cx="1025428" cy="390888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125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4656663" y="4820224"/>
            <a:ext cx="1025428" cy="390888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2422731"/>
            <a:ext cx="3016853" cy="2012539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22" name="Straight Connector 21"/>
          <p:cNvCxnSpPr>
            <a:endCxn id="94" idx="0"/>
          </p:cNvCxnSpPr>
          <p:nvPr/>
        </p:nvCxnSpPr>
        <p:spPr>
          <a:xfrm>
            <a:off x="6096000" y="1"/>
            <a:ext cx="0" cy="1780783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67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5" grpId="0" animBg="1"/>
      <p:bldP spid="96" grpId="0" animBg="1"/>
      <p:bldP spid="1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3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4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5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/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AF004D-E91A-4229-BA9C-B854DA87F298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4616570" y="4950596"/>
            <a:ext cx="701662" cy="701770"/>
            <a:chOff x="9144000" y="1433513"/>
            <a:chExt cx="1408161" cy="1408161"/>
          </a:xfrm>
        </p:grpSpPr>
        <p:sp>
          <p:nvSpPr>
            <p:cNvPr id="6" name="Rectangle 5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725746" y="4997991"/>
            <a:ext cx="483308" cy="60698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5919159"/>
            <a:ext cx="4343400" cy="6306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343400" y="4677497"/>
            <a:ext cx="0" cy="1247967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4343400" y="4677497"/>
            <a:ext cx="12480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5591400" y="3429530"/>
            <a:ext cx="0" cy="1247967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91400" y="3429530"/>
            <a:ext cx="12480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6850510" y="2180503"/>
            <a:ext cx="0" cy="1247967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6850510" y="2180503"/>
            <a:ext cx="534149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5864570" y="3702629"/>
            <a:ext cx="701662" cy="701770"/>
            <a:chOff x="9144000" y="1433513"/>
            <a:chExt cx="1408161" cy="1408161"/>
          </a:xfrm>
        </p:grpSpPr>
        <p:sp>
          <p:nvSpPr>
            <p:cNvPr id="27" name="Rectangle 26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2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5973746" y="3750023"/>
            <a:ext cx="483308" cy="60698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7123680" y="2453602"/>
            <a:ext cx="701662" cy="701770"/>
            <a:chOff x="9144000" y="1433513"/>
            <a:chExt cx="1408161" cy="1408161"/>
          </a:xfrm>
        </p:grpSpPr>
        <p:sp>
          <p:nvSpPr>
            <p:cNvPr id="33" name="Rectangle 32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3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232856" y="2500997"/>
            <a:ext cx="483308" cy="60698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459452" y="4931790"/>
            <a:ext cx="3275786" cy="697170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295401" y="5087928"/>
            <a:ext cx="2773667" cy="438282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2549666" y="3846782"/>
            <a:ext cx="2773667" cy="438282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818327" y="2596255"/>
            <a:ext cx="2773667" cy="438282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709814" y="3679892"/>
            <a:ext cx="3275786" cy="697170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7980648" y="2430866"/>
            <a:ext cx="3275786" cy="697170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2015067" y="833543"/>
            <a:ext cx="8161867" cy="695379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6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2015067" y="1528923"/>
            <a:ext cx="8161867" cy="293685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285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5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3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5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8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5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3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5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3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8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3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50"/>
                            </p:stCondLst>
                            <p:childTnLst>
                              <p:par>
                                <p:cTn id="6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5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05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800"/>
                            </p:stCondLst>
                            <p:childTnLst>
                              <p:par>
                                <p:cTn id="7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3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/>
      <p:bldP spid="3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ne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AF004D-E91A-4229-BA9C-B854DA87F298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20" name="Group 19"/>
          <p:cNvGrpSpPr/>
          <p:nvPr/>
        </p:nvGrpSpPr>
        <p:grpSpPr>
          <a:xfrm>
            <a:off x="2363197" y="932536"/>
            <a:ext cx="2388720" cy="4986623"/>
            <a:chOff x="2791402" y="1050114"/>
            <a:chExt cx="3909098" cy="8159261"/>
          </a:xfrm>
        </p:grpSpPr>
        <p:sp>
          <p:nvSpPr>
            <p:cNvPr id="7" name="Rectangle 6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" name="Rectangle: Rounded Corners 7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rgbClr val="F8F8F8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3" name="Rectangle: Rounded Corners 12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" name="Rectangle: Rounded Corners 9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/>
            </a:p>
          </p:txBody>
        </p:sp>
      </p:grpSp>
      <p:sp>
        <p:nvSpPr>
          <p:cNvPr id="3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565993" y="1626919"/>
            <a:ext cx="2012097" cy="358786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5943470" y="1347427"/>
            <a:ext cx="4954433" cy="201776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6014720" y="3428471"/>
            <a:ext cx="617728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956170" y="3574543"/>
            <a:ext cx="4954433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9260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/>
      <p:bldP spid="3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ne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AF004D-E91A-4229-BA9C-B854DA87F298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25" name="Group 24"/>
          <p:cNvGrpSpPr/>
          <p:nvPr/>
        </p:nvGrpSpPr>
        <p:grpSpPr>
          <a:xfrm>
            <a:off x="1258593" y="932537"/>
            <a:ext cx="3554186" cy="5925464"/>
            <a:chOff x="1887889" y="1398589"/>
            <a:chExt cx="5331279" cy="8886825"/>
          </a:xfrm>
        </p:grpSpPr>
        <p:sp>
          <p:nvSpPr>
            <p:cNvPr id="6" name="Rectangle 5"/>
            <p:cNvSpPr/>
            <p:nvPr userDrawn="1"/>
          </p:nvSpPr>
          <p:spPr>
            <a:xfrm>
              <a:off x="1887889" y="3941607"/>
              <a:ext cx="175370" cy="693792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1887889" y="2908877"/>
              <a:ext cx="175370" cy="693792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8" name="Freeform: Shape 17"/>
            <p:cNvSpPr/>
            <p:nvPr userDrawn="1"/>
          </p:nvSpPr>
          <p:spPr>
            <a:xfrm>
              <a:off x="1943100" y="1398589"/>
              <a:ext cx="5276068" cy="8886825"/>
            </a:xfrm>
            <a:custGeom>
              <a:avLst/>
              <a:gdLst>
                <a:gd name="connsiteX0" fmla="*/ 706677 w 5276068"/>
                <a:gd name="connsiteY0" fmla="*/ 0 h 8886825"/>
                <a:gd name="connsiteX1" fmla="*/ 4569391 w 5276068"/>
                <a:gd name="connsiteY1" fmla="*/ 0 h 8886825"/>
                <a:gd name="connsiteX2" fmla="*/ 5276068 w 5276068"/>
                <a:gd name="connsiteY2" fmla="*/ 706677 h 8886825"/>
                <a:gd name="connsiteX3" fmla="*/ 5276068 w 5276068"/>
                <a:gd name="connsiteY3" fmla="*/ 8886825 h 8886825"/>
                <a:gd name="connsiteX4" fmla="*/ 0 w 5276068"/>
                <a:gd name="connsiteY4" fmla="*/ 8886825 h 8886825"/>
                <a:gd name="connsiteX5" fmla="*/ 0 w 5276068"/>
                <a:gd name="connsiteY5" fmla="*/ 706677 h 8886825"/>
                <a:gd name="connsiteX6" fmla="*/ 706677 w 5276068"/>
                <a:gd name="connsiteY6" fmla="*/ 0 h 888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76068" h="8886825">
                  <a:moveTo>
                    <a:pt x="706677" y="0"/>
                  </a:moveTo>
                  <a:lnTo>
                    <a:pt x="4569391" y="0"/>
                  </a:lnTo>
                  <a:cubicBezTo>
                    <a:pt x="4959678" y="0"/>
                    <a:pt x="5276068" y="316390"/>
                    <a:pt x="5276068" y="706677"/>
                  </a:cubicBezTo>
                  <a:lnTo>
                    <a:pt x="5276068" y="8886825"/>
                  </a:lnTo>
                  <a:lnTo>
                    <a:pt x="0" y="8886825"/>
                  </a:lnTo>
                  <a:lnTo>
                    <a:pt x="0" y="706677"/>
                  </a:lnTo>
                  <a:cubicBezTo>
                    <a:pt x="0" y="316390"/>
                    <a:pt x="316390" y="0"/>
                    <a:pt x="706677" y="0"/>
                  </a:cubicBezTo>
                  <a:close/>
                </a:path>
              </a:pathLst>
            </a:custGeom>
            <a:solidFill>
              <a:srgbClr val="F8F8F8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6" name="Freeform: Shape 15"/>
            <p:cNvSpPr/>
            <p:nvPr userDrawn="1"/>
          </p:nvSpPr>
          <p:spPr>
            <a:xfrm>
              <a:off x="2312158" y="2908877"/>
              <a:ext cx="4537952" cy="7376536"/>
            </a:xfrm>
            <a:custGeom>
              <a:avLst/>
              <a:gdLst>
                <a:gd name="connsiteX0" fmla="*/ 63531 w 4537952"/>
                <a:gd name="connsiteY0" fmla="*/ 0 h 7376536"/>
                <a:gd name="connsiteX1" fmla="*/ 4474421 w 4537952"/>
                <a:gd name="connsiteY1" fmla="*/ 0 h 7376536"/>
                <a:gd name="connsiteX2" fmla="*/ 4537952 w 4537952"/>
                <a:gd name="connsiteY2" fmla="*/ 63531 h 7376536"/>
                <a:gd name="connsiteX3" fmla="*/ 4537952 w 4537952"/>
                <a:gd name="connsiteY3" fmla="*/ 7376536 h 7376536"/>
                <a:gd name="connsiteX4" fmla="*/ 0 w 4537952"/>
                <a:gd name="connsiteY4" fmla="*/ 7376536 h 7376536"/>
                <a:gd name="connsiteX5" fmla="*/ 0 w 4537952"/>
                <a:gd name="connsiteY5" fmla="*/ 63531 h 7376536"/>
                <a:gd name="connsiteX6" fmla="*/ 63531 w 4537952"/>
                <a:gd name="connsiteY6" fmla="*/ 0 h 7376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7952" h="7376536">
                  <a:moveTo>
                    <a:pt x="63531" y="0"/>
                  </a:moveTo>
                  <a:lnTo>
                    <a:pt x="4474421" y="0"/>
                  </a:lnTo>
                  <a:cubicBezTo>
                    <a:pt x="4509508" y="0"/>
                    <a:pt x="4537952" y="28444"/>
                    <a:pt x="4537952" y="63531"/>
                  </a:cubicBezTo>
                  <a:lnTo>
                    <a:pt x="4537952" y="7376536"/>
                  </a:lnTo>
                  <a:lnTo>
                    <a:pt x="0" y="7376536"/>
                  </a:lnTo>
                  <a:lnTo>
                    <a:pt x="0" y="63531"/>
                  </a:lnTo>
                  <a:cubicBezTo>
                    <a:pt x="0" y="28444"/>
                    <a:pt x="28444" y="0"/>
                    <a:pt x="6353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4011886" y="2276809"/>
              <a:ext cx="129703" cy="1297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1" name="Rectangle: Rounded Corners 10"/>
            <p:cNvSpPr/>
            <p:nvPr userDrawn="1"/>
          </p:nvSpPr>
          <p:spPr>
            <a:xfrm flipV="1">
              <a:off x="4271035" y="2286638"/>
              <a:ext cx="879346" cy="110582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490302" y="1839164"/>
              <a:ext cx="181664" cy="18166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5943470" y="1347427"/>
            <a:ext cx="4954433" cy="201776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6014720" y="3428471"/>
            <a:ext cx="617728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956170" y="3574543"/>
            <a:ext cx="4954433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561723" y="1965101"/>
            <a:ext cx="3000000" cy="489289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760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ne blac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AF004D-E91A-4229-BA9C-B854DA87F298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20" name="Group 19"/>
          <p:cNvGrpSpPr/>
          <p:nvPr/>
        </p:nvGrpSpPr>
        <p:grpSpPr>
          <a:xfrm>
            <a:off x="2363197" y="932536"/>
            <a:ext cx="2388720" cy="4986623"/>
            <a:chOff x="2791402" y="1050114"/>
            <a:chExt cx="3909098" cy="8159261"/>
          </a:xfrm>
        </p:grpSpPr>
        <p:sp>
          <p:nvSpPr>
            <p:cNvPr id="7" name="Rectangle 6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" name="Rectangle: Rounded Corners 7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chemeClr val="tx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3" name="Rectangle: Rounded Corners 12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" name="Rectangle: Rounded Corners 9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/>
            </a:p>
          </p:txBody>
        </p:sp>
      </p:grpSp>
      <p:sp>
        <p:nvSpPr>
          <p:cNvPr id="3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565993" y="1626919"/>
            <a:ext cx="2012097" cy="358786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5943470" y="1347427"/>
            <a:ext cx="4954433" cy="201776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6014720" y="3428471"/>
            <a:ext cx="617728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956170" y="3574543"/>
            <a:ext cx="4954433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87085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6" grpId="0"/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ne blac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AF004D-E91A-4229-BA9C-B854DA87F298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25" name="Group 24"/>
          <p:cNvGrpSpPr/>
          <p:nvPr/>
        </p:nvGrpSpPr>
        <p:grpSpPr>
          <a:xfrm>
            <a:off x="1258593" y="932537"/>
            <a:ext cx="3554186" cy="5925464"/>
            <a:chOff x="1887889" y="1398589"/>
            <a:chExt cx="5331279" cy="8886825"/>
          </a:xfrm>
        </p:grpSpPr>
        <p:sp>
          <p:nvSpPr>
            <p:cNvPr id="6" name="Rectangle 5"/>
            <p:cNvSpPr/>
            <p:nvPr userDrawn="1"/>
          </p:nvSpPr>
          <p:spPr>
            <a:xfrm>
              <a:off x="1887889" y="3941607"/>
              <a:ext cx="175370" cy="693792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1887889" y="2908877"/>
              <a:ext cx="175370" cy="693792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8" name="Freeform: Shape 17"/>
            <p:cNvSpPr/>
            <p:nvPr userDrawn="1"/>
          </p:nvSpPr>
          <p:spPr>
            <a:xfrm>
              <a:off x="1943100" y="1398589"/>
              <a:ext cx="5276068" cy="8886825"/>
            </a:xfrm>
            <a:custGeom>
              <a:avLst/>
              <a:gdLst>
                <a:gd name="connsiteX0" fmla="*/ 706677 w 5276068"/>
                <a:gd name="connsiteY0" fmla="*/ 0 h 8886825"/>
                <a:gd name="connsiteX1" fmla="*/ 4569391 w 5276068"/>
                <a:gd name="connsiteY1" fmla="*/ 0 h 8886825"/>
                <a:gd name="connsiteX2" fmla="*/ 5276068 w 5276068"/>
                <a:gd name="connsiteY2" fmla="*/ 706677 h 8886825"/>
                <a:gd name="connsiteX3" fmla="*/ 5276068 w 5276068"/>
                <a:gd name="connsiteY3" fmla="*/ 8886825 h 8886825"/>
                <a:gd name="connsiteX4" fmla="*/ 0 w 5276068"/>
                <a:gd name="connsiteY4" fmla="*/ 8886825 h 8886825"/>
                <a:gd name="connsiteX5" fmla="*/ 0 w 5276068"/>
                <a:gd name="connsiteY5" fmla="*/ 706677 h 8886825"/>
                <a:gd name="connsiteX6" fmla="*/ 706677 w 5276068"/>
                <a:gd name="connsiteY6" fmla="*/ 0 h 888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76068" h="8886825">
                  <a:moveTo>
                    <a:pt x="706677" y="0"/>
                  </a:moveTo>
                  <a:lnTo>
                    <a:pt x="4569391" y="0"/>
                  </a:lnTo>
                  <a:cubicBezTo>
                    <a:pt x="4959678" y="0"/>
                    <a:pt x="5276068" y="316390"/>
                    <a:pt x="5276068" y="706677"/>
                  </a:cubicBezTo>
                  <a:lnTo>
                    <a:pt x="5276068" y="8886825"/>
                  </a:lnTo>
                  <a:lnTo>
                    <a:pt x="0" y="8886825"/>
                  </a:lnTo>
                  <a:lnTo>
                    <a:pt x="0" y="706677"/>
                  </a:lnTo>
                  <a:cubicBezTo>
                    <a:pt x="0" y="316390"/>
                    <a:pt x="316390" y="0"/>
                    <a:pt x="706677" y="0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6" name="Freeform: Shape 15"/>
            <p:cNvSpPr/>
            <p:nvPr userDrawn="1"/>
          </p:nvSpPr>
          <p:spPr>
            <a:xfrm>
              <a:off x="2312158" y="2908877"/>
              <a:ext cx="4537952" cy="7376536"/>
            </a:xfrm>
            <a:custGeom>
              <a:avLst/>
              <a:gdLst>
                <a:gd name="connsiteX0" fmla="*/ 63531 w 4537952"/>
                <a:gd name="connsiteY0" fmla="*/ 0 h 7376536"/>
                <a:gd name="connsiteX1" fmla="*/ 4474421 w 4537952"/>
                <a:gd name="connsiteY1" fmla="*/ 0 h 7376536"/>
                <a:gd name="connsiteX2" fmla="*/ 4537952 w 4537952"/>
                <a:gd name="connsiteY2" fmla="*/ 63531 h 7376536"/>
                <a:gd name="connsiteX3" fmla="*/ 4537952 w 4537952"/>
                <a:gd name="connsiteY3" fmla="*/ 7376536 h 7376536"/>
                <a:gd name="connsiteX4" fmla="*/ 0 w 4537952"/>
                <a:gd name="connsiteY4" fmla="*/ 7376536 h 7376536"/>
                <a:gd name="connsiteX5" fmla="*/ 0 w 4537952"/>
                <a:gd name="connsiteY5" fmla="*/ 63531 h 7376536"/>
                <a:gd name="connsiteX6" fmla="*/ 63531 w 4537952"/>
                <a:gd name="connsiteY6" fmla="*/ 0 h 7376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7952" h="7376536">
                  <a:moveTo>
                    <a:pt x="63531" y="0"/>
                  </a:moveTo>
                  <a:lnTo>
                    <a:pt x="4474421" y="0"/>
                  </a:lnTo>
                  <a:cubicBezTo>
                    <a:pt x="4509508" y="0"/>
                    <a:pt x="4537952" y="28444"/>
                    <a:pt x="4537952" y="63531"/>
                  </a:cubicBezTo>
                  <a:lnTo>
                    <a:pt x="4537952" y="7376536"/>
                  </a:lnTo>
                  <a:lnTo>
                    <a:pt x="0" y="7376536"/>
                  </a:lnTo>
                  <a:lnTo>
                    <a:pt x="0" y="63531"/>
                  </a:lnTo>
                  <a:cubicBezTo>
                    <a:pt x="0" y="28444"/>
                    <a:pt x="28444" y="0"/>
                    <a:pt x="6353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4011886" y="2276809"/>
              <a:ext cx="129703" cy="12970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1" name="Rectangle: Rounded Corners 10"/>
            <p:cNvSpPr/>
            <p:nvPr userDrawn="1"/>
          </p:nvSpPr>
          <p:spPr>
            <a:xfrm flipV="1">
              <a:off x="4271035" y="2286638"/>
              <a:ext cx="879346" cy="110582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490302" y="1839164"/>
              <a:ext cx="181664" cy="18166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5943470" y="1347427"/>
            <a:ext cx="4954433" cy="201776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6014720" y="3428471"/>
            <a:ext cx="617728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956170" y="3574543"/>
            <a:ext cx="4954433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561723" y="1965101"/>
            <a:ext cx="3000000" cy="489289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9499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AF004D-E91A-4229-BA9C-B854DA87F298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1304217" y="945853"/>
            <a:ext cx="3507479" cy="4979612"/>
            <a:chOff x="3004457" y="476891"/>
            <a:chExt cx="5937704" cy="8428531"/>
          </a:xfrm>
        </p:grpSpPr>
        <p:sp>
          <p:nvSpPr>
            <p:cNvPr id="6" name="Rectangle: Rounded Corners 5"/>
            <p:cNvSpPr/>
            <p:nvPr userDrawn="1"/>
          </p:nvSpPr>
          <p:spPr>
            <a:xfrm>
              <a:off x="3004457" y="476891"/>
              <a:ext cx="5937704" cy="8428531"/>
            </a:xfrm>
            <a:prstGeom prst="roundRect">
              <a:avLst>
                <a:gd name="adj" fmla="val 5816"/>
              </a:avLst>
            </a:prstGeom>
            <a:solidFill>
              <a:srgbClr val="F8F8F8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5920703" y="774152"/>
              <a:ext cx="105212" cy="105212"/>
            </a:xfrm>
            <a:prstGeom prst="ellips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 sz="1200"/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5796194" y="8303721"/>
              <a:ext cx="354231" cy="35423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 sz="1200"/>
            </a:p>
          </p:txBody>
        </p:sp>
        <p:sp>
          <p:nvSpPr>
            <p:cNvPr id="9" name="Rectangle: Rounded Corners 8"/>
            <p:cNvSpPr/>
            <p:nvPr userDrawn="1"/>
          </p:nvSpPr>
          <p:spPr>
            <a:xfrm>
              <a:off x="3358458" y="1202411"/>
              <a:ext cx="5229703" cy="696913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5943470" y="1403265"/>
            <a:ext cx="4954433" cy="1961926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6014720" y="3428471"/>
            <a:ext cx="617728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956170" y="3574543"/>
            <a:ext cx="4954433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537493" y="1403265"/>
            <a:ext cx="3048000" cy="405662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040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0" y="2233126"/>
            <a:ext cx="3903133" cy="1518442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AF004D-E91A-4229-BA9C-B854DA87F29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5359400" y="1"/>
            <a:ext cx="0" cy="3615824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520267" y="1869306"/>
            <a:ext cx="6671733" cy="174651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461001" y="3770922"/>
            <a:ext cx="4715933" cy="1818999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2622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ne and table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011768" y="3428471"/>
            <a:ext cx="4788471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AF004D-E91A-4229-BA9C-B854DA87F298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5" name="Group 14"/>
          <p:cNvGrpSpPr/>
          <p:nvPr/>
        </p:nvGrpSpPr>
        <p:grpSpPr>
          <a:xfrm>
            <a:off x="7389121" y="932536"/>
            <a:ext cx="3507479" cy="4979612"/>
            <a:chOff x="3004457" y="476891"/>
            <a:chExt cx="5937704" cy="8428531"/>
          </a:xfrm>
        </p:grpSpPr>
        <p:sp>
          <p:nvSpPr>
            <p:cNvPr id="16" name="Rectangle: Rounded Corners 15"/>
            <p:cNvSpPr/>
            <p:nvPr userDrawn="1"/>
          </p:nvSpPr>
          <p:spPr>
            <a:xfrm>
              <a:off x="3004457" y="476891"/>
              <a:ext cx="5937704" cy="8428531"/>
            </a:xfrm>
            <a:prstGeom prst="roundRect">
              <a:avLst>
                <a:gd name="adj" fmla="val 5816"/>
              </a:avLst>
            </a:prstGeom>
            <a:solidFill>
              <a:srgbClr val="F8F8F8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7" name="Oval 16"/>
            <p:cNvSpPr/>
            <p:nvPr userDrawn="1"/>
          </p:nvSpPr>
          <p:spPr>
            <a:xfrm>
              <a:off x="5920703" y="774152"/>
              <a:ext cx="105212" cy="105212"/>
            </a:xfrm>
            <a:prstGeom prst="ellips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 sz="1200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5796194" y="8303721"/>
              <a:ext cx="354231" cy="35423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 sz="1200"/>
            </a:p>
          </p:txBody>
        </p:sp>
        <p:sp>
          <p:nvSpPr>
            <p:cNvPr id="19" name="Rectangle: Rounded Corners 18"/>
            <p:cNvSpPr/>
            <p:nvPr userDrawn="1"/>
          </p:nvSpPr>
          <p:spPr>
            <a:xfrm>
              <a:off x="3358458" y="1202411"/>
              <a:ext cx="5229703" cy="696913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800239" y="2180503"/>
            <a:ext cx="1793932" cy="3744961"/>
            <a:chOff x="2791402" y="1050114"/>
            <a:chExt cx="3909098" cy="8159261"/>
          </a:xfrm>
        </p:grpSpPr>
        <p:sp>
          <p:nvSpPr>
            <p:cNvPr id="21" name="Rectangle 20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23" name="Rectangle: Rounded Corners 22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rgbClr val="F8F8F8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24" name="Rectangle: Rounded Corners 23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26" name="Rectangle: Rounded Corners 25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27" name="Oval 26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28" name="Oval 27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/>
            </a:p>
          </p:txBody>
        </p:sp>
      </p:grp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935568" y="932537"/>
            <a:ext cx="3407833" cy="243265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48267" y="3574543"/>
            <a:ext cx="3395133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7630583" y="1403265"/>
            <a:ext cx="3048000" cy="405662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36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5959989" y="2708800"/>
            <a:ext cx="1480095" cy="2685491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2741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animBg="1"/>
      <p:bldP spid="36" grpId="0" animBg="1"/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ne and table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446433" y="6411940"/>
            <a:ext cx="45212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171767" y="5919158"/>
            <a:ext cx="812800" cy="67534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AF004D-E91A-4229-BA9C-B854DA87F29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42" name="Straight Connector 41"/>
          <p:cNvCxnSpPr/>
          <p:nvPr/>
        </p:nvCxnSpPr>
        <p:spPr>
          <a:xfrm>
            <a:off x="1011768" y="3428471"/>
            <a:ext cx="480704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7389121" y="932536"/>
            <a:ext cx="3507479" cy="4979612"/>
            <a:chOff x="3004457" y="476891"/>
            <a:chExt cx="5937704" cy="8428531"/>
          </a:xfrm>
        </p:grpSpPr>
        <p:sp>
          <p:nvSpPr>
            <p:cNvPr id="44" name="Rectangle: Rounded Corners 43"/>
            <p:cNvSpPr/>
            <p:nvPr userDrawn="1"/>
          </p:nvSpPr>
          <p:spPr>
            <a:xfrm>
              <a:off x="3004457" y="476891"/>
              <a:ext cx="5937704" cy="8428531"/>
            </a:xfrm>
            <a:prstGeom prst="roundRect">
              <a:avLst>
                <a:gd name="adj" fmla="val 5816"/>
              </a:avLst>
            </a:prstGeom>
            <a:solidFill>
              <a:srgbClr val="F8F8F8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45" name="Oval 44"/>
            <p:cNvSpPr/>
            <p:nvPr userDrawn="1"/>
          </p:nvSpPr>
          <p:spPr>
            <a:xfrm>
              <a:off x="5920703" y="774152"/>
              <a:ext cx="105212" cy="105212"/>
            </a:xfrm>
            <a:prstGeom prst="ellips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 sz="1200"/>
            </a:p>
          </p:txBody>
        </p:sp>
        <p:sp>
          <p:nvSpPr>
            <p:cNvPr id="46" name="Oval 45"/>
            <p:cNvSpPr/>
            <p:nvPr userDrawn="1"/>
          </p:nvSpPr>
          <p:spPr>
            <a:xfrm>
              <a:off x="5796194" y="8303721"/>
              <a:ext cx="354231" cy="35423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 sz="1200"/>
            </a:p>
          </p:txBody>
        </p:sp>
        <p:sp>
          <p:nvSpPr>
            <p:cNvPr id="47" name="Rectangle: Rounded Corners 46"/>
            <p:cNvSpPr/>
            <p:nvPr userDrawn="1"/>
          </p:nvSpPr>
          <p:spPr>
            <a:xfrm>
              <a:off x="3358458" y="1202411"/>
              <a:ext cx="5229703" cy="696913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800239" y="2180503"/>
            <a:ext cx="1793932" cy="3744961"/>
            <a:chOff x="2791402" y="1050114"/>
            <a:chExt cx="3909098" cy="8159261"/>
          </a:xfrm>
        </p:grpSpPr>
        <p:sp>
          <p:nvSpPr>
            <p:cNvPr id="49" name="Rectangle 48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0" name="Rectangle 49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1" name="Rectangle: Rounded Corners 50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rgbClr val="F8F8F8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2" name="Rectangle: Rounded Corners 51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3" name="Oval 52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4" name="Rectangle: Rounded Corners 53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5" name="Oval 54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6" name="Oval 55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/>
            </a:p>
          </p:txBody>
        </p:sp>
      </p:grp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935568" y="932537"/>
            <a:ext cx="3407833" cy="2432655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48267" y="3574543"/>
            <a:ext cx="3395133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7630583" y="1403265"/>
            <a:ext cx="3048000" cy="405662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6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5959989" y="2708800"/>
            <a:ext cx="1480095" cy="2685491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293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animBg="1"/>
      <p:bldP spid="60" grpId="0" animBg="1"/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pto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AF004D-E91A-4229-BA9C-B854DA87F298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935567" y="1704434"/>
            <a:ext cx="6033611" cy="3448073"/>
            <a:chOff x="1320800" y="1790165"/>
            <a:chExt cx="10669666" cy="6096534"/>
          </a:xfrm>
        </p:grpSpPr>
        <p:sp>
          <p:nvSpPr>
            <p:cNvPr id="6" name="Rectangle: Rounded Corners 5"/>
            <p:cNvSpPr/>
            <p:nvPr/>
          </p:nvSpPr>
          <p:spPr>
            <a:xfrm>
              <a:off x="2342657" y="1790165"/>
              <a:ext cx="8635566" cy="6071101"/>
            </a:xfrm>
            <a:prstGeom prst="roundRect">
              <a:avLst>
                <a:gd name="adj" fmla="val 4479"/>
              </a:avLst>
            </a:prstGeom>
            <a:solidFill>
              <a:srgbClr val="1C1C1C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" name="Freeform: Shape 6"/>
            <p:cNvSpPr/>
            <p:nvPr/>
          </p:nvSpPr>
          <p:spPr>
            <a:xfrm>
              <a:off x="1321705" y="7765770"/>
              <a:ext cx="10667856" cy="120929"/>
            </a:xfrm>
            <a:custGeom>
              <a:avLst/>
              <a:gdLst>
                <a:gd name="connsiteX0" fmla="*/ 0 w 12407609"/>
                <a:gd name="connsiteY0" fmla="*/ 0 h 140651"/>
                <a:gd name="connsiteX1" fmla="*/ 54798 w 12407609"/>
                <a:gd name="connsiteY1" fmla="*/ 2767 h 140651"/>
                <a:gd name="connsiteX2" fmla="*/ 12407609 w 12407609"/>
                <a:gd name="connsiteY2" fmla="*/ 2767 h 140651"/>
                <a:gd name="connsiteX3" fmla="*/ 12326342 w 12407609"/>
                <a:gd name="connsiteY3" fmla="*/ 41916 h 140651"/>
                <a:gd name="connsiteX4" fmla="*/ 11837287 w 12407609"/>
                <a:gd name="connsiteY4" fmla="*/ 140651 h 140651"/>
                <a:gd name="connsiteX5" fmla="*/ 576066 w 12407609"/>
                <a:gd name="connsiteY5" fmla="*/ 140651 h 140651"/>
                <a:gd name="connsiteX6" fmla="*/ 87012 w 12407609"/>
                <a:gd name="connsiteY6" fmla="*/ 41916 h 140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07609" h="140651">
                  <a:moveTo>
                    <a:pt x="0" y="0"/>
                  </a:moveTo>
                  <a:lnTo>
                    <a:pt x="54798" y="2767"/>
                  </a:lnTo>
                  <a:lnTo>
                    <a:pt x="12407609" y="2767"/>
                  </a:lnTo>
                  <a:lnTo>
                    <a:pt x="12326342" y="41916"/>
                  </a:lnTo>
                  <a:cubicBezTo>
                    <a:pt x="12176026" y="105494"/>
                    <a:pt x="12010762" y="140651"/>
                    <a:pt x="11837287" y="140651"/>
                  </a:cubicBezTo>
                  <a:lnTo>
                    <a:pt x="576066" y="140651"/>
                  </a:lnTo>
                  <a:cubicBezTo>
                    <a:pt x="402591" y="140651"/>
                    <a:pt x="237327" y="105494"/>
                    <a:pt x="87012" y="41916"/>
                  </a:cubicBezTo>
                  <a:close/>
                </a:path>
              </a:pathLst>
            </a:custGeom>
            <a:solidFill>
              <a:srgbClr val="77777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1320800" y="7666147"/>
              <a:ext cx="10669666" cy="102001"/>
            </a:xfrm>
            <a:prstGeom prst="roundRect">
              <a:avLst/>
            </a:prstGeom>
            <a:solidFill>
              <a:srgbClr val="B2B2B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5830616" y="7666148"/>
              <a:ext cx="1650037" cy="71543"/>
            </a:xfrm>
            <a:custGeom>
              <a:avLst/>
              <a:gdLst>
                <a:gd name="connsiteX0" fmla="*/ 0 w 1919131"/>
                <a:gd name="connsiteY0" fmla="*/ 0 h 83211"/>
                <a:gd name="connsiteX1" fmla="*/ 1919131 w 1919131"/>
                <a:gd name="connsiteY1" fmla="*/ 0 h 83211"/>
                <a:gd name="connsiteX2" fmla="*/ 1916033 w 1919131"/>
                <a:gd name="connsiteY2" fmla="*/ 15344 h 83211"/>
                <a:gd name="connsiteX3" fmla="*/ 1813646 w 1919131"/>
                <a:gd name="connsiteY3" fmla="*/ 83211 h 83211"/>
                <a:gd name="connsiteX4" fmla="*/ 105484 w 1919131"/>
                <a:gd name="connsiteY4" fmla="*/ 83211 h 83211"/>
                <a:gd name="connsiteX5" fmla="*/ 3098 w 1919131"/>
                <a:gd name="connsiteY5" fmla="*/ 15344 h 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9131" h="83211">
                  <a:moveTo>
                    <a:pt x="0" y="0"/>
                  </a:moveTo>
                  <a:lnTo>
                    <a:pt x="1919131" y="0"/>
                  </a:lnTo>
                  <a:lnTo>
                    <a:pt x="1916033" y="15344"/>
                  </a:lnTo>
                  <a:cubicBezTo>
                    <a:pt x="1899164" y="55227"/>
                    <a:pt x="1859673" y="83211"/>
                    <a:pt x="1813646" y="83211"/>
                  </a:cubicBezTo>
                  <a:lnTo>
                    <a:pt x="105484" y="83211"/>
                  </a:lnTo>
                  <a:cubicBezTo>
                    <a:pt x="59458" y="83211"/>
                    <a:pt x="19967" y="55227"/>
                    <a:pt x="3098" y="15344"/>
                  </a:cubicBezTo>
                  <a:close/>
                </a:path>
              </a:pathLst>
            </a:custGeom>
            <a:solidFill>
              <a:srgbClr val="77777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" name="Rectangle: Rounded Corners 9"/>
            <p:cNvSpPr/>
            <p:nvPr/>
          </p:nvSpPr>
          <p:spPr>
            <a:xfrm>
              <a:off x="2654660" y="2200716"/>
              <a:ext cx="8019384" cy="5003836"/>
            </a:xfrm>
            <a:prstGeom prst="roundRect">
              <a:avLst>
                <a:gd name="adj" fmla="val 595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/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7440084" y="1490364"/>
            <a:ext cx="3443817" cy="187482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7511334" y="3428471"/>
            <a:ext cx="4680666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52784" y="3574543"/>
            <a:ext cx="3443817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707994" y="1960084"/>
            <a:ext cx="4516757" cy="280661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3885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ptop and pho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7888452" y="1482139"/>
            <a:ext cx="1406658" cy="2936499"/>
            <a:chOff x="2791402" y="1050114"/>
            <a:chExt cx="3909098" cy="8159261"/>
          </a:xfrm>
        </p:grpSpPr>
        <p:sp>
          <p:nvSpPr>
            <p:cNvPr id="13" name="Rectangle 12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5" name="Rectangle: Rounded Corners 14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chemeClr val="tx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6" name="Rectangle: Rounded Corners 15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7" name="Oval 16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8" name="Rectangle: Rounded Corners 17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AF004D-E91A-4229-BA9C-B854DA87F298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2389873" y="984949"/>
            <a:ext cx="6033611" cy="3448073"/>
            <a:chOff x="1320800" y="1790165"/>
            <a:chExt cx="10669666" cy="6096534"/>
          </a:xfrm>
        </p:grpSpPr>
        <p:sp>
          <p:nvSpPr>
            <p:cNvPr id="6" name="Rectangle: Rounded Corners 5"/>
            <p:cNvSpPr/>
            <p:nvPr/>
          </p:nvSpPr>
          <p:spPr>
            <a:xfrm>
              <a:off x="2342657" y="1790165"/>
              <a:ext cx="8635566" cy="6071101"/>
            </a:xfrm>
            <a:prstGeom prst="roundRect">
              <a:avLst>
                <a:gd name="adj" fmla="val 4479"/>
              </a:avLst>
            </a:prstGeom>
            <a:solidFill>
              <a:schemeClr val="tx1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" name="Freeform: Shape 6"/>
            <p:cNvSpPr/>
            <p:nvPr/>
          </p:nvSpPr>
          <p:spPr>
            <a:xfrm>
              <a:off x="1321705" y="7765770"/>
              <a:ext cx="10667856" cy="120929"/>
            </a:xfrm>
            <a:custGeom>
              <a:avLst/>
              <a:gdLst>
                <a:gd name="connsiteX0" fmla="*/ 0 w 12407609"/>
                <a:gd name="connsiteY0" fmla="*/ 0 h 140651"/>
                <a:gd name="connsiteX1" fmla="*/ 54798 w 12407609"/>
                <a:gd name="connsiteY1" fmla="*/ 2767 h 140651"/>
                <a:gd name="connsiteX2" fmla="*/ 12407609 w 12407609"/>
                <a:gd name="connsiteY2" fmla="*/ 2767 h 140651"/>
                <a:gd name="connsiteX3" fmla="*/ 12326342 w 12407609"/>
                <a:gd name="connsiteY3" fmla="*/ 41916 h 140651"/>
                <a:gd name="connsiteX4" fmla="*/ 11837287 w 12407609"/>
                <a:gd name="connsiteY4" fmla="*/ 140651 h 140651"/>
                <a:gd name="connsiteX5" fmla="*/ 576066 w 12407609"/>
                <a:gd name="connsiteY5" fmla="*/ 140651 h 140651"/>
                <a:gd name="connsiteX6" fmla="*/ 87012 w 12407609"/>
                <a:gd name="connsiteY6" fmla="*/ 41916 h 140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07609" h="140651">
                  <a:moveTo>
                    <a:pt x="0" y="0"/>
                  </a:moveTo>
                  <a:lnTo>
                    <a:pt x="54798" y="2767"/>
                  </a:lnTo>
                  <a:lnTo>
                    <a:pt x="12407609" y="2767"/>
                  </a:lnTo>
                  <a:lnTo>
                    <a:pt x="12326342" y="41916"/>
                  </a:lnTo>
                  <a:cubicBezTo>
                    <a:pt x="12176026" y="105494"/>
                    <a:pt x="12010762" y="140651"/>
                    <a:pt x="11837287" y="140651"/>
                  </a:cubicBezTo>
                  <a:lnTo>
                    <a:pt x="576066" y="140651"/>
                  </a:lnTo>
                  <a:cubicBezTo>
                    <a:pt x="402591" y="140651"/>
                    <a:pt x="237327" y="105494"/>
                    <a:pt x="87012" y="41916"/>
                  </a:cubicBezTo>
                  <a:close/>
                </a:path>
              </a:pathLst>
            </a:custGeom>
            <a:solidFill>
              <a:srgbClr val="77777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1320800" y="7666147"/>
              <a:ext cx="10669666" cy="102001"/>
            </a:xfrm>
            <a:prstGeom prst="roundRect">
              <a:avLst/>
            </a:prstGeom>
            <a:solidFill>
              <a:srgbClr val="B2B2B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5830616" y="7666148"/>
              <a:ext cx="1650037" cy="71543"/>
            </a:xfrm>
            <a:custGeom>
              <a:avLst/>
              <a:gdLst>
                <a:gd name="connsiteX0" fmla="*/ 0 w 1919131"/>
                <a:gd name="connsiteY0" fmla="*/ 0 h 83211"/>
                <a:gd name="connsiteX1" fmla="*/ 1919131 w 1919131"/>
                <a:gd name="connsiteY1" fmla="*/ 0 h 83211"/>
                <a:gd name="connsiteX2" fmla="*/ 1916033 w 1919131"/>
                <a:gd name="connsiteY2" fmla="*/ 15344 h 83211"/>
                <a:gd name="connsiteX3" fmla="*/ 1813646 w 1919131"/>
                <a:gd name="connsiteY3" fmla="*/ 83211 h 83211"/>
                <a:gd name="connsiteX4" fmla="*/ 105484 w 1919131"/>
                <a:gd name="connsiteY4" fmla="*/ 83211 h 83211"/>
                <a:gd name="connsiteX5" fmla="*/ 3098 w 1919131"/>
                <a:gd name="connsiteY5" fmla="*/ 15344 h 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9131" h="83211">
                  <a:moveTo>
                    <a:pt x="0" y="0"/>
                  </a:moveTo>
                  <a:lnTo>
                    <a:pt x="1919131" y="0"/>
                  </a:lnTo>
                  <a:lnTo>
                    <a:pt x="1916033" y="15344"/>
                  </a:lnTo>
                  <a:cubicBezTo>
                    <a:pt x="1899164" y="55227"/>
                    <a:pt x="1859673" y="83211"/>
                    <a:pt x="1813646" y="83211"/>
                  </a:cubicBezTo>
                  <a:lnTo>
                    <a:pt x="105484" y="83211"/>
                  </a:lnTo>
                  <a:cubicBezTo>
                    <a:pt x="59458" y="83211"/>
                    <a:pt x="19967" y="55227"/>
                    <a:pt x="3098" y="15344"/>
                  </a:cubicBezTo>
                  <a:close/>
                </a:path>
              </a:pathLst>
            </a:custGeom>
            <a:solidFill>
              <a:srgbClr val="77777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" name="Rectangle: Rounded Corners 9"/>
            <p:cNvSpPr/>
            <p:nvPr/>
          </p:nvSpPr>
          <p:spPr>
            <a:xfrm>
              <a:off x="2654660" y="2200716"/>
              <a:ext cx="8019384" cy="5003836"/>
            </a:xfrm>
            <a:prstGeom prst="roundRect">
              <a:avLst>
                <a:gd name="adj" fmla="val 595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/>
            </a:p>
          </p:txBody>
        </p:sp>
      </p:grpSp>
      <p:sp>
        <p:nvSpPr>
          <p:cNvPr id="11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3162300" y="1240598"/>
            <a:ext cx="4516757" cy="280661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019854" y="1890798"/>
            <a:ext cx="1160573" cy="2105748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4667937"/>
            <a:ext cx="3816350" cy="1365547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052646" y="4792874"/>
            <a:ext cx="5124287" cy="1109304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42261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3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1" grpId="0" animBg="1"/>
      <p:bldP spid="22" grpId="0"/>
      <p:bldP spid="2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1011768" y="3428471"/>
            <a:ext cx="4919737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AF004D-E91A-4229-BA9C-B854DA87F298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12" r="35458"/>
          <a:stretch/>
        </p:blipFill>
        <p:spPr>
          <a:xfrm>
            <a:off x="4751917" y="0"/>
            <a:ext cx="7440083" cy="5919159"/>
          </a:xfrm>
          <a:prstGeom prst="rect">
            <a:avLst/>
          </a:prstGeom>
        </p:spPr>
      </p:pic>
      <p:sp>
        <p:nvSpPr>
          <p:cNvPr id="13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212417" y="0"/>
            <a:ext cx="5979584" cy="514429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935568" y="932537"/>
            <a:ext cx="3407833" cy="243265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48267" y="3574543"/>
            <a:ext cx="3395133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8254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AF004D-E91A-4229-BA9C-B854DA87F298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1295400" y="1451652"/>
            <a:ext cx="5107649" cy="4146827"/>
            <a:chOff x="2198478" y="1402730"/>
            <a:chExt cx="8912404" cy="7234736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5152347" y="7666807"/>
              <a:ext cx="3002317" cy="970659"/>
              <a:chOff x="5152347" y="7666807"/>
              <a:chExt cx="3002317" cy="970659"/>
            </a:xfrm>
          </p:grpSpPr>
          <p:sp>
            <p:nvSpPr>
              <p:cNvPr id="12" name="Freeform: Shape 11"/>
              <p:cNvSpPr/>
              <p:nvPr userDrawn="1"/>
            </p:nvSpPr>
            <p:spPr>
              <a:xfrm>
                <a:off x="5152347" y="7666807"/>
                <a:ext cx="3002317" cy="970659"/>
              </a:xfrm>
              <a:custGeom>
                <a:avLst/>
                <a:gdLst>
                  <a:gd name="connsiteX0" fmla="*/ 566240 w 3002317"/>
                  <a:gd name="connsiteY0" fmla="*/ 0 h 970659"/>
                  <a:gd name="connsiteX1" fmla="*/ 2432360 w 3002317"/>
                  <a:gd name="connsiteY1" fmla="*/ 0 h 970659"/>
                  <a:gd name="connsiteX2" fmla="*/ 2444712 w 3002317"/>
                  <a:gd name="connsiteY2" fmla="*/ 153415 h 970659"/>
                  <a:gd name="connsiteX3" fmla="*/ 2558119 w 3002317"/>
                  <a:gd name="connsiteY3" fmla="*/ 661012 h 970659"/>
                  <a:gd name="connsiteX4" fmla="*/ 2962931 w 3002317"/>
                  <a:gd name="connsiteY4" fmla="*/ 837224 h 970659"/>
                  <a:gd name="connsiteX5" fmla="*/ 2956436 w 3002317"/>
                  <a:gd name="connsiteY5" fmla="*/ 837224 h 970659"/>
                  <a:gd name="connsiteX6" fmla="*/ 2960140 w 3002317"/>
                  <a:gd name="connsiteY6" fmla="*/ 837972 h 970659"/>
                  <a:gd name="connsiteX7" fmla="*/ 3002317 w 3002317"/>
                  <a:gd name="connsiteY7" fmla="*/ 901602 h 970659"/>
                  <a:gd name="connsiteX8" fmla="*/ 3002316 w 3002317"/>
                  <a:gd name="connsiteY8" fmla="*/ 901602 h 970659"/>
                  <a:gd name="connsiteX9" fmla="*/ 2933259 w 3002317"/>
                  <a:gd name="connsiteY9" fmla="*/ 970659 h 970659"/>
                  <a:gd name="connsiteX10" fmla="*/ 69057 w 3002317"/>
                  <a:gd name="connsiteY10" fmla="*/ 970658 h 970659"/>
                  <a:gd name="connsiteX11" fmla="*/ 20226 w 3002317"/>
                  <a:gd name="connsiteY11" fmla="*/ 950432 h 970659"/>
                  <a:gd name="connsiteX12" fmla="*/ 0 w 3002317"/>
                  <a:gd name="connsiteY12" fmla="*/ 901601 h 970659"/>
                  <a:gd name="connsiteX13" fmla="*/ 20226 w 3002317"/>
                  <a:gd name="connsiteY13" fmla="*/ 852771 h 970659"/>
                  <a:gd name="connsiteX14" fmla="*/ 36097 w 3002317"/>
                  <a:gd name="connsiteY14" fmla="*/ 842071 h 970659"/>
                  <a:gd name="connsiteX15" fmla="*/ 35278 w 3002317"/>
                  <a:gd name="connsiteY15" fmla="*/ 842071 h 970659"/>
                  <a:gd name="connsiteX16" fmla="*/ 37319 w 3002317"/>
                  <a:gd name="connsiteY16" fmla="*/ 841247 h 970659"/>
                  <a:gd name="connsiteX17" fmla="*/ 42177 w 3002317"/>
                  <a:gd name="connsiteY17" fmla="*/ 837972 h 970659"/>
                  <a:gd name="connsiteX18" fmla="*/ 48684 w 3002317"/>
                  <a:gd name="connsiteY18" fmla="*/ 836658 h 970659"/>
                  <a:gd name="connsiteX19" fmla="*/ 130007 w 3002317"/>
                  <a:gd name="connsiteY19" fmla="*/ 803822 h 970659"/>
                  <a:gd name="connsiteX20" fmla="*/ 440090 w 3002317"/>
                  <a:gd name="connsiteY20" fmla="*/ 665859 h 970659"/>
                  <a:gd name="connsiteX21" fmla="*/ 553498 w 3002317"/>
                  <a:gd name="connsiteY21" fmla="*/ 158262 h 970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02317" h="970659">
                    <a:moveTo>
                      <a:pt x="566240" y="0"/>
                    </a:moveTo>
                    <a:lnTo>
                      <a:pt x="2432360" y="0"/>
                    </a:lnTo>
                    <a:lnTo>
                      <a:pt x="2444712" y="153415"/>
                    </a:lnTo>
                    <a:cubicBezTo>
                      <a:pt x="2455725" y="340027"/>
                      <a:pt x="2464059" y="517933"/>
                      <a:pt x="2558119" y="661012"/>
                    </a:cubicBezTo>
                    <a:cubicBezTo>
                      <a:pt x="2648607" y="770549"/>
                      <a:pt x="2858156" y="775312"/>
                      <a:pt x="2962931" y="837224"/>
                    </a:cubicBezTo>
                    <a:lnTo>
                      <a:pt x="2956436" y="837224"/>
                    </a:lnTo>
                    <a:lnTo>
                      <a:pt x="2960140" y="837972"/>
                    </a:lnTo>
                    <a:cubicBezTo>
                      <a:pt x="2984926" y="848455"/>
                      <a:pt x="3002317" y="872998"/>
                      <a:pt x="3002317" y="901602"/>
                    </a:cubicBezTo>
                    <a:lnTo>
                      <a:pt x="3002316" y="901602"/>
                    </a:lnTo>
                    <a:cubicBezTo>
                      <a:pt x="3002316" y="939741"/>
                      <a:pt x="2971398" y="970659"/>
                      <a:pt x="2933259" y="970659"/>
                    </a:cubicBezTo>
                    <a:lnTo>
                      <a:pt x="69057" y="970658"/>
                    </a:lnTo>
                    <a:cubicBezTo>
                      <a:pt x="49987" y="970658"/>
                      <a:pt x="32723" y="962928"/>
                      <a:pt x="20226" y="950432"/>
                    </a:cubicBezTo>
                    <a:lnTo>
                      <a:pt x="0" y="901601"/>
                    </a:lnTo>
                    <a:lnTo>
                      <a:pt x="20226" y="852771"/>
                    </a:lnTo>
                    <a:lnTo>
                      <a:pt x="36097" y="842071"/>
                    </a:lnTo>
                    <a:lnTo>
                      <a:pt x="35278" y="842071"/>
                    </a:lnTo>
                    <a:lnTo>
                      <a:pt x="37319" y="841247"/>
                    </a:lnTo>
                    <a:lnTo>
                      <a:pt x="42177" y="837972"/>
                    </a:lnTo>
                    <a:lnTo>
                      <a:pt x="48684" y="836658"/>
                    </a:lnTo>
                    <a:lnTo>
                      <a:pt x="130007" y="803822"/>
                    </a:lnTo>
                    <a:cubicBezTo>
                      <a:pt x="237386" y="771229"/>
                      <a:pt x="372224" y="748012"/>
                      <a:pt x="440090" y="665859"/>
                    </a:cubicBezTo>
                    <a:cubicBezTo>
                      <a:pt x="534150" y="522780"/>
                      <a:pt x="542484" y="344874"/>
                      <a:pt x="553498" y="158262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13" name="Freeform: Shape 12"/>
              <p:cNvSpPr/>
              <p:nvPr userDrawn="1"/>
            </p:nvSpPr>
            <p:spPr>
              <a:xfrm>
                <a:off x="5713861" y="7666807"/>
                <a:ext cx="1879289" cy="81781"/>
              </a:xfrm>
              <a:custGeom>
                <a:avLst/>
                <a:gdLst>
                  <a:gd name="connsiteX0" fmla="*/ 6584 w 1879289"/>
                  <a:gd name="connsiteY0" fmla="*/ 0 h 81781"/>
                  <a:gd name="connsiteX1" fmla="*/ 1872704 w 1879289"/>
                  <a:gd name="connsiteY1" fmla="*/ 0 h 81781"/>
                  <a:gd name="connsiteX2" fmla="*/ 1879289 w 1879289"/>
                  <a:gd name="connsiteY2" fmla="*/ 81781 h 81781"/>
                  <a:gd name="connsiteX3" fmla="*/ 0 w 1879289"/>
                  <a:gd name="connsiteY3" fmla="*/ 81781 h 81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79289" h="81781">
                    <a:moveTo>
                      <a:pt x="6584" y="0"/>
                    </a:moveTo>
                    <a:lnTo>
                      <a:pt x="1872704" y="0"/>
                    </a:lnTo>
                    <a:lnTo>
                      <a:pt x="1879289" y="81781"/>
                    </a:lnTo>
                    <a:lnTo>
                      <a:pt x="0" y="81781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  <p:sp>
          <p:nvSpPr>
            <p:cNvPr id="7" name="Rectangle: Rounded Corners 6"/>
            <p:cNvSpPr/>
            <p:nvPr userDrawn="1"/>
          </p:nvSpPr>
          <p:spPr>
            <a:xfrm>
              <a:off x="2200826" y="1402814"/>
              <a:ext cx="8910056" cy="6264077"/>
            </a:xfrm>
            <a:prstGeom prst="roundRect">
              <a:avLst>
                <a:gd name="adj" fmla="val 4479"/>
              </a:avLst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" name="Rectangle: Rounded Corners 7"/>
            <p:cNvSpPr/>
            <p:nvPr userDrawn="1"/>
          </p:nvSpPr>
          <p:spPr>
            <a:xfrm>
              <a:off x="2520212" y="1784336"/>
              <a:ext cx="8271284" cy="4652597"/>
            </a:xfrm>
            <a:prstGeom prst="roundRect">
              <a:avLst>
                <a:gd name="adj" fmla="val 595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/>
            </a:p>
          </p:txBody>
        </p:sp>
        <p:grpSp>
          <p:nvGrpSpPr>
            <p:cNvPr id="9" name="Group 8"/>
            <p:cNvGrpSpPr/>
            <p:nvPr userDrawn="1"/>
          </p:nvGrpSpPr>
          <p:grpSpPr>
            <a:xfrm>
              <a:off x="2198478" y="1402730"/>
              <a:ext cx="8910056" cy="6264077"/>
              <a:chOff x="2198478" y="1402730"/>
              <a:chExt cx="8910056" cy="6264077"/>
            </a:xfrm>
          </p:grpSpPr>
          <p:sp>
            <p:nvSpPr>
              <p:cNvPr id="10" name="Freeform: Shape 9"/>
              <p:cNvSpPr/>
              <p:nvPr userDrawn="1"/>
            </p:nvSpPr>
            <p:spPr>
              <a:xfrm>
                <a:off x="2198478" y="6797053"/>
                <a:ext cx="8910056" cy="869754"/>
              </a:xfrm>
              <a:custGeom>
                <a:avLst/>
                <a:gdLst>
                  <a:gd name="connsiteX0" fmla="*/ 0 w 8910056"/>
                  <a:gd name="connsiteY0" fmla="*/ 0 h 869754"/>
                  <a:gd name="connsiteX1" fmla="*/ 8910056 w 8910056"/>
                  <a:gd name="connsiteY1" fmla="*/ 0 h 869754"/>
                  <a:gd name="connsiteX2" fmla="*/ 8910056 w 8910056"/>
                  <a:gd name="connsiteY2" fmla="*/ 589186 h 869754"/>
                  <a:gd name="connsiteX3" fmla="*/ 8629488 w 8910056"/>
                  <a:gd name="connsiteY3" fmla="*/ 869754 h 869754"/>
                  <a:gd name="connsiteX4" fmla="*/ 280568 w 8910056"/>
                  <a:gd name="connsiteY4" fmla="*/ 869754 h 869754"/>
                  <a:gd name="connsiteX5" fmla="*/ 0 w 8910056"/>
                  <a:gd name="connsiteY5" fmla="*/ 589186 h 869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910056" h="869754">
                    <a:moveTo>
                      <a:pt x="0" y="0"/>
                    </a:moveTo>
                    <a:lnTo>
                      <a:pt x="8910056" y="0"/>
                    </a:lnTo>
                    <a:lnTo>
                      <a:pt x="8910056" y="589186"/>
                    </a:lnTo>
                    <a:cubicBezTo>
                      <a:pt x="8910056" y="744139"/>
                      <a:pt x="8784441" y="869754"/>
                      <a:pt x="8629488" y="869754"/>
                    </a:cubicBezTo>
                    <a:lnTo>
                      <a:pt x="280568" y="869754"/>
                    </a:lnTo>
                    <a:cubicBezTo>
                      <a:pt x="125615" y="869754"/>
                      <a:pt x="0" y="744139"/>
                      <a:pt x="0" y="589186"/>
                    </a:cubicBezTo>
                    <a:close/>
                  </a:path>
                </a:pathLst>
              </a:custGeom>
              <a:solidFill>
                <a:srgbClr val="DDDDDD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11" name="Rectangle: Rounded Corners 10"/>
              <p:cNvSpPr/>
              <p:nvPr userDrawn="1"/>
            </p:nvSpPr>
            <p:spPr>
              <a:xfrm>
                <a:off x="2198478" y="1402730"/>
                <a:ext cx="8910056" cy="6264077"/>
              </a:xfrm>
              <a:prstGeom prst="roundRect">
                <a:avLst>
                  <a:gd name="adj" fmla="val 4479"/>
                </a:avLst>
              </a:prstGeom>
              <a:noFill/>
              <a:ln w="12700">
                <a:solidFill>
                  <a:srgbClr val="7777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7440084" y="1451652"/>
            <a:ext cx="3443817" cy="191354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7511334" y="3428471"/>
            <a:ext cx="4680666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52784" y="3574543"/>
            <a:ext cx="3443817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97225" y="1695894"/>
            <a:ext cx="4704000" cy="2641277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6090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AF004D-E91A-4229-BA9C-B854DA87F29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Freeform: Shape 4"/>
          <p:cNvSpPr/>
          <p:nvPr/>
        </p:nvSpPr>
        <p:spPr>
          <a:xfrm>
            <a:off x="4751917" y="1960199"/>
            <a:ext cx="1221075" cy="1410145"/>
          </a:xfrm>
          <a:custGeom>
            <a:avLst/>
            <a:gdLst>
              <a:gd name="connsiteX0" fmla="*/ 0 w 1831612"/>
              <a:gd name="connsiteY0" fmla="*/ 0 h 2114891"/>
              <a:gd name="connsiteX1" fmla="*/ 176053 w 1831612"/>
              <a:gd name="connsiteY1" fmla="*/ 8890 h 2114891"/>
              <a:gd name="connsiteX2" fmla="*/ 1777898 w 1831612"/>
              <a:gd name="connsiteY2" fmla="*/ 968994 h 2114891"/>
              <a:gd name="connsiteX3" fmla="*/ 1831612 w 1831612"/>
              <a:gd name="connsiteY3" fmla="*/ 1057409 h 2114891"/>
              <a:gd name="connsiteX4" fmla="*/ 0 w 1831612"/>
              <a:gd name="connsiteY4" fmla="*/ 2114891 h 2114891"/>
              <a:gd name="connsiteX5" fmla="*/ 0 w 1831612"/>
              <a:gd name="connsiteY5" fmla="*/ 0 h 211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612" h="2114891">
                <a:moveTo>
                  <a:pt x="0" y="0"/>
                </a:moveTo>
                <a:lnTo>
                  <a:pt x="176053" y="8890"/>
                </a:lnTo>
                <a:cubicBezTo>
                  <a:pt x="842715" y="76593"/>
                  <a:pt x="1421520" y="441485"/>
                  <a:pt x="1777898" y="968994"/>
                </a:cubicBezTo>
                <a:lnTo>
                  <a:pt x="1831612" y="1057409"/>
                </a:lnTo>
                <a:lnTo>
                  <a:pt x="0" y="21148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6" name="Freeform: Shape 5"/>
          <p:cNvSpPr/>
          <p:nvPr/>
        </p:nvSpPr>
        <p:spPr>
          <a:xfrm>
            <a:off x="4784284" y="2721376"/>
            <a:ext cx="1403775" cy="1412325"/>
          </a:xfrm>
          <a:custGeom>
            <a:avLst/>
            <a:gdLst>
              <a:gd name="connsiteX0" fmla="*/ 1834203 w 2105662"/>
              <a:gd name="connsiteY0" fmla="*/ 0 h 2118160"/>
              <a:gd name="connsiteX1" fmla="*/ 1839718 w 2105662"/>
              <a:gd name="connsiteY1" fmla="*/ 9078 h 2118160"/>
              <a:gd name="connsiteX2" fmla="*/ 2105662 w 2105662"/>
              <a:gd name="connsiteY2" fmla="*/ 1059373 h 2118160"/>
              <a:gd name="connsiteX3" fmla="*/ 1839718 w 2105662"/>
              <a:gd name="connsiteY3" fmla="*/ 2109668 h 2118160"/>
              <a:gd name="connsiteX4" fmla="*/ 1834559 w 2105662"/>
              <a:gd name="connsiteY4" fmla="*/ 2118160 h 2118160"/>
              <a:gd name="connsiteX5" fmla="*/ 0 w 2105662"/>
              <a:gd name="connsiteY5" fmla="*/ 1058977 h 2118160"/>
              <a:gd name="connsiteX6" fmla="*/ 1834203 w 2105662"/>
              <a:gd name="connsiteY6" fmla="*/ 0 h 211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05662" h="2118160">
                <a:moveTo>
                  <a:pt x="1834203" y="0"/>
                </a:moveTo>
                <a:lnTo>
                  <a:pt x="1839718" y="9078"/>
                </a:lnTo>
                <a:cubicBezTo>
                  <a:pt x="2009322" y="321292"/>
                  <a:pt x="2105662" y="679082"/>
                  <a:pt x="2105662" y="1059373"/>
                </a:cubicBezTo>
                <a:cubicBezTo>
                  <a:pt x="2105662" y="1439664"/>
                  <a:pt x="2009322" y="1797454"/>
                  <a:pt x="1839718" y="2109668"/>
                </a:cubicBezTo>
                <a:lnTo>
                  <a:pt x="1834559" y="2118160"/>
                </a:lnTo>
                <a:lnTo>
                  <a:pt x="0" y="1058977"/>
                </a:lnTo>
                <a:lnTo>
                  <a:pt x="1834203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7" name="Freeform: Shape 6"/>
          <p:cNvSpPr/>
          <p:nvPr/>
        </p:nvSpPr>
        <p:spPr>
          <a:xfrm>
            <a:off x="4751917" y="3484597"/>
            <a:ext cx="1221312" cy="1410673"/>
          </a:xfrm>
          <a:custGeom>
            <a:avLst/>
            <a:gdLst>
              <a:gd name="connsiteX0" fmla="*/ 0 w 1831968"/>
              <a:gd name="connsiteY0" fmla="*/ 0 h 2115683"/>
              <a:gd name="connsiteX1" fmla="*/ 1831968 w 1831968"/>
              <a:gd name="connsiteY1" fmla="*/ 1057687 h 2115683"/>
              <a:gd name="connsiteX2" fmla="*/ 1777898 w 1831968"/>
              <a:gd name="connsiteY2" fmla="*/ 1146689 h 2115683"/>
              <a:gd name="connsiteX3" fmla="*/ 176053 w 1831968"/>
              <a:gd name="connsiteY3" fmla="*/ 2106793 h 2115683"/>
              <a:gd name="connsiteX4" fmla="*/ 0 w 1831968"/>
              <a:gd name="connsiteY4" fmla="*/ 2115683 h 2115683"/>
              <a:gd name="connsiteX5" fmla="*/ 0 w 1831968"/>
              <a:gd name="connsiteY5" fmla="*/ 0 h 2115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968" h="2115683">
                <a:moveTo>
                  <a:pt x="0" y="0"/>
                </a:moveTo>
                <a:lnTo>
                  <a:pt x="1831968" y="1057687"/>
                </a:lnTo>
                <a:lnTo>
                  <a:pt x="1777898" y="1146689"/>
                </a:lnTo>
                <a:cubicBezTo>
                  <a:pt x="1421520" y="1674199"/>
                  <a:pt x="842715" y="2039090"/>
                  <a:pt x="176053" y="2106793"/>
                </a:cubicBezTo>
                <a:lnTo>
                  <a:pt x="0" y="211568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968997" y="2339034"/>
            <a:ext cx="483308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4968997" y="4042634"/>
            <a:ext cx="483308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5486171" y="3223665"/>
            <a:ext cx="483308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40083" y="1372095"/>
            <a:ext cx="3456517" cy="1101394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7440083" y="932536"/>
            <a:ext cx="3456517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7440083" y="3094930"/>
            <a:ext cx="3456517" cy="1101394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7440083" y="2655371"/>
            <a:ext cx="3456517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7440083" y="4817765"/>
            <a:ext cx="3456517" cy="1101394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7440083" y="4378206"/>
            <a:ext cx="3456517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17" name="Straight Connector 65"/>
          <p:cNvCxnSpPr>
            <a:stCxn id="8" idx="3"/>
            <a:endCxn id="12" idx="1"/>
          </p:cNvCxnSpPr>
          <p:nvPr/>
        </p:nvCxnSpPr>
        <p:spPr>
          <a:xfrm flipV="1">
            <a:off x="5452305" y="1127980"/>
            <a:ext cx="1987778" cy="1414927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65"/>
          <p:cNvCxnSpPr>
            <a:stCxn id="14" idx="1"/>
          </p:cNvCxnSpPr>
          <p:nvPr/>
        </p:nvCxnSpPr>
        <p:spPr>
          <a:xfrm rot="10800000" flipV="1">
            <a:off x="5969481" y="2850815"/>
            <a:ext cx="1470603" cy="577656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65"/>
          <p:cNvCxnSpPr>
            <a:stCxn id="16" idx="1"/>
            <a:endCxn id="9" idx="3"/>
          </p:cNvCxnSpPr>
          <p:nvPr/>
        </p:nvCxnSpPr>
        <p:spPr>
          <a:xfrm rot="10800000">
            <a:off x="5452306" y="4246507"/>
            <a:ext cx="1987778" cy="327142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935568" y="2422731"/>
            <a:ext cx="3407833" cy="2012539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6646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3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5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5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05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8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3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8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655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705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9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/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AF004D-E91A-4229-BA9C-B854DA87F29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4" name="Freeform: Shape 33"/>
          <p:cNvSpPr/>
          <p:nvPr/>
        </p:nvSpPr>
        <p:spPr>
          <a:xfrm>
            <a:off x="4841863" y="2401054"/>
            <a:ext cx="1221312" cy="1410673"/>
          </a:xfrm>
          <a:custGeom>
            <a:avLst/>
            <a:gdLst>
              <a:gd name="connsiteX0" fmla="*/ 1831968 w 1831968"/>
              <a:gd name="connsiteY0" fmla="*/ 0 h 2115683"/>
              <a:gd name="connsiteX1" fmla="*/ 1831968 w 1831968"/>
              <a:gd name="connsiteY1" fmla="*/ 2115683 h 2115683"/>
              <a:gd name="connsiteX2" fmla="*/ 0 w 1831968"/>
              <a:gd name="connsiteY2" fmla="*/ 1057996 h 2115683"/>
              <a:gd name="connsiteX3" fmla="*/ 54070 w 1831968"/>
              <a:gd name="connsiteY3" fmla="*/ 968994 h 2115683"/>
              <a:gd name="connsiteX4" fmla="*/ 1655915 w 1831968"/>
              <a:gd name="connsiteY4" fmla="*/ 8890 h 2115683"/>
              <a:gd name="connsiteX5" fmla="*/ 1831968 w 1831968"/>
              <a:gd name="connsiteY5" fmla="*/ 0 h 2115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968" h="2115683">
                <a:moveTo>
                  <a:pt x="1831968" y="0"/>
                </a:moveTo>
                <a:lnTo>
                  <a:pt x="1831968" y="2115683"/>
                </a:lnTo>
                <a:lnTo>
                  <a:pt x="0" y="1057996"/>
                </a:lnTo>
                <a:lnTo>
                  <a:pt x="54070" y="968994"/>
                </a:lnTo>
                <a:cubicBezTo>
                  <a:pt x="410448" y="441485"/>
                  <a:pt x="989253" y="76593"/>
                  <a:pt x="1655915" y="8890"/>
                </a:cubicBezTo>
                <a:lnTo>
                  <a:pt x="183196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35" name="Freeform: Shape 34"/>
          <p:cNvSpPr/>
          <p:nvPr/>
        </p:nvSpPr>
        <p:spPr>
          <a:xfrm>
            <a:off x="6128824" y="2401054"/>
            <a:ext cx="1221075" cy="1410145"/>
          </a:xfrm>
          <a:custGeom>
            <a:avLst/>
            <a:gdLst>
              <a:gd name="connsiteX0" fmla="*/ 0 w 1831612"/>
              <a:gd name="connsiteY0" fmla="*/ 0 h 2114891"/>
              <a:gd name="connsiteX1" fmla="*/ 176053 w 1831612"/>
              <a:gd name="connsiteY1" fmla="*/ 8890 h 2114891"/>
              <a:gd name="connsiteX2" fmla="*/ 1777898 w 1831612"/>
              <a:gd name="connsiteY2" fmla="*/ 968994 h 2114891"/>
              <a:gd name="connsiteX3" fmla="*/ 1831612 w 1831612"/>
              <a:gd name="connsiteY3" fmla="*/ 1057409 h 2114891"/>
              <a:gd name="connsiteX4" fmla="*/ 0 w 1831612"/>
              <a:gd name="connsiteY4" fmla="*/ 2114891 h 2114891"/>
              <a:gd name="connsiteX5" fmla="*/ 0 w 1831612"/>
              <a:gd name="connsiteY5" fmla="*/ 0 h 211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612" h="2114891">
                <a:moveTo>
                  <a:pt x="0" y="0"/>
                </a:moveTo>
                <a:lnTo>
                  <a:pt x="176053" y="8890"/>
                </a:lnTo>
                <a:cubicBezTo>
                  <a:pt x="842715" y="76593"/>
                  <a:pt x="1421520" y="441485"/>
                  <a:pt x="1777898" y="968994"/>
                </a:cubicBezTo>
                <a:lnTo>
                  <a:pt x="1831612" y="1057409"/>
                </a:lnTo>
                <a:lnTo>
                  <a:pt x="0" y="21148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36" name="Freeform: Shape 35"/>
          <p:cNvSpPr/>
          <p:nvPr/>
        </p:nvSpPr>
        <p:spPr>
          <a:xfrm>
            <a:off x="6161192" y="3162231"/>
            <a:ext cx="1403775" cy="1412325"/>
          </a:xfrm>
          <a:custGeom>
            <a:avLst/>
            <a:gdLst>
              <a:gd name="connsiteX0" fmla="*/ 1834203 w 2105662"/>
              <a:gd name="connsiteY0" fmla="*/ 0 h 2118160"/>
              <a:gd name="connsiteX1" fmla="*/ 1839718 w 2105662"/>
              <a:gd name="connsiteY1" fmla="*/ 9078 h 2118160"/>
              <a:gd name="connsiteX2" fmla="*/ 2105662 w 2105662"/>
              <a:gd name="connsiteY2" fmla="*/ 1059373 h 2118160"/>
              <a:gd name="connsiteX3" fmla="*/ 1839718 w 2105662"/>
              <a:gd name="connsiteY3" fmla="*/ 2109668 h 2118160"/>
              <a:gd name="connsiteX4" fmla="*/ 1834559 w 2105662"/>
              <a:gd name="connsiteY4" fmla="*/ 2118160 h 2118160"/>
              <a:gd name="connsiteX5" fmla="*/ 0 w 2105662"/>
              <a:gd name="connsiteY5" fmla="*/ 1058977 h 2118160"/>
              <a:gd name="connsiteX6" fmla="*/ 1834203 w 2105662"/>
              <a:gd name="connsiteY6" fmla="*/ 0 h 211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05662" h="2118160">
                <a:moveTo>
                  <a:pt x="1834203" y="0"/>
                </a:moveTo>
                <a:lnTo>
                  <a:pt x="1839718" y="9078"/>
                </a:lnTo>
                <a:cubicBezTo>
                  <a:pt x="2009322" y="321292"/>
                  <a:pt x="2105662" y="679082"/>
                  <a:pt x="2105662" y="1059373"/>
                </a:cubicBezTo>
                <a:cubicBezTo>
                  <a:pt x="2105662" y="1439664"/>
                  <a:pt x="2009322" y="1797454"/>
                  <a:pt x="1839718" y="2109668"/>
                </a:cubicBezTo>
                <a:lnTo>
                  <a:pt x="1834559" y="2118160"/>
                </a:lnTo>
                <a:lnTo>
                  <a:pt x="0" y="1058977"/>
                </a:lnTo>
                <a:lnTo>
                  <a:pt x="1834203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37" name="Freeform: Shape 36"/>
          <p:cNvSpPr/>
          <p:nvPr/>
        </p:nvSpPr>
        <p:spPr>
          <a:xfrm>
            <a:off x="4627033" y="3162622"/>
            <a:ext cx="1402860" cy="1411543"/>
          </a:xfrm>
          <a:custGeom>
            <a:avLst/>
            <a:gdLst>
              <a:gd name="connsiteX0" fmla="*/ 271103 w 2104290"/>
              <a:gd name="connsiteY0" fmla="*/ 0 h 2116988"/>
              <a:gd name="connsiteX1" fmla="*/ 2104290 w 2104290"/>
              <a:gd name="connsiteY1" fmla="*/ 1058391 h 2116988"/>
              <a:gd name="connsiteX2" fmla="*/ 270747 w 2104290"/>
              <a:gd name="connsiteY2" fmla="*/ 2116988 h 2116988"/>
              <a:gd name="connsiteX3" fmla="*/ 265944 w 2104290"/>
              <a:gd name="connsiteY3" fmla="*/ 2109082 h 2116988"/>
              <a:gd name="connsiteX4" fmla="*/ 0 w 2104290"/>
              <a:gd name="connsiteY4" fmla="*/ 1058787 h 2116988"/>
              <a:gd name="connsiteX5" fmla="*/ 265944 w 2104290"/>
              <a:gd name="connsiteY5" fmla="*/ 8492 h 2116988"/>
              <a:gd name="connsiteX6" fmla="*/ 271103 w 2104290"/>
              <a:gd name="connsiteY6" fmla="*/ 0 h 211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04290" h="2116988">
                <a:moveTo>
                  <a:pt x="271103" y="0"/>
                </a:moveTo>
                <a:lnTo>
                  <a:pt x="2104290" y="1058391"/>
                </a:lnTo>
                <a:lnTo>
                  <a:pt x="270747" y="2116988"/>
                </a:lnTo>
                <a:lnTo>
                  <a:pt x="265944" y="2109082"/>
                </a:lnTo>
                <a:cubicBezTo>
                  <a:pt x="96340" y="1796868"/>
                  <a:pt x="0" y="1439078"/>
                  <a:pt x="0" y="1058787"/>
                </a:cubicBezTo>
                <a:cubicBezTo>
                  <a:pt x="0" y="678496"/>
                  <a:pt x="96340" y="320706"/>
                  <a:pt x="265944" y="8492"/>
                </a:cubicBezTo>
                <a:lnTo>
                  <a:pt x="271103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38" name="Freeform: Shape 37"/>
          <p:cNvSpPr/>
          <p:nvPr/>
        </p:nvSpPr>
        <p:spPr>
          <a:xfrm>
            <a:off x="4841626" y="3924925"/>
            <a:ext cx="1221549" cy="1411201"/>
          </a:xfrm>
          <a:custGeom>
            <a:avLst/>
            <a:gdLst>
              <a:gd name="connsiteX0" fmla="*/ 1832324 w 1832324"/>
              <a:gd name="connsiteY0" fmla="*/ 0 h 2116475"/>
              <a:gd name="connsiteX1" fmla="*/ 1832324 w 1832324"/>
              <a:gd name="connsiteY1" fmla="*/ 2116475 h 2116475"/>
              <a:gd name="connsiteX2" fmla="*/ 1656271 w 1832324"/>
              <a:gd name="connsiteY2" fmla="*/ 2107585 h 2116475"/>
              <a:gd name="connsiteX3" fmla="*/ 54426 w 1832324"/>
              <a:gd name="connsiteY3" fmla="*/ 1147481 h 2116475"/>
              <a:gd name="connsiteX4" fmla="*/ 0 w 1832324"/>
              <a:gd name="connsiteY4" fmla="*/ 1057893 h 2116475"/>
              <a:gd name="connsiteX5" fmla="*/ 1832324 w 1832324"/>
              <a:gd name="connsiteY5" fmla="*/ 0 h 2116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2324" h="2116475">
                <a:moveTo>
                  <a:pt x="1832324" y="0"/>
                </a:moveTo>
                <a:lnTo>
                  <a:pt x="1832324" y="2116475"/>
                </a:lnTo>
                <a:lnTo>
                  <a:pt x="1656271" y="2107585"/>
                </a:lnTo>
                <a:cubicBezTo>
                  <a:pt x="989609" y="2039882"/>
                  <a:pt x="410804" y="1674991"/>
                  <a:pt x="54426" y="1147481"/>
                </a:cubicBezTo>
                <a:lnTo>
                  <a:pt x="0" y="1057893"/>
                </a:lnTo>
                <a:lnTo>
                  <a:pt x="1832324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39" name="Freeform: Shape 38"/>
          <p:cNvSpPr/>
          <p:nvPr/>
        </p:nvSpPr>
        <p:spPr>
          <a:xfrm>
            <a:off x="6128825" y="3925453"/>
            <a:ext cx="1221312" cy="1410673"/>
          </a:xfrm>
          <a:custGeom>
            <a:avLst/>
            <a:gdLst>
              <a:gd name="connsiteX0" fmla="*/ 0 w 1831968"/>
              <a:gd name="connsiteY0" fmla="*/ 0 h 2115683"/>
              <a:gd name="connsiteX1" fmla="*/ 1831968 w 1831968"/>
              <a:gd name="connsiteY1" fmla="*/ 1057687 h 2115683"/>
              <a:gd name="connsiteX2" fmla="*/ 1777898 w 1831968"/>
              <a:gd name="connsiteY2" fmla="*/ 1146689 h 2115683"/>
              <a:gd name="connsiteX3" fmla="*/ 176053 w 1831968"/>
              <a:gd name="connsiteY3" fmla="*/ 2106793 h 2115683"/>
              <a:gd name="connsiteX4" fmla="*/ 0 w 1831968"/>
              <a:gd name="connsiteY4" fmla="*/ 2115683 h 2115683"/>
              <a:gd name="connsiteX5" fmla="*/ 0 w 1831968"/>
              <a:gd name="connsiteY5" fmla="*/ 0 h 2115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968" h="2115683">
                <a:moveTo>
                  <a:pt x="0" y="0"/>
                </a:moveTo>
                <a:lnTo>
                  <a:pt x="1831968" y="1057687"/>
                </a:lnTo>
                <a:lnTo>
                  <a:pt x="1777898" y="1146689"/>
                </a:lnTo>
                <a:cubicBezTo>
                  <a:pt x="1421520" y="1674199"/>
                  <a:pt x="842715" y="2039090"/>
                  <a:pt x="176053" y="2106793"/>
                </a:cubicBezTo>
                <a:lnTo>
                  <a:pt x="0" y="211568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345905" y="2779889"/>
            <a:ext cx="483308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5366484" y="2779889"/>
            <a:ext cx="483308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345905" y="4483489"/>
            <a:ext cx="483308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5366484" y="4483489"/>
            <a:ext cx="483308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6863079" y="3664520"/>
            <a:ext cx="483308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845988" y="3664520"/>
            <a:ext cx="483308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011551" y="2365779"/>
            <a:ext cx="3244883" cy="745688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8011551" y="1926220"/>
            <a:ext cx="324488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8011551" y="3746469"/>
            <a:ext cx="3244883" cy="745688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8011551" y="3306910"/>
            <a:ext cx="324488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8011551" y="5116934"/>
            <a:ext cx="3244883" cy="745688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8011551" y="4677375"/>
            <a:ext cx="324488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9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939454" y="2365779"/>
            <a:ext cx="3244883" cy="745688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939454" y="1926220"/>
            <a:ext cx="3244883" cy="390888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1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939454" y="3746469"/>
            <a:ext cx="3244883" cy="745688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939454" y="3306910"/>
            <a:ext cx="3244883" cy="390888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3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939454" y="5116934"/>
            <a:ext cx="3244883" cy="745688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939454" y="4677375"/>
            <a:ext cx="3244883" cy="390888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66" name="Straight Connector 65"/>
          <p:cNvCxnSpPr>
            <a:stCxn id="41" idx="0"/>
            <a:endCxn id="50" idx="1"/>
          </p:cNvCxnSpPr>
          <p:nvPr/>
        </p:nvCxnSpPr>
        <p:spPr>
          <a:xfrm rot="5400000" flipH="1" flipV="1">
            <a:off x="6970442" y="1738781"/>
            <a:ext cx="658226" cy="1423992"/>
          </a:xfrm>
          <a:prstGeom prst="bentConnector2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5"/>
          <p:cNvCxnSpPr>
            <a:stCxn id="42" idx="0"/>
            <a:endCxn id="60" idx="3"/>
          </p:cNvCxnSpPr>
          <p:nvPr/>
        </p:nvCxnSpPr>
        <p:spPr>
          <a:xfrm rot="16200000" flipV="1">
            <a:off x="4567124" y="1738876"/>
            <a:ext cx="658226" cy="1423801"/>
          </a:xfrm>
          <a:prstGeom prst="bentConnector2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5"/>
          <p:cNvCxnSpPr>
            <a:stCxn id="48" idx="1"/>
            <a:endCxn id="62" idx="3"/>
          </p:cNvCxnSpPr>
          <p:nvPr/>
        </p:nvCxnSpPr>
        <p:spPr>
          <a:xfrm rot="10800000">
            <a:off x="4184338" y="3502355"/>
            <a:ext cx="661651" cy="366040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65"/>
          <p:cNvCxnSpPr>
            <a:stCxn id="56" idx="1"/>
            <a:endCxn id="47" idx="3"/>
          </p:cNvCxnSpPr>
          <p:nvPr/>
        </p:nvCxnSpPr>
        <p:spPr>
          <a:xfrm rot="10800000" flipV="1">
            <a:off x="7346389" y="3502353"/>
            <a:ext cx="665163" cy="366040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65"/>
          <p:cNvCxnSpPr>
            <a:stCxn id="58" idx="1"/>
            <a:endCxn id="45" idx="3"/>
          </p:cNvCxnSpPr>
          <p:nvPr/>
        </p:nvCxnSpPr>
        <p:spPr>
          <a:xfrm rot="10800000">
            <a:off x="6829214" y="4687362"/>
            <a:ext cx="1182338" cy="185457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65"/>
          <p:cNvCxnSpPr>
            <a:stCxn id="64" idx="3"/>
            <a:endCxn id="46" idx="1"/>
          </p:cNvCxnSpPr>
          <p:nvPr/>
        </p:nvCxnSpPr>
        <p:spPr>
          <a:xfrm flipV="1">
            <a:off x="4184337" y="4687362"/>
            <a:ext cx="1182147" cy="185457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itle 1"/>
          <p:cNvSpPr>
            <a:spLocks noGrp="1"/>
          </p:cNvSpPr>
          <p:nvPr>
            <p:ph type="title" hasCustomPrompt="1"/>
          </p:nvPr>
        </p:nvSpPr>
        <p:spPr>
          <a:xfrm>
            <a:off x="2015067" y="833543"/>
            <a:ext cx="8161867" cy="695379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9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2015067" y="1528923"/>
            <a:ext cx="8161867" cy="293685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8796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3050"/>
                            </p:stCondLst>
                            <p:childTnLst>
                              <p:par>
                                <p:cTn id="13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3800"/>
                            </p:stCondLst>
                            <p:childTnLst>
                              <p:par>
                                <p:cTn id="1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300"/>
                            </p:stCondLst>
                            <p:childTnLst>
                              <p:par>
                                <p:cTn id="1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4800"/>
                            </p:stCondLst>
                            <p:childTnLst>
                              <p:par>
                                <p:cTn id="14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550"/>
                            </p:stCondLst>
                            <p:childTnLst>
                              <p:par>
                                <p:cTn id="1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6050"/>
                            </p:stCondLst>
                            <p:childTnLst>
                              <p:par>
                                <p:cTn id="1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6550"/>
                            </p:stCondLst>
                            <p:childTnLst>
                              <p:par>
                                <p:cTn id="15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7300"/>
                            </p:stCondLst>
                            <p:childTnLst>
                              <p:par>
                                <p:cTn id="1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7800"/>
                            </p:stCondLst>
                            <p:childTnLst>
                              <p:par>
                                <p:cTn id="1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8300"/>
                            </p:stCondLst>
                            <p:childTnLst>
                              <p:par>
                                <p:cTn id="171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9050"/>
                            </p:stCondLst>
                            <p:childTnLst>
                              <p:par>
                                <p:cTn id="17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9550"/>
                            </p:stCondLst>
                            <p:childTnLst>
                              <p:par>
                                <p:cTn id="1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0050"/>
                            </p:stCondLst>
                            <p:childTnLst>
                              <p:par>
                                <p:cTn id="183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0800"/>
                            </p:stCondLst>
                            <p:childTnLst>
                              <p:par>
                                <p:cTn id="18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9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1300"/>
                            </p:stCondLst>
                            <p:childTnLst>
                              <p:par>
                                <p:cTn id="1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1800"/>
                            </p:stCondLst>
                            <p:childTnLst>
                              <p:par>
                                <p:cTn id="195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2550"/>
                            </p:stCondLst>
                            <p:childTnLst>
                              <p:par>
                                <p:cTn id="19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1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13050"/>
                            </p:stCondLst>
                            <p:childTnLst>
                              <p:par>
                                <p:cTn id="2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1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1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5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8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8" grpId="0"/>
      <p:bldP spid="8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/>
          <p:cNvSpPr/>
          <p:nvPr/>
        </p:nvSpPr>
        <p:spPr>
          <a:xfrm>
            <a:off x="4630349" y="2397605"/>
            <a:ext cx="1432827" cy="1433048"/>
          </a:xfrm>
          <a:custGeom>
            <a:avLst/>
            <a:gdLst>
              <a:gd name="connsiteX0" fmla="*/ 2149241 w 2149241"/>
              <a:gd name="connsiteY0" fmla="*/ 0 h 2149241"/>
              <a:gd name="connsiteX1" fmla="*/ 2149241 w 2149241"/>
              <a:gd name="connsiteY1" fmla="*/ 2149241 h 2149241"/>
              <a:gd name="connsiteX2" fmla="*/ 0 w 2149241"/>
              <a:gd name="connsiteY2" fmla="*/ 2149241 h 2149241"/>
              <a:gd name="connsiteX3" fmla="*/ 8877 w 2149241"/>
              <a:gd name="connsiteY3" fmla="*/ 1973442 h 2149241"/>
              <a:gd name="connsiteX4" fmla="*/ 1973442 w 2149241"/>
              <a:gd name="connsiteY4" fmla="*/ 8877 h 2149241"/>
              <a:gd name="connsiteX5" fmla="*/ 2149241 w 2149241"/>
              <a:gd name="connsiteY5" fmla="*/ 0 h 214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9241" h="2149241">
                <a:moveTo>
                  <a:pt x="2149241" y="0"/>
                </a:moveTo>
                <a:lnTo>
                  <a:pt x="2149241" y="2149241"/>
                </a:lnTo>
                <a:lnTo>
                  <a:pt x="0" y="2149241"/>
                </a:lnTo>
                <a:lnTo>
                  <a:pt x="8877" y="1973442"/>
                </a:lnTo>
                <a:cubicBezTo>
                  <a:pt x="114075" y="937583"/>
                  <a:pt x="937583" y="114075"/>
                  <a:pt x="1973442" y="8877"/>
                </a:cubicBezTo>
                <a:lnTo>
                  <a:pt x="2149241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21" name="Freeform: Shape 20"/>
          <p:cNvSpPr/>
          <p:nvPr/>
        </p:nvSpPr>
        <p:spPr>
          <a:xfrm>
            <a:off x="6128826" y="2397605"/>
            <a:ext cx="1432827" cy="1433048"/>
          </a:xfrm>
          <a:custGeom>
            <a:avLst/>
            <a:gdLst>
              <a:gd name="connsiteX0" fmla="*/ 0 w 2149241"/>
              <a:gd name="connsiteY0" fmla="*/ 0 h 2149241"/>
              <a:gd name="connsiteX1" fmla="*/ 175799 w 2149241"/>
              <a:gd name="connsiteY1" fmla="*/ 8877 h 2149241"/>
              <a:gd name="connsiteX2" fmla="*/ 2140364 w 2149241"/>
              <a:gd name="connsiteY2" fmla="*/ 1973442 h 2149241"/>
              <a:gd name="connsiteX3" fmla="*/ 2149241 w 2149241"/>
              <a:gd name="connsiteY3" fmla="*/ 2149241 h 2149241"/>
              <a:gd name="connsiteX4" fmla="*/ 0 w 2149241"/>
              <a:gd name="connsiteY4" fmla="*/ 2149241 h 2149241"/>
              <a:gd name="connsiteX5" fmla="*/ 0 w 2149241"/>
              <a:gd name="connsiteY5" fmla="*/ 0 h 214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9241" h="2149241">
                <a:moveTo>
                  <a:pt x="0" y="0"/>
                </a:moveTo>
                <a:lnTo>
                  <a:pt x="175799" y="8877"/>
                </a:lnTo>
                <a:cubicBezTo>
                  <a:pt x="1211658" y="114075"/>
                  <a:pt x="2035166" y="937583"/>
                  <a:pt x="2140364" y="1973442"/>
                </a:cubicBezTo>
                <a:lnTo>
                  <a:pt x="2149241" y="2149241"/>
                </a:lnTo>
                <a:lnTo>
                  <a:pt x="0" y="21492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7" name="Freeform: Shape 16"/>
          <p:cNvSpPr/>
          <p:nvPr/>
        </p:nvSpPr>
        <p:spPr>
          <a:xfrm>
            <a:off x="4630349" y="3896313"/>
            <a:ext cx="1432827" cy="1433048"/>
          </a:xfrm>
          <a:custGeom>
            <a:avLst/>
            <a:gdLst>
              <a:gd name="connsiteX0" fmla="*/ 0 w 2149241"/>
              <a:gd name="connsiteY0" fmla="*/ 0 h 2149241"/>
              <a:gd name="connsiteX1" fmla="*/ 2149241 w 2149241"/>
              <a:gd name="connsiteY1" fmla="*/ 0 h 2149241"/>
              <a:gd name="connsiteX2" fmla="*/ 2149241 w 2149241"/>
              <a:gd name="connsiteY2" fmla="*/ 2149241 h 2149241"/>
              <a:gd name="connsiteX3" fmla="*/ 1973442 w 2149241"/>
              <a:gd name="connsiteY3" fmla="*/ 2140364 h 2149241"/>
              <a:gd name="connsiteX4" fmla="*/ 8877 w 2149241"/>
              <a:gd name="connsiteY4" fmla="*/ 175799 h 2149241"/>
              <a:gd name="connsiteX5" fmla="*/ 0 w 2149241"/>
              <a:gd name="connsiteY5" fmla="*/ 0 h 214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9241" h="2149241">
                <a:moveTo>
                  <a:pt x="0" y="0"/>
                </a:moveTo>
                <a:lnTo>
                  <a:pt x="2149241" y="0"/>
                </a:lnTo>
                <a:lnTo>
                  <a:pt x="2149241" y="2149241"/>
                </a:lnTo>
                <a:lnTo>
                  <a:pt x="1973442" y="2140364"/>
                </a:lnTo>
                <a:cubicBezTo>
                  <a:pt x="937583" y="2035167"/>
                  <a:pt x="114075" y="1211659"/>
                  <a:pt x="8877" y="17579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6" name="Freeform: Shape 15"/>
          <p:cNvSpPr/>
          <p:nvPr/>
        </p:nvSpPr>
        <p:spPr>
          <a:xfrm>
            <a:off x="6128826" y="3896313"/>
            <a:ext cx="1432827" cy="1433048"/>
          </a:xfrm>
          <a:custGeom>
            <a:avLst/>
            <a:gdLst>
              <a:gd name="connsiteX0" fmla="*/ 0 w 2149241"/>
              <a:gd name="connsiteY0" fmla="*/ 0 h 2149241"/>
              <a:gd name="connsiteX1" fmla="*/ 2149241 w 2149241"/>
              <a:gd name="connsiteY1" fmla="*/ 0 h 2149241"/>
              <a:gd name="connsiteX2" fmla="*/ 2140364 w 2149241"/>
              <a:gd name="connsiteY2" fmla="*/ 175799 h 2149241"/>
              <a:gd name="connsiteX3" fmla="*/ 175799 w 2149241"/>
              <a:gd name="connsiteY3" fmla="*/ 2140364 h 2149241"/>
              <a:gd name="connsiteX4" fmla="*/ 0 w 2149241"/>
              <a:gd name="connsiteY4" fmla="*/ 2149241 h 2149241"/>
              <a:gd name="connsiteX5" fmla="*/ 0 w 2149241"/>
              <a:gd name="connsiteY5" fmla="*/ 0 h 214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9241" h="2149241">
                <a:moveTo>
                  <a:pt x="0" y="0"/>
                </a:moveTo>
                <a:lnTo>
                  <a:pt x="2149241" y="0"/>
                </a:lnTo>
                <a:lnTo>
                  <a:pt x="2140364" y="175799"/>
                </a:lnTo>
                <a:cubicBezTo>
                  <a:pt x="2035166" y="1211659"/>
                  <a:pt x="1211658" y="2035167"/>
                  <a:pt x="175799" y="2140364"/>
                </a:cubicBezTo>
                <a:lnTo>
                  <a:pt x="0" y="21492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AF004D-E91A-4229-BA9C-B854DA87F29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492783" y="3009435"/>
            <a:ext cx="483308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011551" y="2532483"/>
            <a:ext cx="3244883" cy="118748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8011551" y="2092924"/>
            <a:ext cx="324488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492783" y="4270604"/>
            <a:ext cx="483308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8011551" y="4412180"/>
            <a:ext cx="3244883" cy="118748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011551" y="3972622"/>
            <a:ext cx="324488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5178915" y="4270604"/>
            <a:ext cx="483308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950466" y="4412180"/>
            <a:ext cx="3244883" cy="1187483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950466" y="3972622"/>
            <a:ext cx="3244883" cy="390888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5178915" y="3009435"/>
            <a:ext cx="483308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950466" y="2554140"/>
            <a:ext cx="3244883" cy="1187483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950466" y="2114582"/>
            <a:ext cx="3244883" cy="390888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Title 1"/>
          <p:cNvSpPr>
            <a:spLocks noGrp="1"/>
          </p:cNvSpPr>
          <p:nvPr>
            <p:ph type="title" hasCustomPrompt="1"/>
          </p:nvPr>
        </p:nvSpPr>
        <p:spPr>
          <a:xfrm>
            <a:off x="2015067" y="833543"/>
            <a:ext cx="8161867" cy="695379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2015067" y="1528923"/>
            <a:ext cx="8161867" cy="293685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5759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800"/>
                            </p:stCondLst>
                            <p:childTnLst>
                              <p:par>
                                <p:cTn id="9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3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8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455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50"/>
                            </p:stCondLst>
                            <p:childTnLst>
                              <p:par>
                                <p:cTn id="1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55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05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655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1" grpId="0" animBg="1"/>
      <p:bldP spid="21" grpId="1" animBg="1"/>
      <p:bldP spid="17" grpId="0" animBg="1"/>
      <p:bldP spid="17" grpId="1" animBg="1"/>
      <p:bldP spid="16" grpId="0" animBg="1"/>
      <p:bldP spid="16" grpId="1" animBg="1"/>
      <p:bldP spid="28" grpId="0" build="p">
        <p:tmplLst>
          <p:tmpl lvl="1"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/>
      <p:bldP spid="4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AF004D-E91A-4229-BA9C-B854DA87F29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4751917" y="1270212"/>
            <a:ext cx="2478877" cy="6041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44008" y="1355154"/>
            <a:ext cx="2288345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4751917" y="2518180"/>
            <a:ext cx="2478877" cy="6041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844008" y="2603121"/>
            <a:ext cx="2288345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4751917" y="3766147"/>
            <a:ext cx="2478877" cy="6041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4844008" y="3851088"/>
            <a:ext cx="2288345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Rectangle 10"/>
          <p:cNvSpPr/>
          <p:nvPr/>
        </p:nvSpPr>
        <p:spPr>
          <a:xfrm>
            <a:off x="4751917" y="5015173"/>
            <a:ext cx="2478877" cy="6041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44008" y="5100115"/>
            <a:ext cx="2288345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651717" y="1035909"/>
            <a:ext cx="3244883" cy="1008714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7651717" y="2283876"/>
            <a:ext cx="3244883" cy="1008714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7651717" y="3532087"/>
            <a:ext cx="3244883" cy="1008714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7651717" y="4780298"/>
            <a:ext cx="3244883" cy="1008714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935568" y="2422731"/>
            <a:ext cx="3407833" cy="2012539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96696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3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8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3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ide image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932536"/>
            <a:ext cx="12192000" cy="249593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0" y="2523401"/>
            <a:ext cx="9601200" cy="90507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AF004D-E91A-4229-BA9C-B854DA87F29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891367" y="3700504"/>
            <a:ext cx="6409267" cy="1889417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100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AF004D-E91A-4229-BA9C-B854DA87F29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4751917" y="1126592"/>
            <a:ext cx="2478877" cy="6041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44008" y="1211533"/>
            <a:ext cx="2288345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651717" y="932536"/>
            <a:ext cx="3244883" cy="909460"/>
          </a:xfrm>
        </p:spPr>
        <p:txBody>
          <a:bodyPr anchor="ctr"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935568" y="2422731"/>
            <a:ext cx="3407833" cy="2012539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8" name="Rectangle 17"/>
          <p:cNvSpPr/>
          <p:nvPr/>
        </p:nvSpPr>
        <p:spPr>
          <a:xfrm>
            <a:off x="4751917" y="2147459"/>
            <a:ext cx="2478877" cy="6041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844008" y="2232400"/>
            <a:ext cx="2288345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651717" y="1953403"/>
            <a:ext cx="3244883" cy="909460"/>
          </a:xfrm>
        </p:spPr>
        <p:txBody>
          <a:bodyPr anchor="ctr"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751917" y="3168326"/>
            <a:ext cx="2478877" cy="6041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44008" y="3253267"/>
            <a:ext cx="2288345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7651717" y="2974270"/>
            <a:ext cx="3244883" cy="909460"/>
          </a:xfrm>
        </p:spPr>
        <p:txBody>
          <a:bodyPr anchor="ctr"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751917" y="4189193"/>
            <a:ext cx="2478877" cy="6041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844008" y="4274134"/>
            <a:ext cx="2288345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7651717" y="3995136"/>
            <a:ext cx="3244883" cy="909460"/>
          </a:xfrm>
        </p:spPr>
        <p:txBody>
          <a:bodyPr anchor="ctr"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751917" y="5210060"/>
            <a:ext cx="2478877" cy="6041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844008" y="5295001"/>
            <a:ext cx="2288345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7651717" y="5016004"/>
            <a:ext cx="3244883" cy="909460"/>
          </a:xfrm>
        </p:spPr>
        <p:txBody>
          <a:bodyPr anchor="ctr"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72828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3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8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3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3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  <p:bldP spid="18" grpId="0" animBg="1"/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eyword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AF004D-E91A-4229-BA9C-B854DA87F29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Rectangle 5"/>
          <p:cNvSpPr/>
          <p:nvPr/>
        </p:nvSpPr>
        <p:spPr>
          <a:xfrm>
            <a:off x="2996142" y="1503065"/>
            <a:ext cx="1887008" cy="18872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7" name="Rectangle 6"/>
          <p:cNvSpPr/>
          <p:nvPr/>
        </p:nvSpPr>
        <p:spPr>
          <a:xfrm>
            <a:off x="3977217" y="3466578"/>
            <a:ext cx="1887008" cy="18872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8" name="Rectangle 7"/>
          <p:cNvSpPr/>
          <p:nvPr/>
        </p:nvSpPr>
        <p:spPr>
          <a:xfrm>
            <a:off x="2015067" y="3466578"/>
            <a:ext cx="1887008" cy="18872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440084" y="1451652"/>
            <a:ext cx="3443817" cy="191354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52784" y="3574543"/>
            <a:ext cx="3443817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996142" y="2242841"/>
            <a:ext cx="1887008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2015067" y="4206355"/>
            <a:ext cx="1887008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3977217" y="4206355"/>
            <a:ext cx="1887008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44410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keyword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AF004D-E91A-4229-BA9C-B854DA87F29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Rectangle 5"/>
          <p:cNvSpPr/>
          <p:nvPr/>
        </p:nvSpPr>
        <p:spPr>
          <a:xfrm>
            <a:off x="2015067" y="1283957"/>
            <a:ext cx="1887008" cy="18872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7" name="Rectangle 6"/>
          <p:cNvSpPr/>
          <p:nvPr/>
        </p:nvSpPr>
        <p:spPr>
          <a:xfrm>
            <a:off x="3977217" y="1760281"/>
            <a:ext cx="1887008" cy="18872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8" name="Rectangle 7"/>
          <p:cNvSpPr/>
          <p:nvPr/>
        </p:nvSpPr>
        <p:spPr>
          <a:xfrm>
            <a:off x="2015067" y="3247471"/>
            <a:ext cx="1887008" cy="18872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9" name="Rectangle 8"/>
          <p:cNvSpPr/>
          <p:nvPr/>
        </p:nvSpPr>
        <p:spPr>
          <a:xfrm>
            <a:off x="3977217" y="3723795"/>
            <a:ext cx="1887008" cy="18872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440084" y="1451652"/>
            <a:ext cx="3443817" cy="191354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52784" y="3574543"/>
            <a:ext cx="3443817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015067" y="2023734"/>
            <a:ext cx="1887008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2015067" y="3987248"/>
            <a:ext cx="1887008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3977217" y="2500057"/>
            <a:ext cx="1887008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977217" y="4463571"/>
            <a:ext cx="1887008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0386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3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AF004D-E91A-4229-BA9C-B854DA87F29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Rectangle 19"/>
          <p:cNvSpPr/>
          <p:nvPr/>
        </p:nvSpPr>
        <p:spPr>
          <a:xfrm>
            <a:off x="5154637" y="2154417"/>
            <a:ext cx="720000" cy="1968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21" name="Rectangle 20"/>
          <p:cNvSpPr/>
          <p:nvPr/>
        </p:nvSpPr>
        <p:spPr>
          <a:xfrm>
            <a:off x="5154637" y="2485380"/>
            <a:ext cx="480000" cy="19683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22" name="Rectangle 21"/>
          <p:cNvSpPr/>
          <p:nvPr/>
        </p:nvSpPr>
        <p:spPr>
          <a:xfrm>
            <a:off x="5154637" y="2816343"/>
            <a:ext cx="240000" cy="1968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5932318" y="2065459"/>
            <a:ext cx="1984227" cy="379671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Keyword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690201" y="2400656"/>
            <a:ext cx="1984227" cy="379671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Keyword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5455856" y="2735853"/>
            <a:ext cx="1984227" cy="379671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Keyword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206154" y="2180503"/>
            <a:ext cx="2690446" cy="2496994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2422731"/>
            <a:ext cx="3016853" cy="2012539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2" name="Freeform: Shape 31"/>
          <p:cNvSpPr/>
          <p:nvPr/>
        </p:nvSpPr>
        <p:spPr>
          <a:xfrm>
            <a:off x="4351867" y="1775100"/>
            <a:ext cx="1425527" cy="3306743"/>
          </a:xfrm>
          <a:custGeom>
            <a:avLst/>
            <a:gdLst>
              <a:gd name="connsiteX0" fmla="*/ 1069144 w 2138290"/>
              <a:gd name="connsiteY0" fmla="*/ 3116480 h 4959349"/>
              <a:gd name="connsiteX1" fmla="*/ 295421 w 2138290"/>
              <a:gd name="connsiteY1" fmla="*/ 3890203 h 4959349"/>
              <a:gd name="connsiteX2" fmla="*/ 1069144 w 2138290"/>
              <a:gd name="connsiteY2" fmla="*/ 4663926 h 4959349"/>
              <a:gd name="connsiteX3" fmla="*/ 1842867 w 2138290"/>
              <a:gd name="connsiteY3" fmla="*/ 3890203 h 4959349"/>
              <a:gd name="connsiteX4" fmla="*/ 1069144 w 2138290"/>
              <a:gd name="connsiteY4" fmla="*/ 3116480 h 4959349"/>
              <a:gd name="connsiteX5" fmla="*/ 921434 w 2138290"/>
              <a:gd name="connsiteY5" fmla="*/ 0 h 4959349"/>
              <a:gd name="connsiteX6" fmla="*/ 1216856 w 2138290"/>
              <a:gd name="connsiteY6" fmla="*/ 0 h 4959349"/>
              <a:gd name="connsiteX7" fmla="*/ 1216856 w 2138290"/>
              <a:gd name="connsiteY7" fmla="*/ 2835950 h 4959349"/>
              <a:gd name="connsiteX8" fmla="*/ 1284615 w 2138290"/>
              <a:gd name="connsiteY8" fmla="*/ 2842780 h 4959349"/>
              <a:gd name="connsiteX9" fmla="*/ 2138290 w 2138290"/>
              <a:gd name="connsiteY9" fmla="*/ 3890204 h 4959349"/>
              <a:gd name="connsiteX10" fmla="*/ 1069145 w 2138290"/>
              <a:gd name="connsiteY10" fmla="*/ 4959349 h 4959349"/>
              <a:gd name="connsiteX11" fmla="*/ 0 w 2138290"/>
              <a:gd name="connsiteY11" fmla="*/ 3890204 h 4959349"/>
              <a:gd name="connsiteX12" fmla="*/ 853675 w 2138290"/>
              <a:gd name="connsiteY12" fmla="*/ 2842780 h 4959349"/>
              <a:gd name="connsiteX13" fmla="*/ 921434 w 2138290"/>
              <a:gd name="connsiteY13" fmla="*/ 2835950 h 495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138290" h="4959349">
                <a:moveTo>
                  <a:pt x="1069144" y="3116480"/>
                </a:moveTo>
                <a:cubicBezTo>
                  <a:pt x="641829" y="3116480"/>
                  <a:pt x="295421" y="3462888"/>
                  <a:pt x="295421" y="3890203"/>
                </a:cubicBezTo>
                <a:cubicBezTo>
                  <a:pt x="295421" y="4317518"/>
                  <a:pt x="641829" y="4663926"/>
                  <a:pt x="1069144" y="4663926"/>
                </a:cubicBezTo>
                <a:cubicBezTo>
                  <a:pt x="1496459" y="4663926"/>
                  <a:pt x="1842867" y="4317518"/>
                  <a:pt x="1842867" y="3890203"/>
                </a:cubicBezTo>
                <a:cubicBezTo>
                  <a:pt x="1842867" y="3462888"/>
                  <a:pt x="1496459" y="3116480"/>
                  <a:pt x="1069144" y="3116480"/>
                </a:cubicBezTo>
                <a:close/>
                <a:moveTo>
                  <a:pt x="921434" y="0"/>
                </a:moveTo>
                <a:lnTo>
                  <a:pt x="1216856" y="0"/>
                </a:lnTo>
                <a:lnTo>
                  <a:pt x="1216856" y="2835950"/>
                </a:lnTo>
                <a:lnTo>
                  <a:pt x="1284615" y="2842780"/>
                </a:lnTo>
                <a:cubicBezTo>
                  <a:pt x="1771806" y="2942474"/>
                  <a:pt x="2138290" y="3373541"/>
                  <a:pt x="2138290" y="3890204"/>
                </a:cubicBezTo>
                <a:cubicBezTo>
                  <a:pt x="2138290" y="4480676"/>
                  <a:pt x="1659617" y="4959349"/>
                  <a:pt x="1069145" y="4959349"/>
                </a:cubicBezTo>
                <a:cubicBezTo>
                  <a:pt x="478673" y="4959349"/>
                  <a:pt x="0" y="4480676"/>
                  <a:pt x="0" y="3890204"/>
                </a:cubicBezTo>
                <a:cubicBezTo>
                  <a:pt x="0" y="3373541"/>
                  <a:pt x="366484" y="2942474"/>
                  <a:pt x="853675" y="2842780"/>
                </a:cubicBezTo>
                <a:lnTo>
                  <a:pt x="921434" y="283595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6421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8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3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8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3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8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/>
      <p:bldP spid="32" grpId="0" animBg="1"/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proces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AF004D-E91A-4229-BA9C-B854DA87F29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iamond 4"/>
          <p:cNvSpPr/>
          <p:nvPr/>
        </p:nvSpPr>
        <p:spPr>
          <a:xfrm>
            <a:off x="2624667" y="2392958"/>
            <a:ext cx="851505" cy="851637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 rot="18900000">
            <a:off x="3095103" y="1771058"/>
            <a:ext cx="1643367" cy="379671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6" hasCustomPrompt="1"/>
          </p:nvPr>
        </p:nvSpPr>
        <p:spPr>
          <a:xfrm rot="18900000">
            <a:off x="9188607" y="1771059"/>
            <a:ext cx="1643367" cy="379671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 rot="18900000">
            <a:off x="2660381" y="3342005"/>
            <a:ext cx="1541138" cy="379671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4488576" y="3450674"/>
            <a:ext cx="1541138" cy="379671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0" hasCustomPrompt="1"/>
          </p:nvPr>
        </p:nvSpPr>
        <p:spPr>
          <a:xfrm rot="18900000">
            <a:off x="6551343" y="3342005"/>
            <a:ext cx="1541138" cy="379671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1" hasCustomPrompt="1"/>
          </p:nvPr>
        </p:nvSpPr>
        <p:spPr>
          <a:xfrm rot="18900000">
            <a:off x="4931245" y="1877900"/>
            <a:ext cx="1643367" cy="379671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2" hasCustomPrompt="1"/>
          </p:nvPr>
        </p:nvSpPr>
        <p:spPr>
          <a:xfrm rot="18900000">
            <a:off x="7101213" y="1877901"/>
            <a:ext cx="1643367" cy="379671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4667937"/>
            <a:ext cx="3816350" cy="1365547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052646" y="4792874"/>
            <a:ext cx="5124287" cy="1109304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Diamond 7"/>
          <p:cNvSpPr/>
          <p:nvPr/>
        </p:nvSpPr>
        <p:spPr>
          <a:xfrm>
            <a:off x="3923696" y="2605867"/>
            <a:ext cx="425753" cy="425818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9" name="Diamond 8"/>
          <p:cNvSpPr/>
          <p:nvPr/>
        </p:nvSpPr>
        <p:spPr>
          <a:xfrm>
            <a:off x="4796972" y="2605867"/>
            <a:ext cx="425753" cy="425818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6" name="Diamond 5"/>
          <p:cNvSpPr/>
          <p:nvPr/>
        </p:nvSpPr>
        <p:spPr>
          <a:xfrm>
            <a:off x="5670248" y="2392958"/>
            <a:ext cx="851505" cy="851637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0" name="Diamond 9"/>
          <p:cNvSpPr/>
          <p:nvPr/>
        </p:nvSpPr>
        <p:spPr>
          <a:xfrm>
            <a:off x="6969276" y="2605867"/>
            <a:ext cx="425753" cy="425818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1" name="Diamond 10"/>
          <p:cNvSpPr/>
          <p:nvPr/>
        </p:nvSpPr>
        <p:spPr>
          <a:xfrm>
            <a:off x="7842552" y="2605867"/>
            <a:ext cx="425753" cy="425818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7" name="Diamond 6"/>
          <p:cNvSpPr/>
          <p:nvPr/>
        </p:nvSpPr>
        <p:spPr>
          <a:xfrm>
            <a:off x="8715829" y="2392958"/>
            <a:ext cx="851505" cy="851637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118054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210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1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600"/>
                            </p:stCondLst>
                            <p:childTnLst>
                              <p:par>
                                <p:cTn id="2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6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100"/>
                            </p:stCondLst>
                            <p:childTnLst>
                              <p:par>
                                <p:cTn id="3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1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600"/>
                            </p:stCondLst>
                            <p:childTnLst>
                              <p:par>
                                <p:cTn id="5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6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100"/>
                            </p:stCondLst>
                            <p:childTnLst>
                              <p:par>
                                <p:cTn id="6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91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6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6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1100"/>
                            </p:stCondLst>
                            <p:childTnLst>
                              <p:par>
                                <p:cTn id="9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21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2600"/>
                            </p:stCondLst>
                            <p:childTnLst>
                              <p:par>
                                <p:cTn id="1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37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8" grpId="1" animBg="1"/>
      <p:bldP spid="9" grpId="0" animBg="1"/>
      <p:bldP spid="9" grpId="1" animBg="1"/>
      <p:bldP spid="6" grpId="0" animBg="1"/>
      <p:bldP spid="6" grpId="1" animBg="1"/>
      <p:bldP spid="10" grpId="0" animBg="1"/>
      <p:bldP spid="10" grpId="1" animBg="1"/>
      <p:bldP spid="11" grpId="0" animBg="1"/>
      <p:bldP spid="11" grpId="1" animBg="1"/>
      <p:bldP spid="7" grpId="0" animBg="1"/>
      <p:bldP spid="7" grpId="1" animBg="1"/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proces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AF004D-E91A-4229-BA9C-B854DA87F29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Diamond 5"/>
          <p:cNvSpPr/>
          <p:nvPr/>
        </p:nvSpPr>
        <p:spPr>
          <a:xfrm>
            <a:off x="1403385" y="2881325"/>
            <a:ext cx="1567543" cy="156778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5" name="Diamond 4"/>
          <p:cNvSpPr/>
          <p:nvPr/>
        </p:nvSpPr>
        <p:spPr>
          <a:xfrm>
            <a:off x="1403385" y="3045845"/>
            <a:ext cx="1567543" cy="1567785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521936" y="3625864"/>
            <a:ext cx="1330439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0" name="Diamond 9"/>
          <p:cNvSpPr/>
          <p:nvPr/>
        </p:nvSpPr>
        <p:spPr>
          <a:xfrm rot="10800000">
            <a:off x="3363882" y="3210365"/>
            <a:ext cx="1567543" cy="156778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1" name="Diamond 10"/>
          <p:cNvSpPr/>
          <p:nvPr/>
        </p:nvSpPr>
        <p:spPr>
          <a:xfrm rot="10800000">
            <a:off x="3363882" y="3045845"/>
            <a:ext cx="1567543" cy="1567785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482433" y="3625864"/>
            <a:ext cx="1330439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35568" y="1734010"/>
            <a:ext cx="2478877" cy="1016624"/>
          </a:xfrm>
        </p:spPr>
        <p:txBody>
          <a:bodyPr anchor="b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2920363" y="4908840"/>
            <a:ext cx="2478877" cy="1016624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Diamond 14"/>
          <p:cNvSpPr/>
          <p:nvPr/>
        </p:nvSpPr>
        <p:spPr>
          <a:xfrm>
            <a:off x="5324379" y="2881325"/>
            <a:ext cx="1567543" cy="156778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6" name="Diamond 15"/>
          <p:cNvSpPr/>
          <p:nvPr/>
        </p:nvSpPr>
        <p:spPr>
          <a:xfrm>
            <a:off x="5324379" y="3045845"/>
            <a:ext cx="1567543" cy="1567785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5442931" y="3625864"/>
            <a:ext cx="1330439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4844412" y="1734010"/>
            <a:ext cx="2478877" cy="1016624"/>
          </a:xfrm>
        </p:spPr>
        <p:txBody>
          <a:bodyPr anchor="b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Diamond 18"/>
          <p:cNvSpPr/>
          <p:nvPr/>
        </p:nvSpPr>
        <p:spPr>
          <a:xfrm rot="10800000">
            <a:off x="7284877" y="3210365"/>
            <a:ext cx="1567543" cy="156778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20" name="Diamond 19"/>
          <p:cNvSpPr/>
          <p:nvPr/>
        </p:nvSpPr>
        <p:spPr>
          <a:xfrm rot="10800000">
            <a:off x="7284877" y="3045845"/>
            <a:ext cx="1567543" cy="1567785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7403428" y="3625864"/>
            <a:ext cx="1330439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829295" y="4908840"/>
            <a:ext cx="2478877" cy="1016624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Diamond 22"/>
          <p:cNvSpPr/>
          <p:nvPr/>
        </p:nvSpPr>
        <p:spPr>
          <a:xfrm>
            <a:off x="9245374" y="2881325"/>
            <a:ext cx="1567543" cy="156778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24" name="Diamond 23"/>
          <p:cNvSpPr/>
          <p:nvPr/>
        </p:nvSpPr>
        <p:spPr>
          <a:xfrm>
            <a:off x="9245374" y="3045845"/>
            <a:ext cx="1567543" cy="1567785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9363925" y="3625864"/>
            <a:ext cx="1330439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8789706" y="1734010"/>
            <a:ext cx="2478877" cy="1016624"/>
          </a:xfrm>
        </p:spPr>
        <p:txBody>
          <a:bodyPr anchor="b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2015067" y="833543"/>
            <a:ext cx="8161867" cy="695379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90642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8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8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5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3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93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5" grpId="0" animBg="1"/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10" grpId="1" animBg="1"/>
      <p:bldP spid="11" grpId="0" animBg="1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5" grpId="1" animBg="1"/>
      <p:bldP spid="16" grpId="0" animBg="1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19" grpId="1" animBg="1"/>
      <p:bldP spid="20" grpId="0" animBg="1"/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3" grpId="1" animBg="1"/>
      <p:bldP spid="24" grpId="0" animBg="1"/>
      <p:bldP spid="2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process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>
            <a:off x="0" y="2818776"/>
            <a:ext cx="12192000" cy="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iamond 4"/>
          <p:cNvSpPr/>
          <p:nvPr/>
        </p:nvSpPr>
        <p:spPr>
          <a:xfrm>
            <a:off x="2624667" y="2392958"/>
            <a:ext cx="851505" cy="851637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 rot="18900000">
            <a:off x="3095103" y="1771058"/>
            <a:ext cx="1643367" cy="379671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6" hasCustomPrompt="1"/>
          </p:nvPr>
        </p:nvSpPr>
        <p:spPr>
          <a:xfrm rot="18900000">
            <a:off x="9188607" y="1771059"/>
            <a:ext cx="1643367" cy="379671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 rot="18900000">
            <a:off x="2660381" y="3342005"/>
            <a:ext cx="1541138" cy="379671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4488576" y="3450674"/>
            <a:ext cx="1541138" cy="379671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0" hasCustomPrompt="1"/>
          </p:nvPr>
        </p:nvSpPr>
        <p:spPr>
          <a:xfrm rot="18900000">
            <a:off x="6551343" y="3342005"/>
            <a:ext cx="1541138" cy="379671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1" hasCustomPrompt="1"/>
          </p:nvPr>
        </p:nvSpPr>
        <p:spPr>
          <a:xfrm rot="18900000">
            <a:off x="4931245" y="1877900"/>
            <a:ext cx="1643367" cy="379671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2" hasCustomPrompt="1"/>
          </p:nvPr>
        </p:nvSpPr>
        <p:spPr>
          <a:xfrm rot="18900000">
            <a:off x="7101213" y="1877901"/>
            <a:ext cx="1643367" cy="379671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4667937"/>
            <a:ext cx="3816350" cy="1365547"/>
          </a:xfrm>
        </p:spPr>
        <p:txBody>
          <a:bodyPr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052646" y="4792874"/>
            <a:ext cx="5124287" cy="1109304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Diamond 7"/>
          <p:cNvSpPr/>
          <p:nvPr/>
        </p:nvSpPr>
        <p:spPr>
          <a:xfrm>
            <a:off x="3923696" y="2605867"/>
            <a:ext cx="425753" cy="425818"/>
          </a:xfrm>
          <a:prstGeom prst="diamon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9" name="Diamond 8"/>
          <p:cNvSpPr/>
          <p:nvPr/>
        </p:nvSpPr>
        <p:spPr>
          <a:xfrm>
            <a:off x="4796972" y="2605867"/>
            <a:ext cx="425753" cy="425818"/>
          </a:xfrm>
          <a:prstGeom prst="diamon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6" name="Diamond 5"/>
          <p:cNvSpPr/>
          <p:nvPr/>
        </p:nvSpPr>
        <p:spPr>
          <a:xfrm>
            <a:off x="5670248" y="2392958"/>
            <a:ext cx="851505" cy="851637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0" name="Diamond 9"/>
          <p:cNvSpPr/>
          <p:nvPr/>
        </p:nvSpPr>
        <p:spPr>
          <a:xfrm>
            <a:off x="6969276" y="2605867"/>
            <a:ext cx="425753" cy="425818"/>
          </a:xfrm>
          <a:prstGeom prst="diamon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1" name="Diamond 10"/>
          <p:cNvSpPr/>
          <p:nvPr/>
        </p:nvSpPr>
        <p:spPr>
          <a:xfrm>
            <a:off x="7842552" y="2605867"/>
            <a:ext cx="425753" cy="425818"/>
          </a:xfrm>
          <a:prstGeom prst="diamon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7" name="Diamond 6"/>
          <p:cNvSpPr/>
          <p:nvPr/>
        </p:nvSpPr>
        <p:spPr>
          <a:xfrm>
            <a:off x="8715829" y="2392958"/>
            <a:ext cx="851505" cy="851637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21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446433" y="6411940"/>
            <a:ext cx="45212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22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171767" y="5919158"/>
            <a:ext cx="812800" cy="67534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AF004D-E91A-4229-BA9C-B854DA87F2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3191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750"/>
                            </p:stCondLst>
                            <p:childTnLst>
                              <p:par>
                                <p:cTn id="3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7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5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2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750"/>
                            </p:stCondLst>
                            <p:childTnLst>
                              <p:par>
                                <p:cTn id="6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75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250"/>
                            </p:stCondLst>
                            <p:childTnLst>
                              <p:par>
                                <p:cTn id="8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25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750"/>
                            </p:stCondLst>
                            <p:childTnLst>
                              <p:par>
                                <p:cTn id="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75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1250"/>
                            </p:stCondLst>
                            <p:childTnLst>
                              <p:par>
                                <p:cTn id="1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235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8" grpId="1" animBg="1"/>
      <p:bldP spid="9" grpId="0" animBg="1"/>
      <p:bldP spid="9" grpId="1" animBg="1"/>
      <p:bldP spid="6" grpId="0" animBg="1"/>
      <p:bldP spid="6" grpId="1" animBg="1"/>
      <p:bldP spid="10" grpId="0" animBg="1"/>
      <p:bldP spid="10" grpId="1" animBg="1"/>
      <p:bldP spid="11" grpId="0" animBg="1"/>
      <p:bldP spid="11" grpId="1" animBg="1"/>
      <p:bldP spid="7" grpId="0" animBg="1"/>
      <p:bldP spid="7" grpId="1" animBg="1"/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low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/>
          <p:cNvSpPr/>
          <p:nvPr/>
        </p:nvSpPr>
        <p:spPr>
          <a:xfrm rot="10800000">
            <a:off x="7440084" y="2504520"/>
            <a:ext cx="2478877" cy="739077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AF004D-E91A-4229-BA9C-B854DA87F29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35568" y="932536"/>
            <a:ext cx="3407833" cy="4992928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6" name="Oval 5"/>
          <p:cNvSpPr/>
          <p:nvPr/>
        </p:nvSpPr>
        <p:spPr>
          <a:xfrm>
            <a:off x="4678026" y="3355097"/>
            <a:ext cx="147782" cy="147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cxnSp>
        <p:nvCxnSpPr>
          <p:cNvPr id="7" name="Straight Connector 6"/>
          <p:cNvCxnSpPr>
            <a:stCxn id="6" idx="6"/>
            <a:endCxn id="8" idx="2"/>
          </p:cNvCxnSpPr>
          <p:nvPr/>
        </p:nvCxnSpPr>
        <p:spPr>
          <a:xfrm>
            <a:off x="4825808" y="3429000"/>
            <a:ext cx="3779823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8605631" y="3355097"/>
            <a:ext cx="147782" cy="147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532175" y="2589461"/>
            <a:ext cx="2288345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40084" y="3575038"/>
            <a:ext cx="2478877" cy="235042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6" name="Straight Connector 15"/>
          <p:cNvCxnSpPr>
            <a:stCxn id="8" idx="6"/>
          </p:cNvCxnSpPr>
          <p:nvPr/>
        </p:nvCxnSpPr>
        <p:spPr>
          <a:xfrm>
            <a:off x="8753413" y="3429000"/>
            <a:ext cx="3438587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4751917" y="932535"/>
            <a:ext cx="5160433" cy="1386583"/>
          </a:xfrm>
        </p:spPr>
        <p:txBody>
          <a:bodyPr anchor="t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94630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3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5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5" grpId="0" animBg="1"/>
      <p:bldP spid="6" grpId="0" animBg="1"/>
      <p:bldP spid="8" grpId="0" animBg="1"/>
      <p:bldP spid="1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low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AF004D-E91A-4229-BA9C-B854DA87F29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5" name="Straight Connector 4"/>
          <p:cNvCxnSpPr>
            <a:endCxn id="8" idx="2"/>
          </p:cNvCxnSpPr>
          <p:nvPr/>
        </p:nvCxnSpPr>
        <p:spPr>
          <a:xfrm>
            <a:off x="-4233" y="3428471"/>
            <a:ext cx="2097939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093706" y="3354568"/>
            <a:ext cx="147782" cy="147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1" name="Freeform: Shape 10"/>
          <p:cNvSpPr/>
          <p:nvPr/>
        </p:nvSpPr>
        <p:spPr>
          <a:xfrm rot="10800000">
            <a:off x="935567" y="2504520"/>
            <a:ext cx="2478877" cy="739077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027658" y="2589461"/>
            <a:ext cx="2288345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35568" y="3575038"/>
            <a:ext cx="2478877" cy="235042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5" name="Straight Connector 14"/>
          <p:cNvCxnSpPr>
            <a:stCxn id="8" idx="6"/>
            <a:endCxn id="23" idx="2"/>
          </p:cNvCxnSpPr>
          <p:nvPr/>
        </p:nvCxnSpPr>
        <p:spPr>
          <a:xfrm>
            <a:off x="2241488" y="3428471"/>
            <a:ext cx="378062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022109" y="3354568"/>
            <a:ext cx="147782" cy="147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25" name="Freeform: Shape 24"/>
          <p:cNvSpPr/>
          <p:nvPr/>
        </p:nvSpPr>
        <p:spPr>
          <a:xfrm>
            <a:off x="4856562" y="3621586"/>
            <a:ext cx="2478877" cy="739077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4948653" y="3856605"/>
            <a:ext cx="2288345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53386" y="944535"/>
            <a:ext cx="2478877" cy="2350427"/>
          </a:xfrm>
        </p:spPr>
        <p:txBody>
          <a:bodyPr anchor="b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0" name="Straight Connector 29"/>
          <p:cNvCxnSpPr>
            <a:stCxn id="23" idx="6"/>
            <a:endCxn id="38" idx="2"/>
          </p:cNvCxnSpPr>
          <p:nvPr/>
        </p:nvCxnSpPr>
        <p:spPr>
          <a:xfrm>
            <a:off x="6169891" y="3428471"/>
            <a:ext cx="3776387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46278" y="3354568"/>
            <a:ext cx="147782" cy="147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40" name="Freeform: Shape 39"/>
          <p:cNvSpPr/>
          <p:nvPr/>
        </p:nvSpPr>
        <p:spPr>
          <a:xfrm rot="10800000">
            <a:off x="8771205" y="2504520"/>
            <a:ext cx="2478877" cy="739077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8863296" y="2589461"/>
            <a:ext cx="2288345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8762510" y="3575038"/>
            <a:ext cx="2478877" cy="235042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43" name="Straight Connector 42"/>
          <p:cNvCxnSpPr>
            <a:stCxn id="38" idx="6"/>
          </p:cNvCxnSpPr>
          <p:nvPr/>
        </p:nvCxnSpPr>
        <p:spPr>
          <a:xfrm>
            <a:off x="10094060" y="3428471"/>
            <a:ext cx="2101912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406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75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1" grpId="1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5" grpId="0" animBg="1"/>
      <p:bldP spid="25" grpId="1" animBg="1"/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40" grpId="0" animBg="1"/>
      <p:bldP spid="40" grpId="1" animBg="1"/>
      <p:bldP spid="4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low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AF004D-E91A-4229-BA9C-B854DA87F29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5" name="Straight Connector 4"/>
          <p:cNvCxnSpPr>
            <a:endCxn id="8" idx="2"/>
          </p:cNvCxnSpPr>
          <p:nvPr/>
        </p:nvCxnSpPr>
        <p:spPr>
          <a:xfrm>
            <a:off x="-4233" y="3428471"/>
            <a:ext cx="2097939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093706" y="3354568"/>
            <a:ext cx="147782" cy="147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25" name="Freeform: Shape 24"/>
          <p:cNvSpPr/>
          <p:nvPr/>
        </p:nvSpPr>
        <p:spPr>
          <a:xfrm>
            <a:off x="922867" y="3621586"/>
            <a:ext cx="2478877" cy="739077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014958" y="3856605"/>
            <a:ext cx="2288345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32392" y="944535"/>
            <a:ext cx="2478877" cy="2350427"/>
          </a:xfrm>
        </p:spPr>
        <p:txBody>
          <a:bodyPr anchor="b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0" name="Straight Connector 29"/>
          <p:cNvCxnSpPr>
            <a:stCxn id="8" idx="6"/>
            <a:endCxn id="38" idx="2"/>
          </p:cNvCxnSpPr>
          <p:nvPr/>
        </p:nvCxnSpPr>
        <p:spPr>
          <a:xfrm>
            <a:off x="2241489" y="3428471"/>
            <a:ext cx="3783795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025284" y="3354568"/>
            <a:ext cx="147782" cy="147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40" name="Freeform: Shape 39"/>
          <p:cNvSpPr/>
          <p:nvPr/>
        </p:nvSpPr>
        <p:spPr>
          <a:xfrm rot="10800000">
            <a:off x="4850210" y="2504520"/>
            <a:ext cx="2478877" cy="739077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4942302" y="2589461"/>
            <a:ext cx="2288345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841516" y="3575038"/>
            <a:ext cx="2478877" cy="235042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43" name="Straight Connector 42"/>
          <p:cNvCxnSpPr>
            <a:stCxn id="38" idx="6"/>
          </p:cNvCxnSpPr>
          <p:nvPr/>
        </p:nvCxnSpPr>
        <p:spPr>
          <a:xfrm>
            <a:off x="6173065" y="3428471"/>
            <a:ext cx="6018935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7427381" y="932536"/>
            <a:ext cx="3829053" cy="2176268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4016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5" grpId="0" animBg="1"/>
      <p:bldP spid="25" grpId="1" animBg="1"/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40" grpId="0" animBg="1"/>
      <p:bldP spid="40" grpId="1" animBg="1"/>
      <p:bldP spid="4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ide imag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932536"/>
            <a:ext cx="12192000" cy="249593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AF004D-E91A-4229-BA9C-B854DA87F29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891367" y="4446996"/>
            <a:ext cx="6409267" cy="1288087"/>
          </a:xfrm>
        </p:spPr>
        <p:txBody>
          <a:bodyPr anchor="t"/>
          <a:lstStyle>
            <a:lvl1pPr marL="0" indent="0" algn="ctr"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015067" y="3589058"/>
            <a:ext cx="8161867" cy="761163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848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low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AF004D-E91A-4229-BA9C-B854DA87F29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5" name="Straight Connector 4"/>
          <p:cNvCxnSpPr>
            <a:endCxn id="8" idx="2"/>
          </p:cNvCxnSpPr>
          <p:nvPr/>
        </p:nvCxnSpPr>
        <p:spPr>
          <a:xfrm>
            <a:off x="-4233" y="3428471"/>
            <a:ext cx="2097939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093706" y="3354568"/>
            <a:ext cx="147782" cy="147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1" name="Freeform: Shape 10"/>
          <p:cNvSpPr/>
          <p:nvPr/>
        </p:nvSpPr>
        <p:spPr>
          <a:xfrm rot="10800000">
            <a:off x="935567" y="2504520"/>
            <a:ext cx="2478877" cy="739077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027658" y="2589461"/>
            <a:ext cx="2288345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35568" y="3575038"/>
            <a:ext cx="2478877" cy="235042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5" name="Straight Connector 14"/>
          <p:cNvCxnSpPr>
            <a:stCxn id="8" idx="6"/>
            <a:endCxn id="23" idx="2"/>
          </p:cNvCxnSpPr>
          <p:nvPr/>
        </p:nvCxnSpPr>
        <p:spPr>
          <a:xfrm>
            <a:off x="2241488" y="3428471"/>
            <a:ext cx="503170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7273190" y="3354568"/>
            <a:ext cx="147782" cy="147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25" name="Freeform: Shape 24"/>
          <p:cNvSpPr/>
          <p:nvPr/>
        </p:nvSpPr>
        <p:spPr>
          <a:xfrm>
            <a:off x="6099176" y="3621586"/>
            <a:ext cx="2478877" cy="739077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191267" y="3856605"/>
            <a:ext cx="2288345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096000" y="944535"/>
            <a:ext cx="2478877" cy="2350427"/>
          </a:xfrm>
        </p:spPr>
        <p:txBody>
          <a:bodyPr anchor="b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0" name="Straight Connector 29"/>
          <p:cNvCxnSpPr>
            <a:stCxn id="23" idx="6"/>
          </p:cNvCxnSpPr>
          <p:nvPr/>
        </p:nvCxnSpPr>
        <p:spPr>
          <a:xfrm>
            <a:off x="7420972" y="3428471"/>
            <a:ext cx="4779495" cy="10552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35567" y="932536"/>
            <a:ext cx="3816350" cy="151035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28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6096000" y="4416730"/>
            <a:ext cx="3816350" cy="151035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97157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75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1" grpId="1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5" grpId="0" animBg="1"/>
      <p:bldP spid="25" grpId="1" animBg="1"/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8" grpId="0" animBg="1"/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low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AF004D-E91A-4229-BA9C-B854DA87F29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5" name="Straight Connector 4"/>
          <p:cNvCxnSpPr>
            <a:endCxn id="23" idx="2"/>
          </p:cNvCxnSpPr>
          <p:nvPr/>
        </p:nvCxnSpPr>
        <p:spPr>
          <a:xfrm>
            <a:off x="0" y="3428471"/>
            <a:ext cx="6025284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025284" y="3354568"/>
            <a:ext cx="147782" cy="147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25" name="Freeform: Shape 24"/>
          <p:cNvSpPr/>
          <p:nvPr/>
        </p:nvSpPr>
        <p:spPr>
          <a:xfrm>
            <a:off x="4850500" y="3621586"/>
            <a:ext cx="2478877" cy="739077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4942592" y="3856605"/>
            <a:ext cx="2288345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cxnSp>
        <p:nvCxnSpPr>
          <p:cNvPr id="30" name="Straight Connector 29"/>
          <p:cNvCxnSpPr>
            <a:stCxn id="23" idx="6"/>
          </p:cNvCxnSpPr>
          <p:nvPr/>
        </p:nvCxnSpPr>
        <p:spPr>
          <a:xfrm>
            <a:off x="6173066" y="3428471"/>
            <a:ext cx="6018934" cy="13289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935567" y="932536"/>
            <a:ext cx="10320867" cy="2325721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7698057" y="3621586"/>
            <a:ext cx="3558377" cy="2303879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4528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5" grpId="1" animBg="1"/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low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AF004D-E91A-4229-BA9C-B854DA87F29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3428471"/>
            <a:ext cx="6025284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>
          <a:xfrm>
            <a:off x="6025284" y="3354568"/>
            <a:ext cx="147782" cy="147805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25" name="Freeform: Shape 24"/>
          <p:cNvSpPr/>
          <p:nvPr/>
        </p:nvSpPr>
        <p:spPr>
          <a:xfrm>
            <a:off x="4853387" y="3621586"/>
            <a:ext cx="2478877" cy="739077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4945478" y="3856605"/>
            <a:ext cx="2288345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6173066" y="3428471"/>
            <a:ext cx="6018934" cy="13289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853388" y="4471090"/>
            <a:ext cx="2478877" cy="1454375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1" name="Straight Connector 10"/>
          <p:cNvCxnSpPr>
            <a:stCxn id="23" idx="0"/>
          </p:cNvCxnSpPr>
          <p:nvPr/>
        </p:nvCxnSpPr>
        <p:spPr>
          <a:xfrm flipH="1" flipV="1">
            <a:off x="6096001" y="0"/>
            <a:ext cx="3175" cy="3354568"/>
          </a:xfrm>
          <a:prstGeom prst="line">
            <a:avLst/>
          </a:prstGeom>
          <a:ln w="12700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378743" y="932536"/>
            <a:ext cx="1643367" cy="379671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169892" y="950097"/>
            <a:ext cx="4007042" cy="36211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9613067" y="2974897"/>
            <a:ext cx="1643367" cy="379671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67467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5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2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5" grpId="1" animBg="1"/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low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096000" y="932536"/>
            <a:ext cx="5160433" cy="4992928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AF004D-E91A-4229-BA9C-B854DA87F29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3" name="Straight Connector 12"/>
          <p:cNvCxnSpPr>
            <a:endCxn id="14" idx="2"/>
          </p:cNvCxnSpPr>
          <p:nvPr/>
        </p:nvCxnSpPr>
        <p:spPr>
          <a:xfrm>
            <a:off x="0" y="3428471"/>
            <a:ext cx="5635061" cy="529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635062" y="3355097"/>
            <a:ext cx="147782" cy="147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935568" y="932537"/>
            <a:ext cx="3407833" cy="243265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48267" y="3574543"/>
            <a:ext cx="3395133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29210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4" grpId="0" animBg="1"/>
      <p:bldP spid="23" grpId="0"/>
      <p:bldP spid="2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gnifi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AF004D-E91A-4229-BA9C-B854DA87F29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2" name="Freeform: Shape 71"/>
          <p:cNvSpPr/>
          <p:nvPr/>
        </p:nvSpPr>
        <p:spPr>
          <a:xfrm rot="2700000">
            <a:off x="3802408" y="1921571"/>
            <a:ext cx="2464342" cy="3943867"/>
          </a:xfrm>
          <a:custGeom>
            <a:avLst/>
            <a:gdLst>
              <a:gd name="connsiteX0" fmla="*/ 797273 w 3695942"/>
              <a:gd name="connsiteY0" fmla="*/ 797271 h 5915801"/>
              <a:gd name="connsiteX1" fmla="*/ 362059 w 3695942"/>
              <a:gd name="connsiteY1" fmla="*/ 1847971 h 5915801"/>
              <a:gd name="connsiteX2" fmla="*/ 1847972 w 3695942"/>
              <a:gd name="connsiteY2" fmla="*/ 3333884 h 5915801"/>
              <a:gd name="connsiteX3" fmla="*/ 3333885 w 3695942"/>
              <a:gd name="connsiteY3" fmla="*/ 1847971 h 5915801"/>
              <a:gd name="connsiteX4" fmla="*/ 1847972 w 3695942"/>
              <a:gd name="connsiteY4" fmla="*/ 362057 h 5915801"/>
              <a:gd name="connsiteX5" fmla="*/ 797273 w 3695942"/>
              <a:gd name="connsiteY5" fmla="*/ 797271 h 5915801"/>
              <a:gd name="connsiteX6" fmla="*/ 541259 w 3695942"/>
              <a:gd name="connsiteY6" fmla="*/ 541258 h 5915801"/>
              <a:gd name="connsiteX7" fmla="*/ 1847971 w 3695942"/>
              <a:gd name="connsiteY7" fmla="*/ 0 h 5915801"/>
              <a:gd name="connsiteX8" fmla="*/ 3695942 w 3695942"/>
              <a:gd name="connsiteY8" fmla="*/ 1847971 h 5915801"/>
              <a:gd name="connsiteX9" fmla="*/ 2220402 w 3695942"/>
              <a:gd name="connsiteY9" fmla="*/ 3658398 h 5915801"/>
              <a:gd name="connsiteX10" fmla="*/ 2044562 w 3695942"/>
              <a:gd name="connsiteY10" fmla="*/ 3685234 h 5915801"/>
              <a:gd name="connsiteX11" fmla="*/ 2044562 w 3695942"/>
              <a:gd name="connsiteY11" fmla="*/ 5719208 h 5915801"/>
              <a:gd name="connsiteX12" fmla="*/ 1847969 w 3695942"/>
              <a:gd name="connsiteY12" fmla="*/ 5915801 h 5915801"/>
              <a:gd name="connsiteX13" fmla="*/ 1847969 w 3695942"/>
              <a:gd name="connsiteY13" fmla="*/ 5915800 h 5915801"/>
              <a:gd name="connsiteX14" fmla="*/ 1651376 w 3695942"/>
              <a:gd name="connsiteY14" fmla="*/ 5719207 h 5915801"/>
              <a:gd name="connsiteX15" fmla="*/ 1651377 w 3695942"/>
              <a:gd name="connsiteY15" fmla="*/ 3685234 h 5915801"/>
              <a:gd name="connsiteX16" fmla="*/ 1475541 w 3695942"/>
              <a:gd name="connsiteY16" fmla="*/ 3658398 h 5915801"/>
              <a:gd name="connsiteX17" fmla="*/ 0 w 3695942"/>
              <a:gd name="connsiteY17" fmla="*/ 1847971 h 5915801"/>
              <a:gd name="connsiteX18" fmla="*/ 541259 w 3695942"/>
              <a:gd name="connsiteY18" fmla="*/ 541258 h 5915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695942" h="5915801">
                <a:moveTo>
                  <a:pt x="797273" y="797271"/>
                </a:moveTo>
                <a:cubicBezTo>
                  <a:pt x="528375" y="1066169"/>
                  <a:pt x="362059" y="1437647"/>
                  <a:pt x="362059" y="1847971"/>
                </a:cubicBezTo>
                <a:cubicBezTo>
                  <a:pt x="362059" y="2668617"/>
                  <a:pt x="1027325" y="3333884"/>
                  <a:pt x="1847972" y="3333884"/>
                </a:cubicBezTo>
                <a:cubicBezTo>
                  <a:pt x="2668619" y="3333884"/>
                  <a:pt x="3333885" y="2668617"/>
                  <a:pt x="3333885" y="1847971"/>
                </a:cubicBezTo>
                <a:cubicBezTo>
                  <a:pt x="3333885" y="1027324"/>
                  <a:pt x="2668619" y="362057"/>
                  <a:pt x="1847972" y="362057"/>
                </a:cubicBezTo>
                <a:cubicBezTo>
                  <a:pt x="1437648" y="362058"/>
                  <a:pt x="1066170" y="528374"/>
                  <a:pt x="797273" y="797271"/>
                </a:cubicBezTo>
                <a:close/>
                <a:moveTo>
                  <a:pt x="541259" y="541258"/>
                </a:moveTo>
                <a:cubicBezTo>
                  <a:pt x="875676" y="206841"/>
                  <a:pt x="1337668" y="0"/>
                  <a:pt x="1847971" y="0"/>
                </a:cubicBezTo>
                <a:cubicBezTo>
                  <a:pt x="2868577" y="0"/>
                  <a:pt x="3695942" y="827365"/>
                  <a:pt x="3695942" y="1847971"/>
                </a:cubicBezTo>
                <a:cubicBezTo>
                  <a:pt x="3695942" y="2741001"/>
                  <a:pt x="3062491" y="3486081"/>
                  <a:pt x="2220402" y="3658398"/>
                </a:cubicBezTo>
                <a:lnTo>
                  <a:pt x="2044562" y="3685234"/>
                </a:lnTo>
                <a:lnTo>
                  <a:pt x="2044562" y="5719208"/>
                </a:lnTo>
                <a:cubicBezTo>
                  <a:pt x="2044562" y="5827783"/>
                  <a:pt x="1956544" y="5915801"/>
                  <a:pt x="1847969" y="5915801"/>
                </a:cubicBezTo>
                <a:lnTo>
                  <a:pt x="1847969" y="5915800"/>
                </a:lnTo>
                <a:cubicBezTo>
                  <a:pt x="1739394" y="5915800"/>
                  <a:pt x="1651376" y="5827782"/>
                  <a:pt x="1651376" y="5719207"/>
                </a:cubicBezTo>
                <a:lnTo>
                  <a:pt x="1651377" y="3685234"/>
                </a:lnTo>
                <a:lnTo>
                  <a:pt x="1475541" y="3658398"/>
                </a:lnTo>
                <a:cubicBezTo>
                  <a:pt x="633452" y="3486081"/>
                  <a:pt x="0" y="2741001"/>
                  <a:pt x="0" y="1847971"/>
                </a:cubicBezTo>
                <a:cubicBezTo>
                  <a:pt x="0" y="1337668"/>
                  <a:pt x="206841" y="875676"/>
                  <a:pt x="541259" y="541258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51" name="Freeform: Shape 50"/>
          <p:cNvSpPr/>
          <p:nvPr/>
        </p:nvSpPr>
        <p:spPr>
          <a:xfrm rot="19800000">
            <a:off x="5692688" y="1382709"/>
            <a:ext cx="1058703" cy="1456073"/>
          </a:xfrm>
          <a:custGeom>
            <a:avLst/>
            <a:gdLst>
              <a:gd name="connsiteX0" fmla="*/ 327872 w 1588054"/>
              <a:gd name="connsiteY0" fmla="*/ 0 h 2183773"/>
              <a:gd name="connsiteX1" fmla="*/ 510788 w 1588054"/>
              <a:gd name="connsiteY1" fmla="*/ 118292 h 2183773"/>
              <a:gd name="connsiteX2" fmla="*/ 1585097 w 1588054"/>
              <a:gd name="connsiteY2" fmla="*/ 2051410 h 2183773"/>
              <a:gd name="connsiteX3" fmla="*/ 1588054 w 1588054"/>
              <a:gd name="connsiteY3" fmla="*/ 2183773 h 2183773"/>
              <a:gd name="connsiteX4" fmla="*/ 932943 w 1588054"/>
              <a:gd name="connsiteY4" fmla="*/ 2183773 h 2183773"/>
              <a:gd name="connsiteX5" fmla="*/ 932277 w 1588054"/>
              <a:gd name="connsiteY5" fmla="*/ 2117963 h 2183773"/>
              <a:gd name="connsiteX6" fmla="*/ 868717 w 1588054"/>
              <a:gd name="connsiteY6" fmla="*/ 1727409 h 2183773"/>
              <a:gd name="connsiteX7" fmla="*/ 116225 w 1588054"/>
              <a:gd name="connsiteY7" fmla="*/ 642603 h 2183773"/>
              <a:gd name="connsiteX8" fmla="*/ 0 w 1588054"/>
              <a:gd name="connsiteY8" fmla="*/ 567891 h 2183773"/>
              <a:gd name="connsiteX9" fmla="*/ 327872 w 1588054"/>
              <a:gd name="connsiteY9" fmla="*/ 0 h 2183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88054" h="2183773">
                <a:moveTo>
                  <a:pt x="327872" y="0"/>
                </a:moveTo>
                <a:lnTo>
                  <a:pt x="510788" y="118292"/>
                </a:lnTo>
                <a:cubicBezTo>
                  <a:pt x="1154406" y="582464"/>
                  <a:pt x="1531952" y="1299400"/>
                  <a:pt x="1585097" y="2051410"/>
                </a:cubicBezTo>
                <a:lnTo>
                  <a:pt x="1588054" y="2183773"/>
                </a:lnTo>
                <a:lnTo>
                  <a:pt x="932943" y="2183773"/>
                </a:lnTo>
                <a:lnTo>
                  <a:pt x="932277" y="2117963"/>
                </a:lnTo>
                <a:cubicBezTo>
                  <a:pt x="924499" y="1988393"/>
                  <a:pt x="903621" y="1857675"/>
                  <a:pt x="868717" y="1727409"/>
                </a:cubicBezTo>
                <a:cubicBezTo>
                  <a:pt x="746551" y="1271481"/>
                  <a:pt x="472804" y="896648"/>
                  <a:pt x="116225" y="642603"/>
                </a:cubicBezTo>
                <a:lnTo>
                  <a:pt x="0" y="567891"/>
                </a:lnTo>
                <a:lnTo>
                  <a:pt x="327872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52" name="Freeform: Shape 51"/>
          <p:cNvSpPr/>
          <p:nvPr/>
        </p:nvSpPr>
        <p:spPr>
          <a:xfrm rot="19800000">
            <a:off x="6453862" y="2699978"/>
            <a:ext cx="1060142" cy="1456985"/>
          </a:xfrm>
          <a:custGeom>
            <a:avLst/>
            <a:gdLst>
              <a:gd name="connsiteX0" fmla="*/ 1589747 w 1590213"/>
              <a:gd name="connsiteY0" fmla="*/ 0 h 2185140"/>
              <a:gd name="connsiteX1" fmla="*/ 1590213 w 1590213"/>
              <a:gd name="connsiteY1" fmla="*/ 20834 h 2185140"/>
              <a:gd name="connsiteX2" fmla="*/ 1241066 w 1590213"/>
              <a:gd name="connsiteY2" fmla="*/ 1255449 h 2185140"/>
              <a:gd name="connsiteX3" fmla="*/ 346432 w 1590213"/>
              <a:gd name="connsiteY3" fmla="*/ 2175126 h 2185140"/>
              <a:gd name="connsiteX4" fmla="*/ 328156 w 1590213"/>
              <a:gd name="connsiteY4" fmla="*/ 2185140 h 2185140"/>
              <a:gd name="connsiteX5" fmla="*/ 0 w 1590213"/>
              <a:gd name="connsiteY5" fmla="*/ 1616757 h 2185140"/>
              <a:gd name="connsiteX6" fmla="*/ 25268 w 1590213"/>
              <a:gd name="connsiteY6" fmla="*/ 1602508 h 2185140"/>
              <a:gd name="connsiteX7" fmla="*/ 933729 w 1590213"/>
              <a:gd name="connsiteY7" fmla="*/ 29007 h 2185140"/>
              <a:gd name="connsiteX8" fmla="*/ 933435 w 1590213"/>
              <a:gd name="connsiteY8" fmla="*/ 0 h 2185140"/>
              <a:gd name="connsiteX9" fmla="*/ 1589747 w 1590213"/>
              <a:gd name="connsiteY9" fmla="*/ 0 h 218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90213" h="2185140">
                <a:moveTo>
                  <a:pt x="1589747" y="0"/>
                </a:moveTo>
                <a:lnTo>
                  <a:pt x="1590213" y="20834"/>
                </a:lnTo>
                <a:cubicBezTo>
                  <a:pt x="1579289" y="441455"/>
                  <a:pt x="1466240" y="865435"/>
                  <a:pt x="1241066" y="1255449"/>
                </a:cubicBezTo>
                <a:cubicBezTo>
                  <a:pt x="1015891" y="1645462"/>
                  <a:pt x="705238" y="1955355"/>
                  <a:pt x="346432" y="2175126"/>
                </a:cubicBezTo>
                <a:lnTo>
                  <a:pt x="328156" y="2185140"/>
                </a:lnTo>
                <a:lnTo>
                  <a:pt x="0" y="1616757"/>
                </a:lnTo>
                <a:lnTo>
                  <a:pt x="25268" y="1602508"/>
                </a:lnTo>
                <a:cubicBezTo>
                  <a:pt x="566879" y="1260414"/>
                  <a:pt x="908273" y="669103"/>
                  <a:pt x="933729" y="29007"/>
                </a:cubicBezTo>
                <a:lnTo>
                  <a:pt x="933435" y="0"/>
                </a:lnTo>
                <a:lnTo>
                  <a:pt x="1589747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53" name="Freeform: Shape 52"/>
          <p:cNvSpPr/>
          <p:nvPr/>
        </p:nvSpPr>
        <p:spPr>
          <a:xfrm rot="19800000">
            <a:off x="5436291" y="4323840"/>
            <a:ext cx="1680863" cy="597059"/>
          </a:xfrm>
          <a:custGeom>
            <a:avLst/>
            <a:gdLst>
              <a:gd name="connsiteX0" fmla="*/ 2193739 w 2521294"/>
              <a:gd name="connsiteY0" fmla="*/ 13 h 895451"/>
              <a:gd name="connsiteX1" fmla="*/ 2521294 w 2521294"/>
              <a:gd name="connsiteY1" fmla="*/ 567355 h 895451"/>
              <a:gd name="connsiteX2" fmla="*/ 2405186 w 2521294"/>
              <a:gd name="connsiteY2" fmla="*/ 630976 h 895451"/>
              <a:gd name="connsiteX3" fmla="*/ 193902 w 2521294"/>
              <a:gd name="connsiteY3" fmla="*/ 667156 h 895451"/>
              <a:gd name="connsiteX4" fmla="*/ 0 w 2521294"/>
              <a:gd name="connsiteY4" fmla="*/ 567892 h 895451"/>
              <a:gd name="connsiteX5" fmla="*/ 327872 w 2521294"/>
              <a:gd name="connsiteY5" fmla="*/ 0 h 895451"/>
              <a:gd name="connsiteX6" fmla="*/ 450687 w 2521294"/>
              <a:gd name="connsiteY6" fmla="*/ 63299 h 895451"/>
              <a:gd name="connsiteX7" fmla="*/ 1766403 w 2521294"/>
              <a:gd name="connsiteY7" fmla="*/ 172573 h 895451"/>
              <a:gd name="connsiteX8" fmla="*/ 2136412 w 2521294"/>
              <a:gd name="connsiteY8" fmla="*/ 32341 h 895451"/>
              <a:gd name="connsiteX9" fmla="*/ 2193739 w 2521294"/>
              <a:gd name="connsiteY9" fmla="*/ 13 h 895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21294" h="895451">
                <a:moveTo>
                  <a:pt x="2193739" y="13"/>
                </a:moveTo>
                <a:lnTo>
                  <a:pt x="2521294" y="567355"/>
                </a:lnTo>
                <a:lnTo>
                  <a:pt x="2405186" y="630976"/>
                </a:lnTo>
                <a:cubicBezTo>
                  <a:pt x="1727354" y="960956"/>
                  <a:pt x="917695" y="992459"/>
                  <a:pt x="193902" y="667156"/>
                </a:cubicBezTo>
                <a:lnTo>
                  <a:pt x="0" y="567892"/>
                </a:lnTo>
                <a:lnTo>
                  <a:pt x="327872" y="0"/>
                </a:lnTo>
                <a:lnTo>
                  <a:pt x="450687" y="63299"/>
                </a:lnTo>
                <a:cubicBezTo>
                  <a:pt x="848986" y="245083"/>
                  <a:pt x="1310475" y="294738"/>
                  <a:pt x="1766403" y="172573"/>
                </a:cubicBezTo>
                <a:cubicBezTo>
                  <a:pt x="1896668" y="137668"/>
                  <a:pt x="2020313" y="90390"/>
                  <a:pt x="2136412" y="32341"/>
                </a:cubicBezTo>
                <a:lnTo>
                  <a:pt x="2193739" y="13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123952" y="1871104"/>
            <a:ext cx="382439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123952" y="4485893"/>
            <a:ext cx="382439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879877" y="3116534"/>
            <a:ext cx="382439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4747231" y="3129281"/>
            <a:ext cx="1643367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8001000" y="1331705"/>
            <a:ext cx="3244883" cy="947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8001000" y="892146"/>
            <a:ext cx="324488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0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8001000" y="3154778"/>
            <a:ext cx="3244883" cy="947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8001000" y="2715219"/>
            <a:ext cx="324488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2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8001000" y="4977851"/>
            <a:ext cx="3244883" cy="947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8001000" y="4538292"/>
            <a:ext cx="324488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4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2422731"/>
            <a:ext cx="3016853" cy="2012539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95349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3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5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5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3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5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55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2" grpId="1" animBg="1"/>
      <p:bldP spid="51" grpId="0" animBg="1"/>
      <p:bldP spid="52" grpId="0" animBg="1"/>
      <p:bldP spid="53" grpId="0" animBg="1"/>
      <p:bldP spid="5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5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/>
    </p:bld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AF004D-E91A-4229-BA9C-B854DA87F29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5" name="Freeform: Shape 24"/>
          <p:cNvSpPr/>
          <p:nvPr/>
        </p:nvSpPr>
        <p:spPr>
          <a:xfrm>
            <a:off x="1295401" y="2180504"/>
            <a:ext cx="2696079" cy="2121805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419505" y="3048800"/>
            <a:ext cx="2165767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Freeform: Shape 25"/>
          <p:cNvSpPr/>
          <p:nvPr/>
        </p:nvSpPr>
        <p:spPr>
          <a:xfrm>
            <a:off x="4747961" y="2180504"/>
            <a:ext cx="2696079" cy="2121805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4872065" y="3048800"/>
            <a:ext cx="2165767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Freeform: Shape 27"/>
          <p:cNvSpPr/>
          <p:nvPr/>
        </p:nvSpPr>
        <p:spPr>
          <a:xfrm>
            <a:off x="8200521" y="2180504"/>
            <a:ext cx="2696079" cy="2121805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8324625" y="3048800"/>
            <a:ext cx="2165767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533857" y="4792874"/>
            <a:ext cx="5124287" cy="1109304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itle 1"/>
          <p:cNvSpPr>
            <a:spLocks noGrp="1"/>
          </p:cNvSpPr>
          <p:nvPr>
            <p:ph type="title" hasCustomPrompt="1"/>
          </p:nvPr>
        </p:nvSpPr>
        <p:spPr>
          <a:xfrm>
            <a:off x="2015067" y="833543"/>
            <a:ext cx="8161867" cy="695379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6530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300"/>
                            </p:stCondLst>
                            <p:childTnLst>
                              <p:par>
                                <p:cTn id="2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300"/>
                            </p:stCondLst>
                            <p:childTnLst>
                              <p:par>
                                <p:cTn id="4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3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7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6" grpId="1" animBg="1"/>
      <p:bldP spid="27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8" grpId="1" animBg="1"/>
      <p:bldP spid="29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</p:bld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arrow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/>
          <p:cNvSpPr/>
          <p:nvPr/>
        </p:nvSpPr>
        <p:spPr>
          <a:xfrm>
            <a:off x="3525303" y="2300390"/>
            <a:ext cx="2543745" cy="2001918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3571341" y="3095372"/>
            <a:ext cx="2165767" cy="39876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AF004D-E91A-4229-BA9C-B854DA87F29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5" name="Freeform: Shape 24"/>
          <p:cNvSpPr/>
          <p:nvPr/>
        </p:nvSpPr>
        <p:spPr>
          <a:xfrm>
            <a:off x="935567" y="2300390"/>
            <a:ext cx="2543745" cy="2001918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059671" y="3095372"/>
            <a:ext cx="2165767" cy="39876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Freeform: Shape 27"/>
          <p:cNvSpPr/>
          <p:nvPr/>
        </p:nvSpPr>
        <p:spPr>
          <a:xfrm>
            <a:off x="6115039" y="2281194"/>
            <a:ext cx="2543745" cy="2001918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216148" y="3076175"/>
            <a:ext cx="2165767" cy="39876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533857" y="4792874"/>
            <a:ext cx="5124287" cy="1109304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itle 1"/>
          <p:cNvSpPr>
            <a:spLocks noGrp="1"/>
          </p:cNvSpPr>
          <p:nvPr>
            <p:ph type="title" hasCustomPrompt="1"/>
          </p:nvPr>
        </p:nvSpPr>
        <p:spPr>
          <a:xfrm>
            <a:off x="2015067" y="833543"/>
            <a:ext cx="8161867" cy="695379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Freeform: Shape 11"/>
          <p:cNvSpPr/>
          <p:nvPr/>
        </p:nvSpPr>
        <p:spPr>
          <a:xfrm>
            <a:off x="8704776" y="2300390"/>
            <a:ext cx="2543745" cy="2001918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8684459" y="3095372"/>
            <a:ext cx="2165767" cy="39876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0283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300"/>
                            </p:stCondLst>
                            <p:childTnLst>
                              <p:par>
                                <p:cTn id="2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300"/>
                            </p:stCondLst>
                            <p:childTnLst>
                              <p:par>
                                <p:cTn id="4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300"/>
                            </p:stCondLst>
                            <p:childTnLst>
                              <p:par>
                                <p:cTn id="5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3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5" grpId="1" animBg="1"/>
      <p:bldP spid="7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8" grpId="1" animBg="1"/>
      <p:bldP spid="29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  <p:bldP spid="12" grpId="0" animBg="1"/>
      <p:bldP spid="12" grpId="1" animBg="1"/>
      <p:bldP spid="13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AF004D-E91A-4229-BA9C-B854DA87F29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4" name="Rectangle 33"/>
          <p:cNvSpPr/>
          <p:nvPr/>
        </p:nvSpPr>
        <p:spPr>
          <a:xfrm>
            <a:off x="5610376" y="1916181"/>
            <a:ext cx="2410581" cy="3901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35" name="Rectangle 34"/>
          <p:cNvSpPr/>
          <p:nvPr/>
        </p:nvSpPr>
        <p:spPr>
          <a:xfrm>
            <a:off x="5610376" y="2306313"/>
            <a:ext cx="2410581" cy="7808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36" name="Rectangle 35"/>
          <p:cNvSpPr/>
          <p:nvPr/>
        </p:nvSpPr>
        <p:spPr>
          <a:xfrm>
            <a:off x="5610376" y="3087180"/>
            <a:ext cx="2410581" cy="17161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37" name="Rectangle 36"/>
          <p:cNvSpPr/>
          <p:nvPr/>
        </p:nvSpPr>
        <p:spPr>
          <a:xfrm>
            <a:off x="5610376" y="4803307"/>
            <a:ext cx="2410581" cy="20973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5732783" y="1907452"/>
            <a:ext cx="2165767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5732783" y="2400066"/>
            <a:ext cx="2165767" cy="56130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5732783" y="3212990"/>
            <a:ext cx="2161477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5732783" y="3587093"/>
            <a:ext cx="2161477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5732783" y="3961196"/>
            <a:ext cx="2161477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5732783" y="4335298"/>
            <a:ext cx="2161477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Rectangle 43"/>
          <p:cNvSpPr/>
          <p:nvPr/>
        </p:nvSpPr>
        <p:spPr>
          <a:xfrm>
            <a:off x="8486020" y="1916181"/>
            <a:ext cx="2410581" cy="3901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45" name="Rectangle 44"/>
          <p:cNvSpPr/>
          <p:nvPr/>
        </p:nvSpPr>
        <p:spPr>
          <a:xfrm>
            <a:off x="8486020" y="2306313"/>
            <a:ext cx="2410581" cy="7808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46" name="Rectangle 45"/>
          <p:cNvSpPr/>
          <p:nvPr/>
        </p:nvSpPr>
        <p:spPr>
          <a:xfrm>
            <a:off x="8486020" y="3087180"/>
            <a:ext cx="2410581" cy="17161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47" name="Rectangle 46"/>
          <p:cNvSpPr/>
          <p:nvPr/>
        </p:nvSpPr>
        <p:spPr>
          <a:xfrm>
            <a:off x="8486020" y="4803307"/>
            <a:ext cx="2410581" cy="2097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8608427" y="1907452"/>
            <a:ext cx="2165767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8608427" y="2400066"/>
            <a:ext cx="2165767" cy="56130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8608426" y="3212990"/>
            <a:ext cx="2161477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8608426" y="3587093"/>
            <a:ext cx="2161477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8608426" y="3961196"/>
            <a:ext cx="2161477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8608426" y="4335298"/>
            <a:ext cx="2161477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Title 1"/>
          <p:cNvSpPr>
            <a:spLocks noGrp="1"/>
          </p:cNvSpPr>
          <p:nvPr>
            <p:ph type="title" hasCustomPrompt="1"/>
          </p:nvPr>
        </p:nvSpPr>
        <p:spPr>
          <a:xfrm>
            <a:off x="935568" y="932537"/>
            <a:ext cx="3407833" cy="243265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48267" y="3574543"/>
            <a:ext cx="3395133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125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/>
      <p:bldP spid="45" grpId="0" animBg="1"/>
      <p:bldP spid="46" grpId="0" animBg="1"/>
      <p:bldP spid="47" grpId="0" animBg="1"/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/>
      <p:bldP spid="5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AF004D-E91A-4229-BA9C-B854DA87F29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Rectangle 5"/>
          <p:cNvSpPr/>
          <p:nvPr/>
        </p:nvSpPr>
        <p:spPr>
          <a:xfrm>
            <a:off x="2015067" y="1347727"/>
            <a:ext cx="2410581" cy="3901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7" name="Rectangle 6"/>
          <p:cNvSpPr/>
          <p:nvPr/>
        </p:nvSpPr>
        <p:spPr>
          <a:xfrm>
            <a:off x="2015067" y="1737859"/>
            <a:ext cx="2410581" cy="7808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8" name="Rectangle 7"/>
          <p:cNvSpPr/>
          <p:nvPr/>
        </p:nvSpPr>
        <p:spPr>
          <a:xfrm>
            <a:off x="2015067" y="2518727"/>
            <a:ext cx="2410581" cy="17161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9" name="Rectangle 8"/>
          <p:cNvSpPr/>
          <p:nvPr/>
        </p:nvSpPr>
        <p:spPr>
          <a:xfrm>
            <a:off x="2015067" y="4234853"/>
            <a:ext cx="2410581" cy="2097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2137474" y="1338998"/>
            <a:ext cx="2165767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2137474" y="1831612"/>
            <a:ext cx="2165767" cy="56130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2137473" y="2644536"/>
            <a:ext cx="2161477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2137473" y="3018639"/>
            <a:ext cx="2161477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2137473" y="3392742"/>
            <a:ext cx="2161477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2137473" y="3766845"/>
            <a:ext cx="2161477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Rectangle 33"/>
          <p:cNvSpPr/>
          <p:nvPr/>
        </p:nvSpPr>
        <p:spPr>
          <a:xfrm>
            <a:off x="4890710" y="1347727"/>
            <a:ext cx="2410581" cy="3901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35" name="Rectangle 34"/>
          <p:cNvSpPr/>
          <p:nvPr/>
        </p:nvSpPr>
        <p:spPr>
          <a:xfrm>
            <a:off x="4890710" y="1737859"/>
            <a:ext cx="2410581" cy="7808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36" name="Rectangle 35"/>
          <p:cNvSpPr/>
          <p:nvPr/>
        </p:nvSpPr>
        <p:spPr>
          <a:xfrm>
            <a:off x="4890710" y="2518727"/>
            <a:ext cx="2410581" cy="17161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37" name="Rectangle 36"/>
          <p:cNvSpPr/>
          <p:nvPr/>
        </p:nvSpPr>
        <p:spPr>
          <a:xfrm>
            <a:off x="4890710" y="4234853"/>
            <a:ext cx="2410581" cy="20973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5013117" y="1338998"/>
            <a:ext cx="2165767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5013117" y="1831612"/>
            <a:ext cx="2165767" cy="56130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5013116" y="2644536"/>
            <a:ext cx="2161477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5013116" y="3018639"/>
            <a:ext cx="2161477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5013116" y="3392742"/>
            <a:ext cx="2161477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5013116" y="3766845"/>
            <a:ext cx="2161477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Rectangle 43"/>
          <p:cNvSpPr/>
          <p:nvPr/>
        </p:nvSpPr>
        <p:spPr>
          <a:xfrm>
            <a:off x="7766353" y="1347727"/>
            <a:ext cx="2410581" cy="3901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45" name="Rectangle 44"/>
          <p:cNvSpPr/>
          <p:nvPr/>
        </p:nvSpPr>
        <p:spPr>
          <a:xfrm>
            <a:off x="7766353" y="1737859"/>
            <a:ext cx="2410581" cy="7808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46" name="Rectangle 45"/>
          <p:cNvSpPr/>
          <p:nvPr/>
        </p:nvSpPr>
        <p:spPr>
          <a:xfrm>
            <a:off x="7766353" y="2518727"/>
            <a:ext cx="2410581" cy="17161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47" name="Rectangle 46"/>
          <p:cNvSpPr/>
          <p:nvPr/>
        </p:nvSpPr>
        <p:spPr>
          <a:xfrm>
            <a:off x="7766353" y="4234853"/>
            <a:ext cx="2410581" cy="2097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7888760" y="1338998"/>
            <a:ext cx="2165767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7888760" y="1831612"/>
            <a:ext cx="2165767" cy="56130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7888760" y="2644536"/>
            <a:ext cx="2161477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7888760" y="3018639"/>
            <a:ext cx="2161477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7888760" y="3392742"/>
            <a:ext cx="2161477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7888760" y="3766845"/>
            <a:ext cx="2161477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1295400" y="4667937"/>
            <a:ext cx="3456517" cy="1365547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052646" y="4792874"/>
            <a:ext cx="5124287" cy="1109304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4640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25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35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 animBg="1"/>
      <p:bldP spid="37" grpId="0" animBg="1"/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/>
      <p:bldP spid="45" grpId="0" animBg="1"/>
      <p:bldP spid="46" grpId="0" animBg="1"/>
      <p:bldP spid="47" grpId="0" animBg="1"/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/>
      <p:bldP spid="5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AF004D-E91A-4229-BA9C-B854DA87F29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2806448" y="2810522"/>
            <a:ext cx="8090153" cy="6240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6" name="Rectangle 5"/>
          <p:cNvSpPr/>
          <p:nvPr/>
        </p:nvSpPr>
        <p:spPr>
          <a:xfrm>
            <a:off x="2806448" y="3431657"/>
            <a:ext cx="8090153" cy="6240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7" name="Rectangle 6"/>
          <p:cNvSpPr/>
          <p:nvPr/>
        </p:nvSpPr>
        <p:spPr>
          <a:xfrm>
            <a:off x="2806448" y="4052792"/>
            <a:ext cx="8090153" cy="6240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8" name="Rectangle 7"/>
          <p:cNvSpPr/>
          <p:nvPr/>
        </p:nvSpPr>
        <p:spPr>
          <a:xfrm>
            <a:off x="2806448" y="4673927"/>
            <a:ext cx="8090153" cy="6240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9" name="Rectangle 8"/>
          <p:cNvSpPr/>
          <p:nvPr/>
        </p:nvSpPr>
        <p:spPr>
          <a:xfrm>
            <a:off x="2806448" y="5295062"/>
            <a:ext cx="8090153" cy="6240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2806448" y="2325451"/>
            <a:ext cx="1115705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067">
                <a:solidFill>
                  <a:schemeClr val="tx2"/>
                </a:solidFill>
                <a:latin typeface="+mn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3967651" y="2325451"/>
            <a:ext cx="1115705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067">
                <a:solidFill>
                  <a:schemeClr val="tx2"/>
                </a:solidFill>
                <a:latin typeface="+mn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5128854" y="2325451"/>
            <a:ext cx="1115705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067">
                <a:solidFill>
                  <a:schemeClr val="tx2"/>
                </a:solidFill>
                <a:latin typeface="+mn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6290056" y="2325451"/>
            <a:ext cx="1115705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067">
                <a:solidFill>
                  <a:schemeClr val="tx2"/>
                </a:solidFill>
                <a:latin typeface="+mn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7451259" y="2325451"/>
            <a:ext cx="1115705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067">
                <a:solidFill>
                  <a:schemeClr val="tx2"/>
                </a:solidFill>
                <a:latin typeface="+mn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8612462" y="2325451"/>
            <a:ext cx="1115705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067">
                <a:solidFill>
                  <a:schemeClr val="tx2"/>
                </a:solidFill>
                <a:latin typeface="+mn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9773663" y="2325451"/>
            <a:ext cx="1115705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067">
                <a:solidFill>
                  <a:schemeClr val="tx2"/>
                </a:solidFill>
                <a:latin typeface="+mn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935567" y="2932734"/>
            <a:ext cx="1734403" cy="379671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935567" y="3553869"/>
            <a:ext cx="1734403" cy="379671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935567" y="4175005"/>
            <a:ext cx="1734403" cy="379671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935567" y="4787996"/>
            <a:ext cx="1734403" cy="379671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935567" y="5417275"/>
            <a:ext cx="1734403" cy="379671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2015067" y="833543"/>
            <a:ext cx="8161867" cy="695379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015067" y="1528923"/>
            <a:ext cx="8161867" cy="293685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070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8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3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8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3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8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  <p:bldP spid="2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ide image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4677497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AF004D-E91A-4229-BA9C-B854DA87F29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4995977"/>
            <a:ext cx="3816350" cy="703098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052646" y="4792874"/>
            <a:ext cx="5124287" cy="1109304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222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 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AF004D-E91A-4229-BA9C-B854DA87F29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2806448" y="2909288"/>
            <a:ext cx="8090153" cy="3796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2806448" y="2407624"/>
            <a:ext cx="673289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067">
                <a:solidFill>
                  <a:schemeClr val="bg2"/>
                </a:solidFill>
                <a:latin typeface="+mn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4150752" y="2407624"/>
            <a:ext cx="673289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067">
                <a:solidFill>
                  <a:schemeClr val="bg2"/>
                </a:solidFill>
                <a:latin typeface="+mn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5495056" y="2407624"/>
            <a:ext cx="673289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067">
                <a:solidFill>
                  <a:schemeClr val="bg2"/>
                </a:solidFill>
                <a:latin typeface="+mn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6839360" y="2407624"/>
            <a:ext cx="673289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067">
                <a:solidFill>
                  <a:schemeClr val="bg2"/>
                </a:solidFill>
                <a:latin typeface="+mn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8183664" y="2407624"/>
            <a:ext cx="673289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067">
                <a:solidFill>
                  <a:schemeClr val="bg2"/>
                </a:solidFill>
                <a:latin typeface="+mn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9527968" y="2407624"/>
            <a:ext cx="673289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067">
                <a:solidFill>
                  <a:schemeClr val="bg2"/>
                </a:solidFill>
                <a:latin typeface="+mn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935567" y="2909288"/>
            <a:ext cx="1734403" cy="379671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3478600" y="2407624"/>
            <a:ext cx="673289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067">
                <a:solidFill>
                  <a:schemeClr val="bg2"/>
                </a:solidFill>
                <a:latin typeface="+mn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4822904" y="2407624"/>
            <a:ext cx="673289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067">
                <a:solidFill>
                  <a:schemeClr val="bg2"/>
                </a:solidFill>
                <a:latin typeface="+mn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6167208" y="2407624"/>
            <a:ext cx="673289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067">
                <a:solidFill>
                  <a:schemeClr val="bg2"/>
                </a:solidFill>
                <a:latin typeface="+mn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7511512" y="2407624"/>
            <a:ext cx="673289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067">
                <a:solidFill>
                  <a:schemeClr val="bg2"/>
                </a:solidFill>
                <a:latin typeface="+mn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8855816" y="2407624"/>
            <a:ext cx="673289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067">
                <a:solidFill>
                  <a:schemeClr val="bg2"/>
                </a:solidFill>
                <a:latin typeface="+mn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10200122" y="2407624"/>
            <a:ext cx="673289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067">
                <a:solidFill>
                  <a:schemeClr val="bg2"/>
                </a:solidFill>
                <a:latin typeface="+mn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0" name="Rectangle 29"/>
          <p:cNvSpPr/>
          <p:nvPr/>
        </p:nvSpPr>
        <p:spPr>
          <a:xfrm>
            <a:off x="2806448" y="3288959"/>
            <a:ext cx="8090153" cy="3796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935567" y="3288959"/>
            <a:ext cx="1734403" cy="379671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2" name="Rectangle 31"/>
          <p:cNvSpPr/>
          <p:nvPr/>
        </p:nvSpPr>
        <p:spPr>
          <a:xfrm>
            <a:off x="2806448" y="3668629"/>
            <a:ext cx="8090153" cy="3796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935567" y="3668629"/>
            <a:ext cx="1734403" cy="379671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4" name="Rectangle 33"/>
          <p:cNvSpPr/>
          <p:nvPr/>
        </p:nvSpPr>
        <p:spPr>
          <a:xfrm>
            <a:off x="2806448" y="4048300"/>
            <a:ext cx="8090153" cy="3796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935567" y="4048300"/>
            <a:ext cx="1734403" cy="379671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6" name="Rectangle 35"/>
          <p:cNvSpPr/>
          <p:nvPr/>
        </p:nvSpPr>
        <p:spPr>
          <a:xfrm>
            <a:off x="2806448" y="4427970"/>
            <a:ext cx="8090153" cy="3796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43" hasCustomPrompt="1"/>
          </p:nvPr>
        </p:nvSpPr>
        <p:spPr>
          <a:xfrm>
            <a:off x="935567" y="4427970"/>
            <a:ext cx="1734403" cy="379671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8" name="Rectangle 37"/>
          <p:cNvSpPr/>
          <p:nvPr/>
        </p:nvSpPr>
        <p:spPr>
          <a:xfrm>
            <a:off x="2806448" y="4807641"/>
            <a:ext cx="8090153" cy="3796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44" hasCustomPrompt="1"/>
          </p:nvPr>
        </p:nvSpPr>
        <p:spPr>
          <a:xfrm>
            <a:off x="935567" y="4807641"/>
            <a:ext cx="1734403" cy="379671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0" name="Rectangle 39"/>
          <p:cNvSpPr/>
          <p:nvPr/>
        </p:nvSpPr>
        <p:spPr>
          <a:xfrm>
            <a:off x="2806448" y="5166123"/>
            <a:ext cx="8090153" cy="3796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45" hasCustomPrompt="1"/>
          </p:nvPr>
        </p:nvSpPr>
        <p:spPr>
          <a:xfrm>
            <a:off x="935567" y="5166123"/>
            <a:ext cx="1734403" cy="379671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2" name="Rectangle 41"/>
          <p:cNvSpPr/>
          <p:nvPr/>
        </p:nvSpPr>
        <p:spPr>
          <a:xfrm>
            <a:off x="2806448" y="5545793"/>
            <a:ext cx="8090153" cy="3796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46" hasCustomPrompt="1"/>
          </p:nvPr>
        </p:nvSpPr>
        <p:spPr>
          <a:xfrm>
            <a:off x="935567" y="5545793"/>
            <a:ext cx="1734403" cy="379671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4" name="Title 1"/>
          <p:cNvSpPr>
            <a:spLocks noGrp="1"/>
          </p:cNvSpPr>
          <p:nvPr>
            <p:ph type="title" hasCustomPrompt="1"/>
          </p:nvPr>
        </p:nvSpPr>
        <p:spPr>
          <a:xfrm>
            <a:off x="2015067" y="833543"/>
            <a:ext cx="8161867" cy="695379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015067" y="1528923"/>
            <a:ext cx="8161867" cy="293685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04769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6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1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6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1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6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1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76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81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3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animBg="1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/>
      <p:bldP spid="4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5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AF004D-E91A-4229-BA9C-B854DA87F29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6095999" y="2180503"/>
            <a:ext cx="5160435" cy="6240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6" name="Rectangle 5"/>
          <p:cNvSpPr/>
          <p:nvPr/>
        </p:nvSpPr>
        <p:spPr>
          <a:xfrm>
            <a:off x="6095999" y="2801638"/>
            <a:ext cx="5160435" cy="6240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7" name="Rectangle 6"/>
          <p:cNvSpPr/>
          <p:nvPr/>
        </p:nvSpPr>
        <p:spPr>
          <a:xfrm>
            <a:off x="6095999" y="3422774"/>
            <a:ext cx="5160435" cy="6240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8" name="Rectangle 7"/>
          <p:cNvSpPr/>
          <p:nvPr/>
        </p:nvSpPr>
        <p:spPr>
          <a:xfrm>
            <a:off x="6095999" y="4043909"/>
            <a:ext cx="5160435" cy="6240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9" name="Rectangle 8"/>
          <p:cNvSpPr/>
          <p:nvPr/>
        </p:nvSpPr>
        <p:spPr>
          <a:xfrm>
            <a:off x="6095999" y="4665044"/>
            <a:ext cx="5160435" cy="6240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0" name="Rectangle 9"/>
          <p:cNvSpPr/>
          <p:nvPr/>
        </p:nvSpPr>
        <p:spPr>
          <a:xfrm>
            <a:off x="4343401" y="1559368"/>
            <a:ext cx="1752599" cy="624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1" name="Rectangle 10"/>
          <p:cNvSpPr/>
          <p:nvPr/>
        </p:nvSpPr>
        <p:spPr>
          <a:xfrm>
            <a:off x="6096000" y="1559368"/>
            <a:ext cx="5160434" cy="62409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2" name="Rectangle 11"/>
          <p:cNvSpPr/>
          <p:nvPr/>
        </p:nvSpPr>
        <p:spPr>
          <a:xfrm>
            <a:off x="4343400" y="2180503"/>
            <a:ext cx="1752600" cy="6240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3" name="Rectangle 12"/>
          <p:cNvSpPr/>
          <p:nvPr/>
        </p:nvSpPr>
        <p:spPr>
          <a:xfrm>
            <a:off x="4343400" y="2801638"/>
            <a:ext cx="1752600" cy="6240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4" name="Rectangle 13"/>
          <p:cNvSpPr/>
          <p:nvPr/>
        </p:nvSpPr>
        <p:spPr>
          <a:xfrm>
            <a:off x="4343400" y="3422774"/>
            <a:ext cx="1752600" cy="6240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5" name="Rectangle 14"/>
          <p:cNvSpPr/>
          <p:nvPr/>
        </p:nvSpPr>
        <p:spPr>
          <a:xfrm>
            <a:off x="4343400" y="4043909"/>
            <a:ext cx="1752600" cy="6240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6" name="Rectangle 15"/>
          <p:cNvSpPr/>
          <p:nvPr/>
        </p:nvSpPr>
        <p:spPr>
          <a:xfrm>
            <a:off x="4343400" y="4665044"/>
            <a:ext cx="1752600" cy="6240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439228" y="1681581"/>
            <a:ext cx="1560945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 i="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282651" y="1680100"/>
            <a:ext cx="2339109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 i="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8730674" y="1680100"/>
            <a:ext cx="2339109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 i="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4439228" y="2302716"/>
            <a:ext cx="1560945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333" i="0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4439228" y="2923851"/>
            <a:ext cx="1560945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333" i="0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4439228" y="3544986"/>
            <a:ext cx="1560945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333" i="0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4439228" y="4166121"/>
            <a:ext cx="1560945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333" i="0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4439228" y="4787256"/>
            <a:ext cx="1560945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333" i="0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6288424" y="2299974"/>
            <a:ext cx="2335344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6288424" y="2918148"/>
            <a:ext cx="2335344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6288424" y="3554331"/>
            <a:ext cx="2335344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6288424" y="4173956"/>
            <a:ext cx="2335344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6288424" y="4793396"/>
            <a:ext cx="2335344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8721437" y="2299974"/>
            <a:ext cx="2335344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8721437" y="2918148"/>
            <a:ext cx="2335344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8721437" y="3554331"/>
            <a:ext cx="2335344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8721437" y="4173956"/>
            <a:ext cx="2335344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8721437" y="4793396"/>
            <a:ext cx="2335344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1011768" y="3428471"/>
            <a:ext cx="3331633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932537"/>
            <a:ext cx="2923428" cy="243265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48267" y="3574543"/>
            <a:ext cx="2912533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858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3050"/>
                            </p:stCondLst>
                            <p:childTnLst>
                              <p:par>
                                <p:cTn id="18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5x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5999" y="1555449"/>
            <a:ext cx="5160435" cy="6240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6" name="Rectangle 5"/>
          <p:cNvSpPr/>
          <p:nvPr/>
        </p:nvSpPr>
        <p:spPr>
          <a:xfrm>
            <a:off x="6095999" y="2179843"/>
            <a:ext cx="5160435" cy="6240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7" name="Rectangle 6"/>
          <p:cNvSpPr/>
          <p:nvPr/>
        </p:nvSpPr>
        <p:spPr>
          <a:xfrm>
            <a:off x="6095999" y="2804237"/>
            <a:ext cx="5160435" cy="6240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8" name="Rectangle 7"/>
          <p:cNvSpPr/>
          <p:nvPr/>
        </p:nvSpPr>
        <p:spPr>
          <a:xfrm>
            <a:off x="6095999" y="3428630"/>
            <a:ext cx="5160435" cy="6240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9" name="Rectangle 8"/>
          <p:cNvSpPr/>
          <p:nvPr/>
        </p:nvSpPr>
        <p:spPr>
          <a:xfrm>
            <a:off x="6095999" y="4053024"/>
            <a:ext cx="5160435" cy="6240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0" name="Rectangle 9"/>
          <p:cNvSpPr/>
          <p:nvPr/>
        </p:nvSpPr>
        <p:spPr>
          <a:xfrm>
            <a:off x="4343401" y="931056"/>
            <a:ext cx="1752599" cy="62409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1" name="Rectangle 10"/>
          <p:cNvSpPr/>
          <p:nvPr/>
        </p:nvSpPr>
        <p:spPr>
          <a:xfrm>
            <a:off x="6096000" y="931056"/>
            <a:ext cx="5160434" cy="6240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2" name="Rectangle 11"/>
          <p:cNvSpPr/>
          <p:nvPr/>
        </p:nvSpPr>
        <p:spPr>
          <a:xfrm>
            <a:off x="4343400" y="1555449"/>
            <a:ext cx="1752600" cy="6240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3" name="Rectangle 12"/>
          <p:cNvSpPr/>
          <p:nvPr/>
        </p:nvSpPr>
        <p:spPr>
          <a:xfrm>
            <a:off x="4343400" y="2179843"/>
            <a:ext cx="1752600" cy="6240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4" name="Rectangle 13"/>
          <p:cNvSpPr/>
          <p:nvPr/>
        </p:nvSpPr>
        <p:spPr>
          <a:xfrm>
            <a:off x="4343400" y="2804237"/>
            <a:ext cx="1752600" cy="6240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5" name="Rectangle 14"/>
          <p:cNvSpPr/>
          <p:nvPr/>
        </p:nvSpPr>
        <p:spPr>
          <a:xfrm>
            <a:off x="4343400" y="3428630"/>
            <a:ext cx="1752600" cy="6240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6" name="Rectangle 15"/>
          <p:cNvSpPr/>
          <p:nvPr/>
        </p:nvSpPr>
        <p:spPr>
          <a:xfrm>
            <a:off x="4343400" y="4053024"/>
            <a:ext cx="1752600" cy="6240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439228" y="1038312"/>
            <a:ext cx="1560945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 i="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207677" y="1038312"/>
            <a:ext cx="1586519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 i="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7895081" y="1038312"/>
            <a:ext cx="1586519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 i="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4439228" y="1700173"/>
            <a:ext cx="1560945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333" i="0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4439228" y="2321308"/>
            <a:ext cx="1560945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333" i="0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4439228" y="2942443"/>
            <a:ext cx="1560945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333" i="0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4439228" y="3563578"/>
            <a:ext cx="1560945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333" i="0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4439228" y="4184713"/>
            <a:ext cx="1560945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333" i="0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6213450" y="1697431"/>
            <a:ext cx="1583965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6213450" y="2315605"/>
            <a:ext cx="1583965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6213450" y="2951788"/>
            <a:ext cx="1583965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6213450" y="3571413"/>
            <a:ext cx="1583965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6213450" y="4190853"/>
            <a:ext cx="1583965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7885844" y="1697431"/>
            <a:ext cx="1583965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7885844" y="2315605"/>
            <a:ext cx="1583965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7885844" y="2951788"/>
            <a:ext cx="1583965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7885844" y="3571413"/>
            <a:ext cx="1583965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7885844" y="4190853"/>
            <a:ext cx="1583965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1011768" y="3428471"/>
            <a:ext cx="3331633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932537"/>
            <a:ext cx="2874867" cy="2432655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48267" y="3574543"/>
            <a:ext cx="2864153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446433" y="6411940"/>
            <a:ext cx="45212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3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171767" y="5919158"/>
            <a:ext cx="812800" cy="67534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AF004D-E91A-4229-BA9C-B854DA87F29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9" name="Rectangle 38"/>
          <p:cNvSpPr/>
          <p:nvPr/>
        </p:nvSpPr>
        <p:spPr>
          <a:xfrm>
            <a:off x="6095999" y="4677418"/>
            <a:ext cx="5160435" cy="6240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43" name="Rectangle 42"/>
          <p:cNvSpPr/>
          <p:nvPr/>
        </p:nvSpPr>
        <p:spPr>
          <a:xfrm>
            <a:off x="6095999" y="5301810"/>
            <a:ext cx="5160435" cy="6240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44" name="Rectangle 43"/>
          <p:cNvSpPr/>
          <p:nvPr/>
        </p:nvSpPr>
        <p:spPr>
          <a:xfrm>
            <a:off x="4343400" y="4677418"/>
            <a:ext cx="1752600" cy="6240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45" name="Rectangle 44"/>
          <p:cNvSpPr/>
          <p:nvPr/>
        </p:nvSpPr>
        <p:spPr>
          <a:xfrm>
            <a:off x="4343400" y="5301810"/>
            <a:ext cx="1752600" cy="6240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4439228" y="4802887"/>
            <a:ext cx="1560945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333" i="0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4439228" y="5424023"/>
            <a:ext cx="1560945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333" i="0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6213450" y="4810722"/>
            <a:ext cx="1583965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43" hasCustomPrompt="1"/>
          </p:nvPr>
        </p:nvSpPr>
        <p:spPr>
          <a:xfrm>
            <a:off x="6213450" y="5430162"/>
            <a:ext cx="1583965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44" hasCustomPrompt="1"/>
          </p:nvPr>
        </p:nvSpPr>
        <p:spPr>
          <a:xfrm>
            <a:off x="7885844" y="4810722"/>
            <a:ext cx="1583965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45" hasCustomPrompt="1"/>
          </p:nvPr>
        </p:nvSpPr>
        <p:spPr>
          <a:xfrm>
            <a:off x="7885844" y="5430162"/>
            <a:ext cx="1583965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46" hasCustomPrompt="1"/>
          </p:nvPr>
        </p:nvSpPr>
        <p:spPr>
          <a:xfrm>
            <a:off x="9558237" y="1038312"/>
            <a:ext cx="1586519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 i="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47" hasCustomPrompt="1"/>
          </p:nvPr>
        </p:nvSpPr>
        <p:spPr>
          <a:xfrm>
            <a:off x="9549000" y="1697431"/>
            <a:ext cx="1583965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48" hasCustomPrompt="1"/>
          </p:nvPr>
        </p:nvSpPr>
        <p:spPr>
          <a:xfrm>
            <a:off x="9549000" y="2315605"/>
            <a:ext cx="1583965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49" hasCustomPrompt="1"/>
          </p:nvPr>
        </p:nvSpPr>
        <p:spPr>
          <a:xfrm>
            <a:off x="9549000" y="2951788"/>
            <a:ext cx="1583965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50" hasCustomPrompt="1"/>
          </p:nvPr>
        </p:nvSpPr>
        <p:spPr>
          <a:xfrm>
            <a:off x="9549000" y="3571413"/>
            <a:ext cx="1583965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51" hasCustomPrompt="1"/>
          </p:nvPr>
        </p:nvSpPr>
        <p:spPr>
          <a:xfrm>
            <a:off x="9549000" y="4190853"/>
            <a:ext cx="1583965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52" hasCustomPrompt="1"/>
          </p:nvPr>
        </p:nvSpPr>
        <p:spPr>
          <a:xfrm>
            <a:off x="9549000" y="4810722"/>
            <a:ext cx="1583965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Text Placeholder 5"/>
          <p:cNvSpPr>
            <a:spLocks noGrp="1"/>
          </p:cNvSpPr>
          <p:nvPr>
            <p:ph type="body" sz="quarter" idx="53" hasCustomPrompt="1"/>
          </p:nvPr>
        </p:nvSpPr>
        <p:spPr>
          <a:xfrm>
            <a:off x="9549000" y="5430162"/>
            <a:ext cx="1583965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61950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000"/>
                            </p:stCondLst>
                            <p:childTnLst>
                              <p:par>
                                <p:cTn id="1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1500"/>
                            </p:stCondLst>
                            <p:childTnLst>
                              <p:par>
                                <p:cTn id="25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3050"/>
                            </p:stCondLst>
                            <p:childTnLst>
                              <p:par>
                                <p:cTn id="26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/>
      <p:bldP spid="39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AF004D-E91A-4229-BA9C-B854DA87F29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935568" y="932537"/>
            <a:ext cx="3407833" cy="243265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48267" y="3574543"/>
            <a:ext cx="3395133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0155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 onl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935568" y="932537"/>
            <a:ext cx="3407833" cy="2432655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48267" y="3574543"/>
            <a:ext cx="3395133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446433" y="6411940"/>
            <a:ext cx="45212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171767" y="5919158"/>
            <a:ext cx="812800" cy="67534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AF004D-E91A-4229-BA9C-B854DA87F2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3053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 onl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AF004D-E91A-4229-BA9C-B854DA87F29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440083" y="932537"/>
            <a:ext cx="3456517" cy="243265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52783" y="3574543"/>
            <a:ext cx="3443635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82515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015067" y="2180503"/>
            <a:ext cx="8161867" cy="2496994"/>
          </a:xfrm>
        </p:spPr>
        <p:txBody>
          <a:bodyPr anchor="ctr">
            <a:normAutofit/>
          </a:bodyPr>
          <a:lstStyle>
            <a:lvl1pPr algn="ctr">
              <a:lnSpc>
                <a:spcPct val="130000"/>
              </a:lnSpc>
              <a:defRPr sz="2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37329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arch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514341" y="3147248"/>
            <a:ext cx="3657696" cy="56350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grpSp>
        <p:nvGrpSpPr>
          <p:cNvPr id="7" name="Group 6"/>
          <p:cNvGrpSpPr/>
          <p:nvPr/>
        </p:nvGrpSpPr>
        <p:grpSpPr>
          <a:xfrm rot="2700000">
            <a:off x="3713510" y="3307451"/>
            <a:ext cx="380049" cy="243097"/>
            <a:chOff x="4700814" y="3860800"/>
            <a:chExt cx="907506" cy="580572"/>
          </a:xfrm>
        </p:grpSpPr>
        <p:sp>
          <p:nvSpPr>
            <p:cNvPr id="5" name="Circle: Hollow 4"/>
            <p:cNvSpPr/>
            <p:nvPr userDrawn="1"/>
          </p:nvSpPr>
          <p:spPr>
            <a:xfrm>
              <a:off x="4700814" y="3860800"/>
              <a:ext cx="580572" cy="580572"/>
            </a:xfrm>
            <a:prstGeom prst="donut">
              <a:avLst>
                <a:gd name="adj" fmla="val 10648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" name="Rectangle: Rounded Corners 5"/>
            <p:cNvSpPr/>
            <p:nvPr userDrawn="1"/>
          </p:nvSpPr>
          <p:spPr>
            <a:xfrm>
              <a:off x="5225143" y="4107542"/>
              <a:ext cx="383177" cy="91077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287128" y="3171718"/>
            <a:ext cx="2770434" cy="502082"/>
          </a:xfrm>
        </p:spPr>
        <p:txBody>
          <a:bodyPr anchor="ctr">
            <a:norm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Rectangle 12"/>
          <p:cNvSpPr/>
          <p:nvPr/>
        </p:nvSpPr>
        <p:spPr>
          <a:xfrm>
            <a:off x="7293915" y="3147248"/>
            <a:ext cx="1485249" cy="56350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7399154" y="3239164"/>
            <a:ext cx="1269173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 i="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grpSp>
        <p:nvGrpSpPr>
          <p:cNvPr id="17" name="Group 16"/>
          <p:cNvGrpSpPr/>
          <p:nvPr/>
        </p:nvGrpSpPr>
        <p:grpSpPr>
          <a:xfrm rot="20515710">
            <a:off x="10285876" y="7215083"/>
            <a:ext cx="319314" cy="671390"/>
            <a:chOff x="3991428" y="1654628"/>
            <a:chExt cx="478971" cy="1006929"/>
          </a:xfrm>
          <a:solidFill>
            <a:schemeClr val="bg1"/>
          </a:solidFill>
        </p:grpSpPr>
        <p:sp>
          <p:nvSpPr>
            <p:cNvPr id="15" name="Isosceles Triangle 14"/>
            <p:cNvSpPr/>
            <p:nvPr userDrawn="1"/>
          </p:nvSpPr>
          <p:spPr>
            <a:xfrm>
              <a:off x="3991428" y="1654628"/>
              <a:ext cx="478971" cy="725714"/>
            </a:xfrm>
            <a:custGeom>
              <a:avLst/>
              <a:gdLst>
                <a:gd name="connsiteX0" fmla="*/ 0 w 478971"/>
                <a:gd name="connsiteY0" fmla="*/ 725714 h 725714"/>
                <a:gd name="connsiteX1" fmla="*/ 239486 w 478971"/>
                <a:gd name="connsiteY1" fmla="*/ 0 h 725714"/>
                <a:gd name="connsiteX2" fmla="*/ 478971 w 478971"/>
                <a:gd name="connsiteY2" fmla="*/ 725714 h 725714"/>
                <a:gd name="connsiteX3" fmla="*/ 0 w 478971"/>
                <a:gd name="connsiteY3" fmla="*/ 725714 h 725714"/>
                <a:gd name="connsiteX0" fmla="*/ 0 w 478971"/>
                <a:gd name="connsiteY0" fmla="*/ 725714 h 726622"/>
                <a:gd name="connsiteX1" fmla="*/ 239486 w 478971"/>
                <a:gd name="connsiteY1" fmla="*/ 0 h 726622"/>
                <a:gd name="connsiteX2" fmla="*/ 478971 w 478971"/>
                <a:gd name="connsiteY2" fmla="*/ 725714 h 726622"/>
                <a:gd name="connsiteX3" fmla="*/ 237672 w 478971"/>
                <a:gd name="connsiteY3" fmla="*/ 726622 h 726622"/>
                <a:gd name="connsiteX4" fmla="*/ 0 w 478971"/>
                <a:gd name="connsiteY4" fmla="*/ 725714 h 726622"/>
                <a:gd name="connsiteX0" fmla="*/ 0 w 478971"/>
                <a:gd name="connsiteY0" fmla="*/ 725714 h 725714"/>
                <a:gd name="connsiteX1" fmla="*/ 239486 w 478971"/>
                <a:gd name="connsiteY1" fmla="*/ 0 h 725714"/>
                <a:gd name="connsiteX2" fmla="*/ 478971 w 478971"/>
                <a:gd name="connsiteY2" fmla="*/ 725714 h 725714"/>
                <a:gd name="connsiteX3" fmla="*/ 231322 w 478971"/>
                <a:gd name="connsiteY3" fmla="*/ 637722 h 725714"/>
                <a:gd name="connsiteX4" fmla="*/ 0 w 478971"/>
                <a:gd name="connsiteY4" fmla="*/ 725714 h 725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971" h="725714">
                  <a:moveTo>
                    <a:pt x="0" y="725714"/>
                  </a:moveTo>
                  <a:lnTo>
                    <a:pt x="239486" y="0"/>
                  </a:lnTo>
                  <a:lnTo>
                    <a:pt x="478971" y="725714"/>
                  </a:lnTo>
                  <a:lnTo>
                    <a:pt x="231322" y="637722"/>
                  </a:lnTo>
                  <a:lnTo>
                    <a:pt x="0" y="72571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4175757" y="2255156"/>
              <a:ext cx="110312" cy="4064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38382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601"/>
                            </p:stCondLst>
                            <p:childTnLst>
                              <p:par>
                                <p:cTn id="21" presetID="42" presetClass="path" presetSubtype="0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44444E-6 -2.19478E-6 L -0.14575 -0.54638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31" y="-26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101"/>
                            </p:stCondLst>
                            <p:childTnLst>
                              <p:par>
                                <p:cTn id="2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6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351"/>
                            </p:stCondLst>
                            <p:childTnLst>
                              <p:par>
                                <p:cTn id="2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1000"/>
                  </p:st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3" grpId="0" animBg="1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AF004D-E91A-4229-BA9C-B854DA87F2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359092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/>
              <a:t>按一下圖示以新增圖片</a:t>
            </a:r>
            <a:endParaRPr kumimoji="1" lang="ja-JP" alt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2925657"/>
            <a:ext cx="10320867" cy="905070"/>
          </a:xfrm>
        </p:spPr>
        <p:txBody>
          <a:bodyPr anchor="b">
            <a:normAutofit/>
          </a:bodyPr>
          <a:lstStyle>
            <a:lvl1pPr algn="ctr">
              <a:defRPr sz="5334" spc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015068" y="3801490"/>
            <a:ext cx="8161866" cy="29700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bg1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2015068" y="5510696"/>
            <a:ext cx="8161866" cy="1043515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FontTx/>
              <a:buNone/>
              <a:defRPr sz="1067">
                <a:solidFill>
                  <a:schemeClr val="bg1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14654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7" presetClass="entr" presetSubtype="1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3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6" Type="http://schemas.openxmlformats.org/officeDocument/2006/relationships/slideLayout" Target="../slideLayouts/slideLayout76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97" Type="http://schemas.openxmlformats.org/officeDocument/2006/relationships/slideLayout" Target="../slideLayouts/slideLayout97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87" Type="http://schemas.openxmlformats.org/officeDocument/2006/relationships/slideLayout" Target="../slideLayouts/slideLayout87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6.xml"/><Relationship Id="rId3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5.xml"/><Relationship Id="rId2" Type="http://schemas.openxmlformats.org/officeDocument/2006/relationships/slideLayout" Target="../slideLayouts/slideLayout100.xml"/><Relationship Id="rId1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4.xml"/><Relationship Id="rId5" Type="http://schemas.openxmlformats.org/officeDocument/2006/relationships/slideLayout" Target="../slideLayouts/slideLayout103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5567" y="365126"/>
            <a:ext cx="10320867" cy="905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567" y="1414153"/>
            <a:ext cx="10320867" cy="4488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Master Text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46433" y="6411940"/>
            <a:ext cx="452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6934" y="5919158"/>
            <a:ext cx="1807633" cy="67534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00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fld id="{C8AF004D-E91A-4229-BA9C-B854DA87F2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522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txStyles>
    <p:titleStyle>
      <a:lvl1pPr algn="l" defTabSz="914324" rtl="0" eaLnBrk="1" latinLnBrk="0" hangingPunct="1">
        <a:lnSpc>
          <a:spcPct val="90000"/>
        </a:lnSpc>
        <a:spcBef>
          <a:spcPct val="0"/>
        </a:spcBef>
        <a:buNone/>
        <a:defRPr kumimoji="1" sz="36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24" rtl="0" eaLnBrk="1" latinLnBrk="0" hangingPunct="1">
        <a:lnSpc>
          <a:spcPct val="160000"/>
        </a:lnSpc>
        <a:spcBef>
          <a:spcPts val="0"/>
        </a:spcBef>
        <a:buFont typeface="Arial" panose="020B0604020202020204" pitchFamily="34" charset="0"/>
        <a:buNone/>
        <a:defRPr kumimoji="1" sz="1067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43" indent="-228581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04" indent="-228581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67" indent="-228581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29" indent="-228581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90" indent="-228581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53" indent="-228581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14" indent="-228581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76" indent="-228581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2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2" algn="l" defTabSz="91432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4" algn="l" defTabSz="91432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6" algn="l" defTabSz="91432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7" algn="l" defTabSz="91432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10" algn="l" defTabSz="91432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71" algn="l" defTabSz="91432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33" algn="l" defTabSz="91432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95" algn="l" defTabSz="91432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39">
          <p15:clr>
            <a:srgbClr val="F26B43"/>
          </p15:clr>
        </p15:guide>
        <p15:guide id="2" pos="5760">
          <p15:clr>
            <a:srgbClr val="F26B43"/>
          </p15:clr>
        </p15:guide>
        <p15:guide id="3" orient="horz" pos="881">
          <p15:clr>
            <a:srgbClr val="F26B43"/>
          </p15:clr>
        </p15:guide>
        <p15:guide id="4" orient="horz" pos="5598">
          <p15:clr>
            <a:srgbClr val="F26B43"/>
          </p15:clr>
        </p15:guide>
        <p15:guide id="5" pos="1224">
          <p15:clr>
            <a:srgbClr val="F26B43"/>
          </p15:clr>
        </p15:guide>
        <p15:guide id="6" pos="10296">
          <p15:clr>
            <a:srgbClr val="F26B43"/>
          </p15:clr>
        </p15:guide>
        <p15:guide id="7" pos="9616">
          <p15:clr>
            <a:srgbClr val="F26B43"/>
          </p15:clr>
        </p15:guide>
        <p15:guide id="8" pos="1904">
          <p15:clr>
            <a:srgbClr val="F26B43"/>
          </p15:clr>
        </p15:guide>
        <p15:guide id="9" pos="884">
          <p15:clr>
            <a:srgbClr val="F26B43"/>
          </p15:clr>
        </p15:guide>
        <p15:guide id="10" pos="10636">
          <p15:clr>
            <a:srgbClr val="F26B43"/>
          </p15:clr>
        </p15:guide>
        <p15:guide id="11" orient="horz" pos="2060">
          <p15:clr>
            <a:srgbClr val="F26B43"/>
          </p15:clr>
        </p15:guide>
        <p15:guide id="12" orient="horz" pos="4419">
          <p15:clr>
            <a:srgbClr val="F26B43"/>
          </p15:clr>
        </p15:guide>
        <p15:guide id="13" pos="7030">
          <p15:clr>
            <a:srgbClr val="F26B43"/>
          </p15:clr>
        </p15:guide>
        <p15:guide id="14" pos="4490">
          <p15:clr>
            <a:srgbClr val="F26B43"/>
          </p15:clr>
        </p15:guide>
        <p15:guide id="15" pos="410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5567" y="365126"/>
            <a:ext cx="10320867" cy="905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567" y="1414153"/>
            <a:ext cx="10320867" cy="4488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Master Text</a:t>
            </a:r>
          </a:p>
        </p:txBody>
      </p:sp>
    </p:spTree>
    <p:extLst>
      <p:ext uri="{BB962C8B-B14F-4D97-AF65-F5344CB8AC3E}">
        <p14:creationId xmlns:p14="http://schemas.microsoft.com/office/powerpoint/2010/main" val="4201511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</p:sldLayoutIdLst>
  <p:hf hdr="0" dt="0"/>
  <p:txStyles>
    <p:titleStyle>
      <a:lvl1pPr algn="l" defTabSz="914324" rtl="0" eaLnBrk="1" latinLnBrk="0" hangingPunct="1">
        <a:lnSpc>
          <a:spcPct val="90000"/>
        </a:lnSpc>
        <a:spcBef>
          <a:spcPct val="0"/>
        </a:spcBef>
        <a:buNone/>
        <a:defRPr kumimoji="1" sz="40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24" rtl="0" eaLnBrk="1" latinLnBrk="0" hangingPunct="1">
        <a:lnSpc>
          <a:spcPct val="160000"/>
        </a:lnSpc>
        <a:spcBef>
          <a:spcPts val="0"/>
        </a:spcBef>
        <a:buFont typeface="Arial" panose="020B0604020202020204" pitchFamily="34" charset="0"/>
        <a:buNone/>
        <a:defRPr kumimoji="1" sz="1067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43" indent="-228581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04" indent="-228581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67" indent="-228581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29" indent="-228581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90" indent="-228581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53" indent="-228581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14" indent="-228581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76" indent="-228581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2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2" algn="l" defTabSz="91432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4" algn="l" defTabSz="91432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6" algn="l" defTabSz="91432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7" algn="l" defTabSz="91432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10" algn="l" defTabSz="91432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71" algn="l" defTabSz="91432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33" algn="l" defTabSz="91432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95" algn="l" defTabSz="91432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39">
          <p15:clr>
            <a:srgbClr val="F26B43"/>
          </p15:clr>
        </p15:guide>
        <p15:guide id="2" pos="5760">
          <p15:clr>
            <a:srgbClr val="F26B43"/>
          </p15:clr>
        </p15:guide>
        <p15:guide id="3" orient="horz" pos="903">
          <p15:clr>
            <a:srgbClr val="F26B43"/>
          </p15:clr>
        </p15:guide>
        <p15:guide id="4" orient="horz" pos="5576">
          <p15:clr>
            <a:srgbClr val="F26B43"/>
          </p15:clr>
        </p15:guide>
        <p15:guide id="5" pos="1224">
          <p15:clr>
            <a:srgbClr val="F26B43"/>
          </p15:clr>
        </p15:guide>
        <p15:guide id="6" pos="10296">
          <p15:clr>
            <a:srgbClr val="F26B43"/>
          </p15:clr>
        </p15:guide>
        <p15:guide id="7" pos="9616">
          <p15:clr>
            <a:srgbClr val="F26B43"/>
          </p15:clr>
        </p15:guide>
        <p15:guide id="8" pos="1904">
          <p15:clr>
            <a:srgbClr val="F26B43"/>
          </p15:clr>
        </p15:guide>
        <p15:guide id="9" pos="884">
          <p15:clr>
            <a:srgbClr val="F26B43"/>
          </p15:clr>
        </p15:guide>
        <p15:guide id="10" pos="1063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015066" y="366816"/>
            <a:ext cx="8161867" cy="695379"/>
          </a:xfrm>
        </p:spPr>
        <p:txBody>
          <a:bodyPr>
            <a:normAutofit/>
          </a:bodyPr>
          <a:lstStyle/>
          <a:p>
            <a:r>
              <a:rPr lang="zh-TW" altLang="en-US" b="1" dirty="0"/>
              <a:t>第七組</a:t>
            </a:r>
            <a:endParaRPr kumimoji="1" lang="ja-JP" altLang="en-US" b="1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ja-JP" sz="1400" b="1" u="sng" spc="300" dirty="0">
                <a:solidFill>
                  <a:schemeClr val="accent3"/>
                </a:solidFill>
              </a:rPr>
              <a:t>PPT</a:t>
            </a:r>
            <a:r>
              <a:rPr lang="zh-TW" altLang="en-US" sz="1400" b="1" u="sng" spc="300" dirty="0">
                <a:solidFill>
                  <a:schemeClr val="accent3"/>
                </a:solidFill>
              </a:rPr>
              <a:t>小弟</a:t>
            </a:r>
            <a:r>
              <a:rPr lang="en-US" altLang="zh-TW" sz="1400" b="1" spc="300" dirty="0">
                <a:solidFill>
                  <a:schemeClr val="accent3"/>
                </a:solidFill>
              </a:rPr>
              <a:t>/</a:t>
            </a:r>
            <a:r>
              <a:rPr lang="zh-TW" altLang="en-US" sz="1400" b="1" u="sng" dirty="0">
                <a:solidFill>
                  <a:schemeClr val="accent3"/>
                </a:solidFill>
              </a:rPr>
              <a:t>補充註解</a:t>
            </a:r>
            <a:r>
              <a:rPr lang="en-US" altLang="zh-TW" sz="1400" b="1" dirty="0">
                <a:solidFill>
                  <a:schemeClr val="accent3"/>
                </a:solidFill>
              </a:rPr>
              <a:t>/</a:t>
            </a:r>
            <a:r>
              <a:rPr lang="zh-TW" altLang="en-US" sz="1400" b="1" u="sng" dirty="0">
                <a:solidFill>
                  <a:schemeClr val="accent3"/>
                </a:solidFill>
              </a:rPr>
              <a:t>支援</a:t>
            </a:r>
            <a:r>
              <a:rPr lang="en-US" altLang="ja-JP" sz="1400" b="1" u="sng" dirty="0">
                <a:solidFill>
                  <a:schemeClr val="accent3"/>
                </a:solidFill>
              </a:rPr>
              <a:t>Step0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35567" y="3977027"/>
            <a:ext cx="2805161" cy="390827"/>
          </a:xfrm>
        </p:spPr>
        <p:txBody>
          <a:bodyPr/>
          <a:lstStyle/>
          <a:p>
            <a:r>
              <a:rPr lang="zh-TW" altLang="en-US" b="1" dirty="0"/>
              <a:t>謝宗翰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947071" y="1029267"/>
            <a:ext cx="8297858" cy="293685"/>
          </a:xfrm>
        </p:spPr>
        <p:txBody>
          <a:bodyPr/>
          <a:lstStyle/>
          <a:p>
            <a:r>
              <a:rPr kumimoji="1" lang="en-US" altLang="ja-JP" b="1" dirty="0"/>
              <a:t>Image Processing </a:t>
            </a:r>
            <a:endParaRPr kumimoji="1" lang="ja-JP" altLang="en-US" b="1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algn="ctr"/>
            <a:r>
              <a:rPr lang="en-US" altLang="zh-TW" sz="1400" b="1" u="sng" dirty="0">
                <a:solidFill>
                  <a:schemeClr val="accent3"/>
                </a:solidFill>
              </a:rPr>
              <a:t>Step1</a:t>
            </a:r>
            <a:r>
              <a:rPr lang="en-US" altLang="zh-TW" sz="1400" b="1" dirty="0">
                <a:solidFill>
                  <a:schemeClr val="accent3"/>
                </a:solidFill>
              </a:rPr>
              <a:t>/</a:t>
            </a:r>
            <a:r>
              <a:rPr lang="en-US" altLang="zh-TW" sz="1400" b="1" u="sng" dirty="0">
                <a:solidFill>
                  <a:schemeClr val="accent3"/>
                </a:solidFill>
              </a:rPr>
              <a:t>Step0</a:t>
            </a:r>
            <a:endParaRPr lang="ja-JP" altLang="en-US" sz="1400" b="1" u="sng" dirty="0">
              <a:solidFill>
                <a:schemeClr val="accent3"/>
              </a:solidFill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zh-TW" altLang="en-US" b="1" dirty="0"/>
              <a:t>李庭競</a:t>
            </a:r>
            <a:endParaRPr lang="en-US" altLang="ja-JP" b="1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ja-JP" sz="1400" b="1" u="sng" dirty="0">
                <a:solidFill>
                  <a:schemeClr val="accent3"/>
                </a:solidFill>
              </a:rPr>
              <a:t>Step2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zh-TW" altLang="en-US" b="1" dirty="0"/>
              <a:t>鄭欣緹</a:t>
            </a:r>
            <a:endParaRPr lang="en-US" altLang="ja-JP" b="1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kumimoji="1" lang="zh-TW" altLang="en-US" dirty="0"/>
              <a:t>電機</a:t>
            </a:r>
            <a:r>
              <a:rPr kumimoji="1" lang="en-US" altLang="zh-TW" dirty="0"/>
              <a:t>112</a:t>
            </a:r>
            <a:r>
              <a:rPr kumimoji="1" lang="zh-TW" altLang="en-US" dirty="0"/>
              <a:t> </a:t>
            </a:r>
            <a:r>
              <a:rPr kumimoji="1" lang="en-US" altLang="zh-TW" dirty="0"/>
              <a:t>E14084078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sz="1400" dirty="0"/>
              <a:t> 機械</a:t>
            </a:r>
            <a:r>
              <a:rPr lang="en-US" altLang="zh-TW" sz="1400" dirty="0"/>
              <a:t>111</a:t>
            </a:r>
            <a:r>
              <a:rPr lang="zh-TW" altLang="en-US" sz="1400" dirty="0"/>
              <a:t> </a:t>
            </a:r>
            <a:r>
              <a:rPr lang="en-US" altLang="zh-TW" sz="1400" dirty="0"/>
              <a:t>E14073190</a:t>
            </a:r>
            <a:endParaRPr lang="ja-JP" altLang="en-US" sz="1400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kumimoji="1" lang="zh-TW" altLang="en-US" dirty="0"/>
              <a:t>機械</a:t>
            </a:r>
            <a:r>
              <a:rPr kumimoji="1" lang="en-US" altLang="zh-TW" dirty="0"/>
              <a:t>111</a:t>
            </a:r>
            <a:r>
              <a:rPr kumimoji="1" lang="zh-TW" altLang="en-US" dirty="0"/>
              <a:t> </a:t>
            </a:r>
            <a:r>
              <a:rPr lang="en-US" altLang="zh-TW" sz="1400" dirty="0"/>
              <a:t>E14073085</a:t>
            </a:r>
            <a:endParaRPr lang="ja-JP" altLang="en-US" sz="1400" dirty="0"/>
          </a:p>
          <a:p>
            <a:endParaRPr kumimoji="1" lang="ja-JP" altLang="en-US" dirty="0"/>
          </a:p>
        </p:txBody>
      </p:sp>
      <p:pic>
        <p:nvPicPr>
          <p:cNvPr id="18" name="圖片版面配置區 28" descr="一張含有 室外, 個人, 路面, 小男孩 的圖片&#10;&#10;自動產生的描述">
            <a:extLst>
              <a:ext uri="{FF2B5EF4-FFF2-40B4-BE49-F238E27FC236}">
                <a16:creationId xmlns:a16="http://schemas.microsoft.com/office/drawing/2014/main" id="{E6DCD5F5-E9CA-44C6-8389-1CB2E32A04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5" t="-509" r="25489" b="509"/>
          <a:stretch/>
        </p:blipFill>
        <p:spPr>
          <a:xfrm>
            <a:off x="1365271" y="2032630"/>
            <a:ext cx="1852083" cy="185236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</p:pic>
      <p:pic>
        <p:nvPicPr>
          <p:cNvPr id="19" name="圖片版面配置區 24" descr="一張含有 個人, 男人, 室內, 正面 的圖片&#10;&#10;自動產生的描述">
            <a:extLst>
              <a:ext uri="{FF2B5EF4-FFF2-40B4-BE49-F238E27FC236}">
                <a16:creationId xmlns:a16="http://schemas.microsoft.com/office/drawing/2014/main" id="{CB5DA7A1-EF2D-42D3-892D-0EE93FA230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" r="249"/>
          <a:stretch>
            <a:fillRect/>
          </a:stretch>
        </p:blipFill>
        <p:spPr>
          <a:xfrm>
            <a:off x="4872600" y="1515743"/>
            <a:ext cx="2446799" cy="244717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</p:pic>
      <p:pic>
        <p:nvPicPr>
          <p:cNvPr id="20" name="圖片版面配置區 26" descr="一張含有 草, 室外, 個人, 直立的 的圖片&#10;&#10;自動產生的描述">
            <a:extLst>
              <a:ext uri="{FF2B5EF4-FFF2-40B4-BE49-F238E27FC236}">
                <a16:creationId xmlns:a16="http://schemas.microsoft.com/office/drawing/2014/main" id="{6860824C-72F7-4EDD-81C6-D69717AC71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8" b="2178"/>
          <a:stretch>
            <a:fillRect/>
          </a:stretch>
        </p:blipFill>
        <p:spPr>
          <a:xfrm>
            <a:off x="8927811" y="2015398"/>
            <a:ext cx="1852083" cy="185236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710307775"/>
      </p:ext>
    </p:extLst>
  </p:cSld>
  <p:clrMapOvr>
    <a:masterClrMapping/>
  </p:clrMapOvr>
  <p:transition spd="slow" advTm="10518">
    <p:strips dir="r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800" b="1" dirty="0"/>
              <a:t>Q&amp;A</a:t>
            </a:r>
            <a:endParaRPr kumimoji="1" lang="ja-JP" altLang="en-US" sz="4800" b="1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015067" y="3429000"/>
            <a:ext cx="8161867" cy="5980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ja-JP" sz="1800" u="sng" dirty="0"/>
              <a:t>Any questions?</a:t>
            </a:r>
            <a:endParaRPr kumimoji="1" lang="ja-JP" altLang="en-US" sz="1800" u="sng" dirty="0"/>
          </a:p>
        </p:txBody>
      </p:sp>
    </p:spTree>
    <p:extLst>
      <p:ext uri="{BB962C8B-B14F-4D97-AF65-F5344CB8AC3E}">
        <p14:creationId xmlns:p14="http://schemas.microsoft.com/office/powerpoint/2010/main" val="1534145399"/>
      </p:ext>
    </p:extLst>
  </p:cSld>
  <p:clrMapOvr>
    <a:masterClrMapping/>
  </p:clrMapOvr>
  <p:transition spd="slow" advTm="13544">
    <p:strips dir="r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414656" y="2061371"/>
            <a:ext cx="3762277" cy="960500"/>
          </a:xfrm>
        </p:spPr>
        <p:txBody>
          <a:bodyPr>
            <a:normAutofit/>
          </a:bodyPr>
          <a:lstStyle/>
          <a:p>
            <a:r>
              <a:rPr lang="zh-TW" altLang="en-US" sz="1100" dirty="0"/>
              <a:t>有鑑於我們對於把</a:t>
            </a:r>
            <a:r>
              <a:rPr lang="en-US" altLang="zh-TW" sz="1100" dirty="0"/>
              <a:t>90%</a:t>
            </a:r>
            <a:r>
              <a:rPr lang="zh-TW" altLang="en-US" sz="1100" dirty="0"/>
              <a:t>資料挖掉再正確的還原回，來沒有頭緒。所以我們用取亂數的方式去挖，然後再取</a:t>
            </a:r>
            <a:r>
              <a:rPr lang="en-US" altLang="zh-TW" sz="1100" dirty="0"/>
              <a:t>Error</a:t>
            </a:r>
            <a:r>
              <a:rPr lang="zh-TW" altLang="en-US" sz="1100" dirty="0"/>
              <a:t>值最小的交上來。</a:t>
            </a:r>
            <a:endParaRPr lang="zh-TW" altLang="en-US" sz="1100" b="0" i="0" u="none" strike="noStrike" baseline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zh-TW" altLang="en-US" b="1" dirty="0"/>
              <a:t>產生亂數</a:t>
            </a:r>
            <a:endParaRPr kumimoji="1" lang="ja-JP" altLang="en-US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TW" altLang="en-US" dirty="0"/>
              <a:t>有鑑於原先使用</a:t>
            </a:r>
            <a:r>
              <a:rPr lang="en-US" altLang="zh-TW" dirty="0"/>
              <a:t>for</a:t>
            </a:r>
            <a:r>
              <a:rPr lang="zh-TW" altLang="en-US" dirty="0"/>
              <a:t>迴圈在這一段落會需要跑大約</a:t>
            </a:r>
            <a:r>
              <a:rPr lang="en-US" altLang="zh-TW" dirty="0"/>
              <a:t>30</a:t>
            </a:r>
            <a:r>
              <a:rPr lang="zh-TW" altLang="en-US" dirty="0"/>
              <a:t>秒，因此使用了</a:t>
            </a:r>
            <a:r>
              <a:rPr lang="en-US" altLang="zh-TW" dirty="0" err="1"/>
              <a:t>Matlab</a:t>
            </a:r>
            <a:r>
              <a:rPr lang="zh-TW" altLang="en-US" dirty="0"/>
              <a:t>矩陣邏輯的方式進行判斷，有效縮減時間。</a:t>
            </a:r>
            <a:endParaRPr lang="ja-JP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TW" altLang="en-US" b="1" dirty="0"/>
              <a:t>找出哪幾行被挖掉</a:t>
            </a:r>
            <a:endParaRPr kumimoji="1" lang="ja-JP" altLang="en-US" b="1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ja-JP" dirty="0"/>
              <a:t>At </a:t>
            </a:r>
            <a:r>
              <a:rPr lang="en-US" altLang="ja-JP" dirty="0" err="1"/>
              <a:t>ius</a:t>
            </a:r>
            <a:r>
              <a:rPr lang="en-US" altLang="ja-JP" dirty="0"/>
              <a:t> </a:t>
            </a:r>
            <a:r>
              <a:rPr lang="en-US" altLang="ja-JP" dirty="0" err="1"/>
              <a:t>aliquid</a:t>
            </a:r>
            <a:r>
              <a:rPr lang="en-US" altLang="ja-JP" dirty="0"/>
              <a:t> </a:t>
            </a:r>
            <a:r>
              <a:rPr lang="en-US" altLang="ja-JP" dirty="0" err="1"/>
              <a:t>dignissim</a:t>
            </a:r>
            <a:r>
              <a:rPr lang="en-US" altLang="ja-JP" dirty="0"/>
              <a:t> </a:t>
            </a:r>
            <a:r>
              <a:rPr lang="en-US" altLang="ja-JP" dirty="0" err="1"/>
              <a:t>aliquando</a:t>
            </a:r>
            <a:r>
              <a:rPr lang="en-US" altLang="ja-JP" dirty="0"/>
              <a:t>. </a:t>
            </a:r>
            <a:r>
              <a:rPr lang="en-US" altLang="ja-JP" dirty="0" err="1"/>
              <a:t>Te</a:t>
            </a:r>
            <a:r>
              <a:rPr lang="en-US" altLang="ja-JP" dirty="0"/>
              <a:t> consul </a:t>
            </a:r>
            <a:r>
              <a:rPr lang="en-US" altLang="ja-JP" dirty="0" err="1"/>
              <a:t>oporteat</a:t>
            </a:r>
            <a:r>
              <a:rPr lang="en-US" altLang="ja-JP" dirty="0"/>
              <a:t> </a:t>
            </a:r>
            <a:r>
              <a:rPr lang="en-US" altLang="ja-JP" dirty="0" err="1"/>
              <a:t>pri</a:t>
            </a:r>
            <a:r>
              <a:rPr lang="en-US" altLang="ja-JP" dirty="0"/>
              <a:t>, </a:t>
            </a:r>
            <a:r>
              <a:rPr lang="en-US" altLang="ja-JP" dirty="0" err="1"/>
              <a:t>invenire</a:t>
            </a:r>
            <a:r>
              <a:rPr lang="en-US" altLang="ja-JP" dirty="0"/>
              <a:t> </a:t>
            </a:r>
            <a:r>
              <a:rPr lang="en-US" altLang="ja-JP" dirty="0" err="1"/>
              <a:t>interesset</a:t>
            </a:r>
            <a:r>
              <a:rPr lang="en-US" altLang="ja-JP" dirty="0"/>
              <a:t> </a:t>
            </a:r>
            <a:r>
              <a:rPr lang="en-US" altLang="ja-JP" dirty="0" err="1"/>
              <a:t>eos</a:t>
            </a:r>
            <a:r>
              <a:rPr lang="en-US" altLang="ja-JP" dirty="0"/>
              <a:t> </a:t>
            </a:r>
            <a:r>
              <a:rPr lang="en-US" altLang="ja-JP" dirty="0" err="1"/>
              <a:t>te</a:t>
            </a:r>
            <a:r>
              <a:rPr lang="en-US" altLang="ja-JP" dirty="0"/>
              <a:t>.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zh-TW" altLang="en-US" dirty="0"/>
              <a:t>有請學姊幫忙ㄌ</a:t>
            </a:r>
            <a:endParaRPr kumimoji="1" lang="ja-JP" alt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310325" y="2882583"/>
            <a:ext cx="1819088" cy="1034592"/>
          </a:xfrm>
        </p:spPr>
        <p:txBody>
          <a:bodyPr>
            <a:normAutofit/>
          </a:bodyPr>
          <a:lstStyle/>
          <a:p>
            <a:pPr algn="ctr"/>
            <a:r>
              <a:rPr kumimoji="1" lang="zh-TW" altLang="en-US" sz="6000" b="1" u="sng" dirty="0"/>
              <a:t>目錄</a:t>
            </a:r>
            <a:endParaRPr kumimoji="1" lang="ja-JP" altLang="en-US" sz="6000" b="1" u="sn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TW" dirty="0"/>
              <a:t>Step0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ja-JP" dirty="0"/>
              <a:t>Step1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/>
              <a:t>Step2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93021352"/>
      </p:ext>
    </p:extLst>
  </p:cSld>
  <p:clrMapOvr>
    <a:masterClrMapping/>
  </p:clrMapOvr>
  <p:transition spd="slow" advTm="9147">
    <p:strips dir="r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>
          <a:xfrm>
            <a:off x="326203" y="141402"/>
            <a:ext cx="3556042" cy="2012539"/>
          </a:xfrm>
        </p:spPr>
        <p:txBody>
          <a:bodyPr>
            <a:normAutofit/>
          </a:bodyPr>
          <a:lstStyle/>
          <a:p>
            <a:r>
              <a:rPr kumimoji="1" lang="en-US" altLang="ja-JP" sz="4000" b="1" dirty="0"/>
              <a:t>Step0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06585816"/>
      </p:ext>
    </p:extLst>
  </p:cSld>
  <p:clrMapOvr>
    <a:masterClrMapping/>
  </p:clrMapOvr>
  <p:transition spd="slow" advTm="6640">
    <p:strips dir="r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F455AD26-1D68-4BB2-913A-44D238C7F4BF}"/>
              </a:ext>
            </a:extLst>
          </p:cNvPr>
          <p:cNvSpPr/>
          <p:nvPr/>
        </p:nvSpPr>
        <p:spPr>
          <a:xfrm>
            <a:off x="480767" y="1801236"/>
            <a:ext cx="3678076" cy="986119"/>
          </a:xfrm>
          <a:prstGeom prst="roundRect">
            <a:avLst/>
          </a:prstGeom>
          <a:noFill/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>
          <a:xfrm>
            <a:off x="411044" y="127344"/>
            <a:ext cx="3556042" cy="2012539"/>
          </a:xfrm>
        </p:spPr>
        <p:txBody>
          <a:bodyPr>
            <a:normAutofit/>
          </a:bodyPr>
          <a:lstStyle/>
          <a:p>
            <a:r>
              <a:rPr kumimoji="1" lang="en-US" altLang="ja-JP" sz="4000" b="1" dirty="0"/>
              <a:t>Step1</a:t>
            </a:r>
            <a:r>
              <a:rPr kumimoji="1" lang="zh-TW" altLang="en-US" sz="4000" b="1" dirty="0"/>
              <a:t>原</a:t>
            </a:r>
            <a:r>
              <a:rPr kumimoji="1" lang="en-US" altLang="zh-TW" sz="4000" b="1" dirty="0"/>
              <a:t>code</a:t>
            </a:r>
            <a:endParaRPr kumimoji="1" lang="ja-JP" altLang="en-US" sz="4000" b="1" dirty="0"/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7875A3AC-9874-4267-84F7-48C7A5659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160" y="3218963"/>
            <a:ext cx="9421278" cy="3375538"/>
          </a:xfrm>
          <a:prstGeom prst="rect">
            <a:avLst/>
          </a:prstGeom>
        </p:spPr>
      </p:pic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2D4B4007-CDA3-4B9B-8F0E-617D52FE431B}"/>
              </a:ext>
            </a:extLst>
          </p:cNvPr>
          <p:cNvSpPr/>
          <p:nvPr/>
        </p:nvSpPr>
        <p:spPr>
          <a:xfrm>
            <a:off x="1558574" y="4241938"/>
            <a:ext cx="4144641" cy="307776"/>
          </a:xfrm>
          <a:prstGeom prst="roundRect">
            <a:avLst/>
          </a:prstGeom>
          <a:noFill/>
          <a:ln w="38100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/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251607AE-3411-4FAA-846B-7D09CC61CC2F}"/>
              </a:ext>
            </a:extLst>
          </p:cNvPr>
          <p:cNvCxnSpPr>
            <a:cxnSpLocks/>
            <a:endCxn id="25" idx="3"/>
          </p:cNvCxnSpPr>
          <p:nvPr/>
        </p:nvCxnSpPr>
        <p:spPr>
          <a:xfrm flipH="1">
            <a:off x="5703215" y="3607405"/>
            <a:ext cx="188538" cy="788421"/>
          </a:xfrm>
          <a:prstGeom prst="straightConnector1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F3F247AB-7847-4BD8-873F-76E3C1A94110}"/>
              </a:ext>
            </a:extLst>
          </p:cNvPr>
          <p:cNvSpPr/>
          <p:nvPr/>
        </p:nvSpPr>
        <p:spPr>
          <a:xfrm>
            <a:off x="5113252" y="3304309"/>
            <a:ext cx="1890863" cy="316870"/>
          </a:xfrm>
          <a:prstGeom prst="roundRect">
            <a:avLst/>
          </a:prstGeom>
          <a:noFill/>
          <a:ln w="38100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254E85A6-B045-4E70-9519-810F517ED041}"/>
              </a:ext>
            </a:extLst>
          </p:cNvPr>
          <p:cNvSpPr txBox="1"/>
          <p:nvPr/>
        </p:nvSpPr>
        <p:spPr>
          <a:xfrm>
            <a:off x="5113252" y="3318083"/>
            <a:ext cx="1890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用意為找出</a:t>
            </a:r>
            <a:r>
              <a:rPr lang="zh-TW" altLang="en-US" sz="1400" b="1" dirty="0"/>
              <a:t>哪幾行有</a:t>
            </a:r>
            <a:r>
              <a:rPr lang="en-US" altLang="zh-TW" sz="1400" b="1" dirty="0"/>
              <a:t>0</a:t>
            </a:r>
            <a:endParaRPr lang="zh-TW" altLang="en-US" sz="1400" b="1" dirty="0"/>
          </a:p>
        </p:txBody>
      </p:sp>
      <p:pic>
        <p:nvPicPr>
          <p:cNvPr id="41" name="圖片 40">
            <a:extLst>
              <a:ext uri="{FF2B5EF4-FFF2-40B4-BE49-F238E27FC236}">
                <a16:creationId xmlns:a16="http://schemas.microsoft.com/office/drawing/2014/main" id="{216BA491-593B-45B1-8964-844441EF3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1107" y="2527403"/>
            <a:ext cx="6352277" cy="558386"/>
          </a:xfrm>
          <a:prstGeom prst="rect">
            <a:avLst/>
          </a:prstGeom>
        </p:spPr>
      </p:pic>
      <p:pic>
        <p:nvPicPr>
          <p:cNvPr id="44" name="圖片 43">
            <a:extLst>
              <a:ext uri="{FF2B5EF4-FFF2-40B4-BE49-F238E27FC236}">
                <a16:creationId xmlns:a16="http://schemas.microsoft.com/office/drawing/2014/main" id="{22440C7B-4DDC-4A73-B7B5-785DE313EC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7520"/>
          <a:stretch/>
        </p:blipFill>
        <p:spPr>
          <a:xfrm>
            <a:off x="5481107" y="88269"/>
            <a:ext cx="6299849" cy="1847343"/>
          </a:xfrm>
          <a:prstGeom prst="rect">
            <a:avLst/>
          </a:prstGeom>
        </p:spPr>
      </p:pic>
      <p:sp>
        <p:nvSpPr>
          <p:cNvPr id="46" name="箭號: 向下 45">
            <a:extLst>
              <a:ext uri="{FF2B5EF4-FFF2-40B4-BE49-F238E27FC236}">
                <a16:creationId xmlns:a16="http://schemas.microsoft.com/office/drawing/2014/main" id="{C02F7A9C-1380-455B-B0D5-A0ECCBC499AA}"/>
              </a:ext>
            </a:extLst>
          </p:cNvPr>
          <p:cNvSpPr/>
          <p:nvPr/>
        </p:nvSpPr>
        <p:spPr>
          <a:xfrm>
            <a:off x="8501702" y="2017427"/>
            <a:ext cx="311085" cy="428161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333F44C-0B4E-4273-B87E-A53624DBEBC0}"/>
              </a:ext>
            </a:extLst>
          </p:cNvPr>
          <p:cNvSpPr txBox="1"/>
          <p:nvPr/>
        </p:nvSpPr>
        <p:spPr>
          <a:xfrm>
            <a:off x="541784" y="1853833"/>
            <a:ext cx="35560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我們原本誤以為</a:t>
            </a:r>
            <a:r>
              <a:rPr lang="en-US" altLang="zh-TW" dirty="0">
                <a:solidFill>
                  <a:schemeClr val="bg1"/>
                </a:solidFill>
              </a:rPr>
              <a:t>0</a:t>
            </a:r>
            <a:r>
              <a:rPr lang="zh-TW" altLang="en-US" dirty="0">
                <a:solidFill>
                  <a:schemeClr val="bg1"/>
                </a:solidFill>
              </a:rPr>
              <a:t>比較少，後來發現我們的程式碼可以跑到</a:t>
            </a:r>
            <a:r>
              <a:rPr lang="en-US" altLang="zh-TW" dirty="0">
                <a:solidFill>
                  <a:schemeClr val="bg1"/>
                </a:solidFill>
              </a:rPr>
              <a:t>90%</a:t>
            </a:r>
            <a:r>
              <a:rPr lang="zh-TW" altLang="en-US" dirty="0">
                <a:solidFill>
                  <a:schemeClr val="bg1"/>
                </a:solidFill>
              </a:rPr>
              <a:t>，所以用了另外一個方法寫</a:t>
            </a:r>
          </a:p>
        </p:txBody>
      </p:sp>
    </p:spTree>
    <p:extLst>
      <p:ext uri="{BB962C8B-B14F-4D97-AF65-F5344CB8AC3E}">
        <p14:creationId xmlns:p14="http://schemas.microsoft.com/office/powerpoint/2010/main" val="3203982131"/>
      </p:ext>
    </p:extLst>
  </p:cSld>
  <p:clrMapOvr>
    <a:masterClrMapping/>
  </p:clrMapOvr>
  <p:transition spd="slow" advTm="6640">
    <p:strips dir="r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>
            <a:extLst>
              <a:ext uri="{FF2B5EF4-FFF2-40B4-BE49-F238E27FC236}">
                <a16:creationId xmlns:a16="http://schemas.microsoft.com/office/drawing/2014/main" id="{6B041CFE-7DDC-4461-B9A9-B908E0DB1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32" y="81320"/>
            <a:ext cx="3556042" cy="2012539"/>
          </a:xfrm>
        </p:spPr>
        <p:txBody>
          <a:bodyPr/>
          <a:lstStyle/>
          <a:p>
            <a:r>
              <a:rPr lang="en-US" altLang="zh-TW" b="1" dirty="0"/>
              <a:t>Step1</a:t>
            </a:r>
            <a:r>
              <a:rPr lang="zh-TW" altLang="en-US" b="1" dirty="0"/>
              <a:t>後來的</a:t>
            </a:r>
            <a:r>
              <a:rPr lang="en-US" altLang="zh-TW" b="1" dirty="0"/>
              <a:t>code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693362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>
          <a:xfrm>
            <a:off x="401618" y="81320"/>
            <a:ext cx="3556042" cy="2012539"/>
          </a:xfrm>
        </p:spPr>
        <p:txBody>
          <a:bodyPr>
            <a:normAutofit/>
          </a:bodyPr>
          <a:lstStyle/>
          <a:p>
            <a:r>
              <a:rPr kumimoji="1" lang="en-US" altLang="ja-JP" sz="4000" b="1" dirty="0"/>
              <a:t>Step2</a:t>
            </a:r>
            <a:endParaRPr kumimoji="1" lang="ja-JP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899429245"/>
      </p:ext>
    </p:extLst>
  </p:cSld>
  <p:clrMapOvr>
    <a:masterClrMapping/>
  </p:clrMapOvr>
  <p:transition spd="slow" advTm="6640">
    <p:strips dir="r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b="1" dirty="0"/>
              <a:t>遇到的問題</a:t>
            </a:r>
            <a:endParaRPr kumimoji="1" lang="ja-JP" alt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47661775"/>
      </p:ext>
    </p:extLst>
  </p:cSld>
  <p:clrMapOvr>
    <a:masterClrMapping/>
  </p:clrMapOvr>
  <p:transition spd="slow" advTm="4125">
    <p:strips dir="r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8</a:t>
            </a:fld>
            <a:endParaRPr kumimoji="1" lang="ja-JP" altLang="en-US" dirty="0"/>
          </a:p>
        </p:txBody>
      </p:sp>
      <p:sp>
        <p:nvSpPr>
          <p:cNvPr id="34" name="Title 33"/>
          <p:cNvSpPr>
            <a:spLocks noGrp="1"/>
          </p:cNvSpPr>
          <p:nvPr>
            <p:ph type="title"/>
          </p:nvPr>
        </p:nvSpPr>
        <p:spPr>
          <a:xfrm>
            <a:off x="935568" y="932537"/>
            <a:ext cx="3561018" cy="2432655"/>
          </a:xfrm>
        </p:spPr>
        <p:txBody>
          <a:bodyPr>
            <a:normAutofit/>
          </a:bodyPr>
          <a:lstStyle/>
          <a:p>
            <a:r>
              <a:rPr lang="zh-TW" altLang="en-US" sz="3200" b="1" dirty="0"/>
              <a:t>我們的</a:t>
            </a:r>
            <a:r>
              <a:rPr lang="en-US" altLang="zh-TW" sz="3200" b="1" dirty="0"/>
              <a:t>Data</a:t>
            </a:r>
            <a:r>
              <a:rPr lang="zh-TW" altLang="en-US" sz="3200" b="1" dirty="0"/>
              <a:t>修復率</a:t>
            </a:r>
            <a:endParaRPr lang="ja-JP" altLang="en-US" sz="3200" b="1" dirty="0"/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TW" altLang="en-US" dirty="0"/>
              <a:t>解釋</a:t>
            </a:r>
            <a:endParaRPr kumimoji="1" lang="ja-JP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791241D-F947-4213-9D31-A71F83AFB6A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99F4E5C2-05A5-4063-8032-62AF82E0701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EDFA95A1-43B9-4985-ADC1-CC2CE82D8E69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文字版面配置區 10">
            <a:extLst>
              <a:ext uri="{FF2B5EF4-FFF2-40B4-BE49-F238E27FC236}">
                <a16:creationId xmlns:a16="http://schemas.microsoft.com/office/drawing/2014/main" id="{271AE908-A377-47D6-9505-0874E1410442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3" name="文字版面配置區 12">
            <a:extLst>
              <a:ext uri="{FF2B5EF4-FFF2-40B4-BE49-F238E27FC236}">
                <a16:creationId xmlns:a16="http://schemas.microsoft.com/office/drawing/2014/main" id="{1A94AA32-61F1-4BBC-AB97-8E8CEDA129C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5" name="文字版面配置區 14">
            <a:extLst>
              <a:ext uri="{FF2B5EF4-FFF2-40B4-BE49-F238E27FC236}">
                <a16:creationId xmlns:a16="http://schemas.microsoft.com/office/drawing/2014/main" id="{AC633261-79CE-409A-BC8C-422972C17486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7" name="文字版面配置區 16">
            <a:extLst>
              <a:ext uri="{FF2B5EF4-FFF2-40B4-BE49-F238E27FC236}">
                <a16:creationId xmlns:a16="http://schemas.microsoft.com/office/drawing/2014/main" id="{189B2739-8A4B-42BE-AB9E-B96017C5037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9" name="文字版面配置區 18">
            <a:extLst>
              <a:ext uri="{FF2B5EF4-FFF2-40B4-BE49-F238E27FC236}">
                <a16:creationId xmlns:a16="http://schemas.microsoft.com/office/drawing/2014/main" id="{BCA0DDFF-A680-4E15-ADC5-52AA8AED9C9F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1" name="文字版面配置區 20">
            <a:extLst>
              <a:ext uri="{FF2B5EF4-FFF2-40B4-BE49-F238E27FC236}">
                <a16:creationId xmlns:a16="http://schemas.microsoft.com/office/drawing/2014/main" id="{6BFFEFBA-B6E7-4CE9-B547-578B97C097E2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3" name="文字版面配置區 22">
            <a:extLst>
              <a:ext uri="{FF2B5EF4-FFF2-40B4-BE49-F238E27FC236}">
                <a16:creationId xmlns:a16="http://schemas.microsoft.com/office/drawing/2014/main" id="{14E46B2D-045C-419C-9D62-8C05625969B9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5" name="文字版面配置區 24">
            <a:extLst>
              <a:ext uri="{FF2B5EF4-FFF2-40B4-BE49-F238E27FC236}">
                <a16:creationId xmlns:a16="http://schemas.microsoft.com/office/drawing/2014/main" id="{04711A6D-AA77-4477-9058-1B868546295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文字版面配置區 26">
            <a:extLst>
              <a:ext uri="{FF2B5EF4-FFF2-40B4-BE49-F238E27FC236}">
                <a16:creationId xmlns:a16="http://schemas.microsoft.com/office/drawing/2014/main" id="{8C0C90A5-0DD7-42EB-B4C6-DFE19DF74C59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9327031"/>
      </p:ext>
    </p:extLst>
  </p:cSld>
  <p:clrMapOvr>
    <a:masterClrMapping/>
  </p:clrMapOvr>
  <p:transition spd="slow" advTm="5001">
    <p:strips dir="r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55FB3EE6-E59D-49AD-BD1E-A788353969F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E399E03-909E-4F44-B04D-ACEC687E8C9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782E9A1-FD8D-4788-9CCB-23DA60B81523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2E7E70C-3A6E-4880-912A-42FAE9FB09A9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364F804B-6DC9-4DDE-8D50-2C512AD4B5D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96F77B71-3CEA-4E3F-8495-E5F1DFF29141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ACB7874F-2170-4DF4-9D30-82C5A25BEC1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D687324B-C919-47B5-AE0A-84F43F86DE0D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id="{617EFB41-6B1A-4FE9-8795-F3E322BC9B19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文字版面配置區 10">
            <a:extLst>
              <a:ext uri="{FF2B5EF4-FFF2-40B4-BE49-F238E27FC236}">
                <a16:creationId xmlns:a16="http://schemas.microsoft.com/office/drawing/2014/main" id="{12DAFEC6-3A34-4A44-A55D-BBCD69CE5F1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文字版面配置區 11">
            <a:extLst>
              <a:ext uri="{FF2B5EF4-FFF2-40B4-BE49-F238E27FC236}">
                <a16:creationId xmlns:a16="http://schemas.microsoft.com/office/drawing/2014/main" id="{C42A3778-FBD4-4B1E-B1C5-DE6001A75D24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3" name="文字版面配置區 12">
            <a:extLst>
              <a:ext uri="{FF2B5EF4-FFF2-40B4-BE49-F238E27FC236}">
                <a16:creationId xmlns:a16="http://schemas.microsoft.com/office/drawing/2014/main" id="{9C0147AA-A341-444D-BCDF-2AB9DAD684B3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4" name="標題 13">
            <a:extLst>
              <a:ext uri="{FF2B5EF4-FFF2-40B4-BE49-F238E27FC236}">
                <a16:creationId xmlns:a16="http://schemas.microsoft.com/office/drawing/2014/main" id="{8916E029-94AD-458B-9088-B823DB976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演算速度</a:t>
            </a:r>
          </a:p>
        </p:txBody>
      </p:sp>
    </p:spTree>
    <p:extLst>
      <p:ext uri="{BB962C8B-B14F-4D97-AF65-F5344CB8AC3E}">
        <p14:creationId xmlns:p14="http://schemas.microsoft.com/office/powerpoint/2010/main" val="441188864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">
  <a:themeElements>
    <a:clrScheme name="Polaris">
      <a:dk1>
        <a:srgbClr val="3C3C3C"/>
      </a:dk1>
      <a:lt1>
        <a:sysClr val="window" lastClr="FFFFFF"/>
      </a:lt1>
      <a:dk2>
        <a:srgbClr val="575454"/>
      </a:dk2>
      <a:lt2>
        <a:srgbClr val="E7E6E6"/>
      </a:lt2>
      <a:accent1>
        <a:srgbClr val="333333"/>
      </a:accent1>
      <a:accent2>
        <a:srgbClr val="515151"/>
      </a:accent2>
      <a:accent3>
        <a:srgbClr val="6F6F6F"/>
      </a:accent3>
      <a:accent4>
        <a:srgbClr val="8D8D8D"/>
      </a:accent4>
      <a:accent5>
        <a:srgbClr val="B2C7CE"/>
      </a:accent5>
      <a:accent6>
        <a:srgbClr val="009999"/>
      </a:accent6>
      <a:hlink>
        <a:srgbClr val="779CA8"/>
      </a:hlink>
      <a:folHlink>
        <a:srgbClr val="4A6A75"/>
      </a:folHlink>
    </a:clrScheme>
    <a:fontScheme name="Polaris">
      <a:majorFont>
        <a:latin typeface="Coo Hew"/>
        <a:ea typeface="Spica Neue Bold"/>
        <a:cs typeface=""/>
      </a:majorFont>
      <a:minorFont>
        <a:latin typeface="Gidole"/>
        <a:ea typeface="Spica Neue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>
            <a:lumMod val="60000"/>
            <a:lumOff val="4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5">
              <a:lumMod val="60000"/>
              <a:lumOff val="4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o Footer">
  <a:themeElements>
    <a:clrScheme name="Minimal">
      <a:dk1>
        <a:srgbClr val="3C3C3C"/>
      </a:dk1>
      <a:lt1>
        <a:sysClr val="window" lastClr="FFFFFF"/>
      </a:lt1>
      <a:dk2>
        <a:srgbClr val="575454"/>
      </a:dk2>
      <a:lt2>
        <a:srgbClr val="E7E6E6"/>
      </a:lt2>
      <a:accent1>
        <a:srgbClr val="333333"/>
      </a:accent1>
      <a:accent2>
        <a:srgbClr val="515151"/>
      </a:accent2>
      <a:accent3>
        <a:srgbClr val="6F6F6F"/>
      </a:accent3>
      <a:accent4>
        <a:srgbClr val="8D8D8D"/>
      </a:accent4>
      <a:accent5>
        <a:srgbClr val="B2C7CE"/>
      </a:accent5>
      <a:accent6>
        <a:srgbClr val="009999"/>
      </a:accent6>
      <a:hlink>
        <a:srgbClr val="0099CC"/>
      </a:hlink>
      <a:folHlink>
        <a:srgbClr val="007299"/>
      </a:folHlink>
    </a:clrScheme>
    <a:fontScheme name="Polaris">
      <a:majorFont>
        <a:latin typeface="Coo Hew"/>
        <a:ea typeface="Spica Neue Bold"/>
        <a:cs typeface=""/>
      </a:majorFont>
      <a:minorFont>
        <a:latin typeface="Gidole"/>
        <a:ea typeface="Spica Neue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Polaris</Template>
  <TotalTime>189</TotalTime>
  <Words>221</Words>
  <Application>Microsoft Office PowerPoint</Application>
  <PresentationFormat>寬螢幕</PresentationFormat>
  <Paragraphs>42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Coo Hew</vt:lpstr>
      <vt:lpstr>Gidole</vt:lpstr>
      <vt:lpstr>Arial</vt:lpstr>
      <vt:lpstr>Wingdings</vt:lpstr>
      <vt:lpstr>Contents</vt:lpstr>
      <vt:lpstr>No Footer</vt:lpstr>
      <vt:lpstr>第七組</vt:lpstr>
      <vt:lpstr>目錄</vt:lpstr>
      <vt:lpstr>Step0</vt:lpstr>
      <vt:lpstr>Step1原code</vt:lpstr>
      <vt:lpstr>Step1後來的code</vt:lpstr>
      <vt:lpstr>Step2</vt:lpstr>
      <vt:lpstr>遇到的問題</vt:lpstr>
      <vt:lpstr>我們的Data修復率</vt:lpstr>
      <vt:lpstr>演算速度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POLLUX</dc:title>
  <dc:creator>謝宗翰</dc:creator>
  <cp:lastModifiedBy>謝宗翰</cp:lastModifiedBy>
  <cp:revision>2</cp:revision>
  <dcterms:created xsi:type="dcterms:W3CDTF">2020-12-13T12:40:34Z</dcterms:created>
  <dcterms:modified xsi:type="dcterms:W3CDTF">2020-12-14T09:19:20Z</dcterms:modified>
</cp:coreProperties>
</file>