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6" r:id="rId6"/>
    <p:sldId id="265" r:id="rId7"/>
    <p:sldId id="267" r:id="rId8"/>
    <p:sldId id="260" r:id="rId9"/>
    <p:sldId id="261" r:id="rId10"/>
    <p:sldId id="268" r:id="rId11"/>
    <p:sldId id="262" r:id="rId12"/>
    <p:sldId id="269" r:id="rId13"/>
    <p:sldId id="259" r:id="rId14"/>
    <p:sldId id="274" r:id="rId15"/>
    <p:sldId id="276" r:id="rId16"/>
    <p:sldId id="270" r:id="rId17"/>
    <p:sldId id="272" r:id="rId18"/>
    <p:sldId id="271" r:id="rId19"/>
    <p:sldId id="273" r:id="rId20"/>
    <p:sldId id="275" r:id="rId21"/>
    <p:sldId id="263" r:id="rId22"/>
    <p:sldId id="26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67"/>
    <p:restoredTop sz="96327"/>
  </p:normalViewPr>
  <p:slideViewPr>
    <p:cSldViewPr snapToGrid="0" snapToObjects="1">
      <p:cViewPr varScale="1">
        <p:scale>
          <a:sx n="94" d="100"/>
          <a:sy n="94" d="100"/>
        </p:scale>
        <p:origin x="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8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Desafio Desenvolvimento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" y="4384100"/>
            <a:ext cx="9728615" cy="1117687"/>
          </a:xfrm>
        </p:spPr>
        <p:txBody>
          <a:bodyPr>
            <a:normAutofit/>
          </a:bodyPr>
          <a:lstStyle/>
          <a:p>
            <a:r>
              <a:rPr lang="pt-BR" sz="1900" dirty="0"/>
              <a:t>Análise, Prototipagem e Desenvolvimento Software para Gestão de Consultórios Médicos</a:t>
            </a:r>
            <a:endParaRPr lang="pt-BR"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Com linguagem que está sendo aplicada no curso do Senac desenvolva a aplicação que foi proposta</a:t>
            </a:r>
            <a:endParaRPr lang="pt-BR" dirty="0"/>
          </a:p>
          <a:p>
            <a:endParaRPr lang="pt-BR" dirty="0"/>
          </a:p>
          <a:p>
            <a:r>
              <a:rPr lang="pt-BR" dirty="0"/>
              <a:t>As mentorias podem lhe auxiliar nas melhores práticas em relação a arquitetura do software</a:t>
            </a:r>
            <a:endParaRPr lang="pt-BR" dirty="0"/>
          </a:p>
          <a:p>
            <a:endParaRPr lang="pt-BR" dirty="0"/>
          </a:p>
          <a:p>
            <a:r>
              <a:rPr lang="pt-BR" dirty="0"/>
              <a:t>As discussões entre os colegas de trabalho também podem ajudar más lembre não estamos na escola aqui não é preciso “passar” e sim entender oque estamos fazendo.</a:t>
            </a:r>
            <a:endParaRPr lang="pt-BR" dirty="0"/>
          </a:p>
          <a:p>
            <a:endParaRPr lang="pt-BR" dirty="0"/>
          </a:p>
          <a:p>
            <a:r>
              <a:rPr lang="pt-BR" dirty="0"/>
              <a:t>Desenvolvedores dificilmente escrevem igual o mesmo código.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Mínimos Exigidos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80321" y="2278505"/>
            <a:ext cx="933300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Sistema deve permitir gerenciamento de dados lançados por múltiplos Médicos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Armazenamento dados dos Pacientes e Médicos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Gerenciamento de Consultas e dentro de cada consulta terá o prontuário do paciente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Gerenciamento dos prontuários dos pacientes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Prontuário (Mínimo)</a:t>
            </a:r>
            <a:endParaRPr lang="pt-B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Relato das informações de descrição do paciente</a:t>
            </a:r>
            <a:endParaRPr lang="pt-B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Relatório das informações que foram Descritas pelo médico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Gerenciamento de cada uma das vezes que o paciente veio ao consultório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Datas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Prontuário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Detalhes informados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0162" y="2203554"/>
            <a:ext cx="9764020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/>
              <a:t>	Realize a Exportação de arquivo texto contendo informações cadastrais </a:t>
            </a:r>
            <a:endParaRPr lang="pt-BR" sz="2200" dirty="0"/>
          </a:p>
          <a:p>
            <a:r>
              <a:rPr lang="pt-BR" sz="2200" dirty="0"/>
              <a:t>através de layout </a:t>
            </a:r>
            <a:r>
              <a:rPr lang="pt-BR" sz="2200" dirty="0" err="1"/>
              <a:t>pré</a:t>
            </a:r>
            <a:r>
              <a:rPr lang="pt-BR" sz="2200" dirty="0"/>
              <a:t> definido </a:t>
            </a:r>
            <a:endParaRPr lang="pt-BR" sz="2200" dirty="0"/>
          </a:p>
          <a:p>
            <a:endParaRPr lang="pt-B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/>
              <a:t>	Obrigatório o uso de:</a:t>
            </a:r>
            <a:endParaRPr lang="pt-BR" sz="2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200" dirty="0"/>
              <a:t>Objetos (</a:t>
            </a:r>
            <a:r>
              <a:rPr lang="pt-BR" sz="2200" dirty="0" err="1"/>
              <a:t>Class</a:t>
            </a:r>
            <a:r>
              <a:rPr lang="pt-BR" sz="2200" dirty="0"/>
              <a:t> “</a:t>
            </a:r>
            <a:r>
              <a:rPr lang="pt-BR" sz="2200" dirty="0" err="1"/>
              <a:t>TObject</a:t>
            </a:r>
            <a:r>
              <a:rPr lang="pt-BR" sz="2200" dirty="0"/>
              <a:t>”) e </a:t>
            </a:r>
            <a:endParaRPr lang="pt-BR" sz="2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200" dirty="0"/>
              <a:t>Lista de Objetos (“</a:t>
            </a:r>
            <a:r>
              <a:rPr lang="pt-BR" sz="2200" dirty="0" err="1"/>
              <a:t>TObjectList</a:t>
            </a:r>
            <a:r>
              <a:rPr lang="pt-BR" sz="2200" dirty="0"/>
              <a:t>”)</a:t>
            </a:r>
            <a:endParaRPr lang="pt-BR" sz="2200" dirty="0"/>
          </a:p>
          <a:p>
            <a:endParaRPr lang="pt-B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/>
              <a:t>	Será obrigatório a exportação de 1 arquivo com dados: </a:t>
            </a:r>
            <a:endParaRPr lang="pt-BR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200" dirty="0"/>
              <a:t>Cadastro Pacientes</a:t>
            </a:r>
            <a:endParaRPr lang="pt-BR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200" dirty="0"/>
              <a:t>Cadastro Médicos</a:t>
            </a:r>
            <a:endParaRPr lang="pt-BR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200" dirty="0"/>
              <a:t>Consultas</a:t>
            </a:r>
            <a:endParaRPr lang="pt-B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200" dirty="0"/>
          </a:p>
          <a:p>
            <a:endParaRPr lang="pt-BR" sz="2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0162" y="2203554"/>
            <a:ext cx="946925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/>
              <a:t>As informações dentro do arquivo deverão ser separadas por “|”</a:t>
            </a:r>
            <a:endParaRPr lang="pt-B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/>
              <a:t>Deverá ser possível gerar o arquivo de integração a qualquer momento</a:t>
            </a:r>
            <a:endParaRPr lang="pt-B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/>
              <a:t>O Nome do arquivo deverá ser </a:t>
            </a:r>
            <a:endParaRPr lang="pt-BR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200" dirty="0"/>
              <a:t>“</a:t>
            </a:r>
            <a:r>
              <a:rPr lang="pt-BR" sz="2200" dirty="0" err="1"/>
              <a:t>integracaomed.exp</a:t>
            </a:r>
            <a:r>
              <a:rPr lang="pt-BR" sz="2200" dirty="0"/>
              <a:t>”</a:t>
            </a:r>
            <a:endParaRPr lang="pt-BR" sz="2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0162" y="2203554"/>
            <a:ext cx="861851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/>
              <a:t>Passo a passo para Exportação</a:t>
            </a:r>
            <a:endParaRPr lang="pt-B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200" dirty="0"/>
              <a:t>Existir uma </a:t>
            </a:r>
            <a:r>
              <a:rPr lang="pt-BR" sz="2200" dirty="0" err="1"/>
              <a:t>Class</a:t>
            </a:r>
            <a:r>
              <a:rPr lang="pt-BR" sz="2200" dirty="0"/>
              <a:t> (</a:t>
            </a:r>
            <a:r>
              <a:rPr lang="pt-BR" sz="2200" dirty="0" err="1"/>
              <a:t>TObject</a:t>
            </a:r>
            <a:r>
              <a:rPr lang="pt-BR" sz="2200" dirty="0"/>
              <a:t>) para cada um dos tipos de dados</a:t>
            </a:r>
            <a:endParaRPr lang="pt-BR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200" dirty="0"/>
              <a:t>Extração de dados do Banco de Dados</a:t>
            </a:r>
            <a:endParaRPr lang="pt-BR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200" dirty="0"/>
              <a:t>Armazenamento dos dados em um </a:t>
            </a:r>
            <a:r>
              <a:rPr lang="pt-BR" sz="2200" dirty="0" err="1"/>
              <a:t>TObjectList</a:t>
            </a:r>
            <a:endParaRPr lang="pt-BR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200" dirty="0"/>
              <a:t>Processamento do </a:t>
            </a:r>
            <a:r>
              <a:rPr lang="pt-BR" sz="2200" dirty="0" err="1"/>
              <a:t>TObjectList</a:t>
            </a:r>
            <a:r>
              <a:rPr lang="pt-BR" sz="2200" dirty="0"/>
              <a:t> para Gerar o Arquivo</a:t>
            </a:r>
            <a:endParaRPr lang="pt-BR" sz="2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Layout (Desafio)</a:t>
            </a:r>
            <a:endParaRPr lang="pt-BR" dirty="0"/>
          </a:p>
        </p:txBody>
      </p:sp>
      <p:graphicFrame>
        <p:nvGraphicFramePr>
          <p:cNvPr id="3" name="Tabela 4"/>
          <p:cNvGraphicFramePr>
            <a:graphicFrameLocks noGrp="1"/>
          </p:cNvGraphicFramePr>
          <p:nvPr/>
        </p:nvGraphicFramePr>
        <p:xfrm>
          <a:off x="1657245" y="2818289"/>
          <a:ext cx="925559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677"/>
                <a:gridCol w="3374119"/>
                <a:gridCol w="2313898"/>
                <a:gridCol w="231389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Posição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Tamanho Máximo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Observação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Identificador Tipo de Registro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Fixo Valor “</a:t>
                      </a:r>
                      <a:r>
                        <a:rPr lang="pt-BR" dirty="0" err="1"/>
                        <a:t>P</a:t>
                      </a:r>
                      <a:r>
                        <a:rPr lang="pt-BR" dirty="0"/>
                        <a:t>”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ID/Código/Chave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 Cadastro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Formato DDMMYYYY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CPF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Sem Formatação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Cidade / Município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Demais campos fica a critério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839449" y="2308485"/>
            <a:ext cx="255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Cadastro de Pacientes: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Layout (Desafio)</a:t>
            </a:r>
            <a:endParaRPr lang="pt-BR" dirty="0"/>
          </a:p>
        </p:txBody>
      </p:sp>
      <p:graphicFrame>
        <p:nvGraphicFramePr>
          <p:cNvPr id="3" name="Tabela 4"/>
          <p:cNvGraphicFramePr>
            <a:graphicFrameLocks noGrp="1"/>
          </p:cNvGraphicFramePr>
          <p:nvPr/>
        </p:nvGraphicFramePr>
        <p:xfrm>
          <a:off x="1657245" y="2818289"/>
          <a:ext cx="925559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677"/>
                <a:gridCol w="3374119"/>
                <a:gridCol w="2313898"/>
                <a:gridCol w="231389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Posição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Tamanho Máximo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Observação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Identificador Tipo de Registro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Fixo Valor “M”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ID/Código/Chave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 Cadastro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Formato DDMMYYYY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CPF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Sem Formatação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CRM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Demais campos fica a critério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839449" y="2308485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Cadastro de Médicos: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Layout (Desafio)</a:t>
            </a:r>
            <a:endParaRPr lang="pt-BR" dirty="0"/>
          </a:p>
        </p:txBody>
      </p:sp>
      <p:graphicFrame>
        <p:nvGraphicFramePr>
          <p:cNvPr id="3" name="Tabela 4"/>
          <p:cNvGraphicFramePr>
            <a:graphicFrameLocks noGrp="1"/>
          </p:cNvGraphicFramePr>
          <p:nvPr/>
        </p:nvGraphicFramePr>
        <p:xfrm>
          <a:off x="1657245" y="2818289"/>
          <a:ext cx="925559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677"/>
                <a:gridCol w="3374119"/>
                <a:gridCol w="2313898"/>
                <a:gridCol w="231389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Posição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Tamanho Máximo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Observação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Identificador Tipo de Registro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Fixo Valor “C”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ID/Código/Chave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 Consulta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/>
                        <a:t>Formato DDMMYYYY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 Lançamento Consulta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Formato DDMMYYYY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Hora Consulta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HH:MM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Código Paciente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Código Médico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 Prontuário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Demais campos fica a critério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839449" y="2308485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Cadastro de Consultas: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Arquivo Final (Desafio)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600" y="2402382"/>
            <a:ext cx="8504800" cy="34052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393199" y="1964353"/>
            <a:ext cx="8913017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pt-BR" sz="2100" b="1" dirty="0"/>
          </a:p>
          <a:p>
            <a:pPr algn="ctr"/>
            <a:r>
              <a:rPr lang="pt-BR" sz="2100" b="1" dirty="0"/>
              <a:t>A apresentação deverá se concentrar em</a:t>
            </a:r>
            <a:endParaRPr lang="pt-BR" sz="2100" b="1" dirty="0"/>
          </a:p>
          <a:p>
            <a:endParaRPr lang="pt-BR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100" dirty="0"/>
              <a:t>Análise do Sistema</a:t>
            </a:r>
            <a:endParaRPr lang="pt-BR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100" dirty="0"/>
              <a:t>Detalhamento do sistema que foi avaliado e as funcionalidades vistas</a:t>
            </a:r>
            <a:endParaRPr lang="pt-BR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100" dirty="0"/>
              <a:t>Apresentação do sistema desenvolvido </a:t>
            </a:r>
            <a:endParaRPr lang="pt-BR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100" dirty="0"/>
              <a:t>Tempo Máximo por Pessoa (15 Minutos)</a:t>
            </a:r>
            <a:endParaRPr lang="pt-BR" sz="2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100" dirty="0"/>
              <a:t>Ajustar a apresentação proposta para não passar deste tempo</a:t>
            </a:r>
            <a:endParaRPr lang="pt-BR" sz="2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100" dirty="0"/>
              <a:t>Treinar com antecedência</a:t>
            </a:r>
            <a:endParaRPr lang="pt-BR" sz="2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100" dirty="0"/>
              <a:t>Testar sistema para acesso fora da maquina local</a:t>
            </a:r>
            <a:endParaRPr lang="pt-BR" sz="2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171700"/>
            <a:ext cx="9613861" cy="441794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Estudo de Caso</a:t>
            </a:r>
            <a:endParaRPr lang="pt-BR" dirty="0"/>
          </a:p>
          <a:p>
            <a:pPr lvl="1"/>
            <a:r>
              <a:rPr lang="pt-BR" dirty="0"/>
              <a:t>Avaliar sistemas do mercado que possuam a funcionalidade</a:t>
            </a:r>
            <a:endParaRPr lang="pt-BR" dirty="0"/>
          </a:p>
          <a:p>
            <a:pPr lvl="1"/>
            <a:r>
              <a:rPr lang="pt-BR" dirty="0"/>
              <a:t>Análise</a:t>
            </a:r>
            <a:endParaRPr lang="pt-BR" dirty="0"/>
          </a:p>
          <a:p>
            <a:pPr lvl="1"/>
            <a:r>
              <a:rPr lang="pt-BR" dirty="0"/>
              <a:t>Modelar em documento de texto os requisitos básicos do sistema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Prototipagem</a:t>
            </a:r>
            <a:endParaRPr lang="pt-BR" dirty="0"/>
          </a:p>
          <a:p>
            <a:pPr lvl="1"/>
            <a:r>
              <a:rPr lang="pt-BR" dirty="0"/>
              <a:t>Modelar as telas em uma aplicação que permita </a:t>
            </a:r>
            <a:r>
              <a:rPr lang="pt-BR" dirty="0" err="1"/>
              <a:t>prototipar</a:t>
            </a:r>
            <a:r>
              <a:rPr lang="pt-BR" dirty="0"/>
              <a:t> as interfaces do usuário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Banco de Dados</a:t>
            </a:r>
            <a:endParaRPr lang="pt-BR" dirty="0"/>
          </a:p>
          <a:p>
            <a:pPr lvl="1"/>
            <a:r>
              <a:rPr lang="pt-BR" dirty="0"/>
              <a:t>Estruture em um banco de dados relacional como os dados serão representados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Desenvolvimento</a:t>
            </a:r>
            <a:endParaRPr lang="pt-BR" dirty="0"/>
          </a:p>
          <a:p>
            <a:pPr lvl="1"/>
            <a:r>
              <a:rPr lang="pt-BR" dirty="0"/>
              <a:t>Implementar em linguagem de programação o software proposto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Desafio</a:t>
            </a:r>
            <a:endParaRPr lang="pt-BR" dirty="0"/>
          </a:p>
          <a:p>
            <a:pPr lvl="1"/>
            <a:r>
              <a:rPr lang="pt-BR" dirty="0"/>
              <a:t>Realizar a exportação dos dados de cadastro do sistema em formato texto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Datas e Entregas</a:t>
            </a:r>
            <a:endParaRPr lang="pt-BR" dirty="0"/>
          </a:p>
        </p:txBody>
      </p:sp>
      <p:graphicFrame>
        <p:nvGraphicFramePr>
          <p:cNvPr id="4" name="Tabela 4"/>
          <p:cNvGraphicFramePr>
            <a:graphicFrameLocks noGrp="1"/>
          </p:cNvGraphicFramePr>
          <p:nvPr/>
        </p:nvGraphicFramePr>
        <p:xfrm>
          <a:off x="1378262" y="2335412"/>
          <a:ext cx="9435475" cy="376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069"/>
                <a:gridCol w="1487069"/>
                <a:gridCol w="6461337"/>
              </a:tblGrid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dirty="0">
                          <a:effectLst/>
                        </a:rPr>
                        <a:t>Responsável</a:t>
                      </a:r>
                      <a:endParaRPr lang="pt-BR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dirty="0">
                          <a:effectLst/>
                        </a:rPr>
                        <a:t>Datas</a:t>
                      </a:r>
                      <a:endParaRPr lang="pt-BR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dirty="0">
                          <a:effectLst/>
                        </a:rPr>
                        <a:t>Descrição</a:t>
                      </a:r>
                      <a:endParaRPr lang="pt-BR" dirty="0">
                        <a:effectLst/>
                      </a:endParaRPr>
                    </a:p>
                  </a:txBody>
                  <a:tcPr marL="0" marR="0" marT="19050" marB="19050" anchor="b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dirty="0">
                          <a:effectLst/>
                        </a:rPr>
                        <a:t>Empresa</a:t>
                      </a:r>
                      <a:endParaRPr lang="pt-BR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dirty="0">
                          <a:effectLst/>
                        </a:rPr>
                        <a:t>03/02/2023</a:t>
                      </a:r>
                      <a:endParaRPr lang="pt-BR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dirty="0">
                          <a:effectLst/>
                        </a:rPr>
                        <a:t>Entrega do Tema Projeto e Explicações</a:t>
                      </a:r>
                      <a:endParaRPr lang="pt-BR" dirty="0">
                        <a:effectLst/>
                      </a:endParaRPr>
                    </a:p>
                  </a:txBody>
                  <a:tcPr marL="0" marR="0" marT="19050" marB="1905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>
                          <a:effectLst/>
                        </a:rPr>
                        <a:t>Aprendizes</a:t>
                      </a:r>
                      <a:endParaRPr lang="pt-BR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dirty="0">
                          <a:effectLst/>
                        </a:rPr>
                        <a:t>17/02/2023</a:t>
                      </a:r>
                      <a:endParaRPr lang="pt-BR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dirty="0">
                          <a:effectLst/>
                        </a:rPr>
                        <a:t>Entregar Planejamento (Inicial)</a:t>
                      </a:r>
                      <a:endParaRPr lang="pt-BR" dirty="0">
                        <a:effectLst/>
                      </a:endParaRPr>
                    </a:p>
                  </a:txBody>
                  <a:tcPr marL="0" marR="0" marT="19050" marB="1905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>
                          <a:effectLst/>
                        </a:rPr>
                        <a:t>Empresa</a:t>
                      </a:r>
                      <a:endParaRPr lang="pt-BR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dirty="0">
                          <a:effectLst/>
                        </a:rPr>
                        <a:t>01/04/2023</a:t>
                      </a:r>
                      <a:endParaRPr lang="pt-BR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dirty="0">
                          <a:effectLst/>
                        </a:rPr>
                        <a:t>Entregar Sistema Teste Importador dos Arquivos (Desafio)</a:t>
                      </a:r>
                      <a:endParaRPr lang="pt-BR" dirty="0">
                        <a:effectLst/>
                      </a:endParaRPr>
                    </a:p>
                  </a:txBody>
                  <a:tcPr marL="0" marR="0" marT="19050" marB="19050" anchor="b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dirty="0">
                          <a:effectLst/>
                        </a:rPr>
                        <a:t>Aprendizes</a:t>
                      </a:r>
                      <a:endParaRPr lang="pt-BR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dirty="0">
                          <a:effectLst/>
                        </a:rPr>
                        <a:t>05/05/2023</a:t>
                      </a:r>
                      <a:endParaRPr lang="pt-BR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dirty="0">
                          <a:effectLst/>
                        </a:rPr>
                        <a:t>Entrega Arquivos – Arquivos Fonte/Documentações/Análises/Planejamento(Final)</a:t>
                      </a:r>
                      <a:endParaRPr lang="pt-BR" dirty="0">
                        <a:effectLst/>
                      </a:endParaRPr>
                    </a:p>
                  </a:txBody>
                  <a:tcPr marL="0" marR="0" marT="19050" marB="19050" anchor="b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dirty="0">
                          <a:effectLst/>
                        </a:rPr>
                        <a:t>Aprendizes</a:t>
                      </a:r>
                      <a:endParaRPr lang="pt-BR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dirty="0">
                          <a:effectLst/>
                        </a:rPr>
                        <a:t>11/05/2023</a:t>
                      </a:r>
                      <a:endParaRPr lang="pt-BR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dirty="0">
                          <a:effectLst/>
                        </a:rPr>
                        <a:t>Entrega Arquivo Apresentação Todos devem entregar antes de iniciar a primeira apresentação</a:t>
                      </a:r>
                      <a:endParaRPr lang="pt-BR" dirty="0">
                        <a:effectLst/>
                      </a:endParaRPr>
                    </a:p>
                  </a:txBody>
                  <a:tcPr marL="0" marR="0" marT="19050" marB="19050" anchor="b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dirty="0">
                          <a:effectLst/>
                        </a:rPr>
                        <a:t>Aprendizes</a:t>
                      </a:r>
                      <a:endParaRPr lang="pt-BR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>
                          <a:effectLst/>
                        </a:rPr>
                        <a:t>11/05/2023</a:t>
                      </a:r>
                      <a:endParaRPr lang="pt-BR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dirty="0">
                          <a:effectLst/>
                        </a:rPr>
                        <a:t>Apresentações</a:t>
                      </a:r>
                      <a:endParaRPr lang="pt-BR" dirty="0">
                        <a:effectLst/>
                      </a:endParaRPr>
                    </a:p>
                  </a:txBody>
                  <a:tcPr marL="0" marR="0" marT="19050" marB="19050" anchor="b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dirty="0">
                          <a:effectLst/>
                        </a:rPr>
                        <a:t>Aprendizes</a:t>
                      </a:r>
                      <a:endParaRPr lang="pt-BR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dirty="0">
                          <a:effectLst/>
                        </a:rPr>
                        <a:t>12/05/2023</a:t>
                      </a:r>
                      <a:endParaRPr lang="pt-BR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dirty="0">
                          <a:effectLst/>
                        </a:rPr>
                        <a:t>Apresentações</a:t>
                      </a:r>
                      <a:endParaRPr lang="pt-BR" dirty="0">
                        <a:effectLst/>
                      </a:endParaRPr>
                    </a:p>
                  </a:txBody>
                  <a:tcPr marL="0" marR="0" marT="19050" marB="19050" anchor="b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dirty="0">
                          <a:effectLst/>
                        </a:rPr>
                        <a:t>Aprendizes</a:t>
                      </a:r>
                      <a:endParaRPr lang="pt-BR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dirty="0">
                          <a:effectLst/>
                        </a:rPr>
                        <a:t>17/05/2023</a:t>
                      </a:r>
                      <a:endParaRPr lang="pt-BR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dirty="0">
                          <a:effectLst/>
                        </a:rPr>
                        <a:t>Apresentações (Se Necessário)</a:t>
                      </a:r>
                      <a:endParaRPr lang="pt-BR" dirty="0">
                        <a:effectLst/>
                      </a:endParaRPr>
                    </a:p>
                  </a:txBody>
                  <a:tcPr marL="0" marR="0" marT="19050" marB="1905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 noGrp="1" noRot="1" noChangeAspect="1" noMove="1" noResize="1" noUngrp="1"/>
          </p:cNvGrpSpPr>
          <p:nvPr/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4" name="Rectangle 73"/>
            <p:cNvSpPr/>
            <p:nvPr/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1028" name="Picture 4" descr="Arquivos desafio - PerfTrack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7" r="6528"/>
          <a:stretch>
            <a:fillRect/>
          </a:stretch>
        </p:blipFill>
        <p:spPr bwMode="auto">
          <a:xfrm>
            <a:off x="4636008" y="10"/>
            <a:ext cx="7552815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6044" y="753230"/>
            <a:ext cx="2626480" cy="1080938"/>
          </a:xfrm>
        </p:spPr>
        <p:txBody>
          <a:bodyPr>
            <a:normAutofit/>
          </a:bodyPr>
          <a:lstStyle/>
          <a:p>
            <a:r>
              <a:rPr lang="pt-BR" sz="3200" dirty="0"/>
              <a:t>Bom Projeto</a:t>
            </a:r>
            <a:endParaRPr lang="pt-BR" sz="3200" dirty="0"/>
          </a:p>
        </p:txBody>
      </p:sp>
      <p:pic>
        <p:nvPicPr>
          <p:cNvPr id="79" name="Picture 78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3632" y="2128151"/>
            <a:ext cx="11430000" cy="4581568"/>
          </a:xfrm>
        </p:spPr>
        <p:txBody>
          <a:bodyPr>
            <a:normAutofit/>
          </a:bodyPr>
          <a:lstStyle/>
          <a:p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38760" y="2293043"/>
            <a:ext cx="12202828" cy="3946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/>
              <a:t>Avaliar sistemas do mercado que possuam a funcionalidade (Gestão de Consultórios Médicos)</a:t>
            </a:r>
            <a:endParaRPr lang="pt-B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Buscar na Internet ou outros meios sistemas que realizem a gestão de  Consultórios Médicos</a:t>
            </a:r>
            <a:endParaRPr lang="pt-B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Gere Evidencias das pesquisa levantando dentro dos sistemas estudados quais foram as funcionalidades</a:t>
            </a:r>
            <a:endParaRPr lang="pt-B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Prints de telas e detalhes do que foi avaliado</a:t>
            </a:r>
            <a:endParaRPr lang="pt-B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Existem sistemas que disponibilizam versão WEB </a:t>
            </a:r>
            <a:r>
              <a:rPr lang="pt-BR" dirty="0" err="1"/>
              <a:t>Free</a:t>
            </a:r>
            <a:r>
              <a:rPr lang="pt-BR" dirty="0"/>
              <a:t> ou </a:t>
            </a:r>
            <a:r>
              <a:rPr lang="pt-BR" dirty="0" err="1"/>
              <a:t>Trial</a:t>
            </a:r>
            <a:r>
              <a:rPr lang="pt-BR" dirty="0"/>
              <a:t>, utilize estes sistemas.</a:t>
            </a:r>
            <a:endParaRPr lang="pt-B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Realize lançamentos e faça a avaliação com a visão de usuário</a:t>
            </a:r>
            <a:endParaRPr lang="pt-B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Baseado nessa análise documente tudo oque viu de cadastros, telas, relatórios etc...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3632" y="2128151"/>
            <a:ext cx="11430000" cy="4581568"/>
          </a:xfrm>
        </p:spPr>
        <p:txBody>
          <a:bodyPr>
            <a:normAutofit/>
          </a:bodyPr>
          <a:lstStyle/>
          <a:p>
            <a:r>
              <a:rPr lang="pt-BR" dirty="0"/>
              <a:t>Utilizando o Estudo de caso realizado na etapa anterior</a:t>
            </a:r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Leve em considerações as ações que são realizadas dentro de um consultório</a:t>
            </a:r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Observe os “Atores” que executam eventos.</a:t>
            </a:r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Observe quais são os eventos e quem são os objetos e informações sobre aquele evento.</a:t>
            </a:r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Organize as informações que possam ser cadastradas</a:t>
            </a:r>
            <a:endParaRPr lang="pt-BR" dirty="0"/>
          </a:p>
          <a:p>
            <a:pPr lvl="2"/>
            <a:r>
              <a:rPr lang="pt-BR" dirty="0"/>
              <a:t>De nome a estes cadastros</a:t>
            </a:r>
            <a:endParaRPr lang="pt-BR" dirty="0"/>
          </a:p>
          <a:p>
            <a:pPr lvl="2"/>
            <a:r>
              <a:rPr lang="pt-BR" dirty="0"/>
              <a:t>Defina Movimentações</a:t>
            </a:r>
            <a:endParaRPr lang="pt-BR" dirty="0"/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3632" y="2128151"/>
            <a:ext cx="11430000" cy="4581568"/>
          </a:xfrm>
        </p:spPr>
        <p:txBody>
          <a:bodyPr>
            <a:normAutofit/>
          </a:bodyPr>
          <a:lstStyle/>
          <a:p>
            <a:r>
              <a:rPr lang="pt-BR" dirty="0"/>
              <a:t>Avalie quais são as movimentações, e pense no maior número possível de dados que possam ser armazenados e que façam parte desta movimentação</a:t>
            </a:r>
            <a:endParaRPr lang="pt-BR" dirty="0"/>
          </a:p>
          <a:p>
            <a:endParaRPr lang="pt-BR" dirty="0"/>
          </a:p>
          <a:p>
            <a:r>
              <a:rPr lang="pt-BR" dirty="0"/>
              <a:t>Ao buscar uma solução pense como se você trabalhasse neste local, quais seriam as informações importantes para você.</a:t>
            </a:r>
            <a:endParaRPr lang="pt-BR" dirty="0"/>
          </a:p>
          <a:p>
            <a:endParaRPr lang="pt-BR" dirty="0"/>
          </a:p>
          <a:p>
            <a:r>
              <a:rPr lang="pt-BR" dirty="0"/>
              <a:t>Lembre-se de organizar no seu projeto quem serão as prioridades para serem adicionadas primeiro na etapa de desenvolvimento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3632" y="2128151"/>
            <a:ext cx="11430000" cy="4581568"/>
          </a:xfrm>
        </p:spPr>
        <p:txBody>
          <a:bodyPr>
            <a:normAutofit/>
          </a:bodyPr>
          <a:lstStyle/>
          <a:p>
            <a:r>
              <a:rPr lang="pt-BR" dirty="0"/>
              <a:t>Baseado na análise realizada </a:t>
            </a:r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Monte um planejamento detalhado do que será feito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Defina o tempo para cada etapa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Defina as Datas de Inicio Estimadas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Anote se as datas foram cumpridas e os motivos caso não tenham.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Prototipagem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2"/>
            <a:ext cx="10461444" cy="3885023"/>
          </a:xfrm>
        </p:spPr>
        <p:txBody>
          <a:bodyPr>
            <a:normAutofit/>
          </a:bodyPr>
          <a:lstStyle/>
          <a:p>
            <a:r>
              <a:rPr lang="pt-BR" dirty="0"/>
              <a:t>Realize a prototipagem do seu sistema</a:t>
            </a:r>
            <a:endParaRPr lang="pt-BR" dirty="0"/>
          </a:p>
          <a:p>
            <a:pPr lvl="1"/>
            <a:r>
              <a:rPr lang="pt-BR" dirty="0"/>
              <a:t>Software é composto por telas/</a:t>
            </a:r>
            <a:r>
              <a:rPr lang="pt-BR" dirty="0" err="1"/>
              <a:t>views</a:t>
            </a:r>
            <a:r>
              <a:rPr lang="pt-BR" dirty="0"/>
              <a:t> essas visões precisam ser detalhadas para que o solicitante do software visualize como este projeto será montado.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lvl="1"/>
            <a:r>
              <a:rPr lang="pt-BR" dirty="0"/>
              <a:t>Busque mecanismos de facilitar a usabilidade do software</a:t>
            </a:r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Em alguns cenários menos é mais!</a:t>
            </a:r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Sugestões de software para prototipagem (</a:t>
            </a:r>
            <a:r>
              <a:rPr lang="pt-BR" dirty="0" err="1"/>
              <a:t>Figma</a:t>
            </a:r>
            <a:r>
              <a:rPr lang="pt-BR" dirty="0"/>
              <a:t>, </a:t>
            </a:r>
            <a:r>
              <a:rPr lang="pt-BR" dirty="0" err="1"/>
              <a:t>AdobeXD</a:t>
            </a:r>
            <a:r>
              <a:rPr lang="pt-BR" dirty="0"/>
              <a:t>, </a:t>
            </a:r>
            <a:r>
              <a:rPr lang="pt-BR" dirty="0" err="1"/>
              <a:t>WireFrame</a:t>
            </a:r>
            <a:r>
              <a:rPr lang="pt-BR" dirty="0"/>
              <a:t>)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62101"/>
          </a:xfrm>
        </p:spPr>
        <p:txBody>
          <a:bodyPr>
            <a:normAutofit/>
          </a:bodyPr>
          <a:lstStyle/>
          <a:p>
            <a:r>
              <a:rPr lang="pt-BR" dirty="0"/>
              <a:t>Utilizando o PostgreSQL com versão superior a 11</a:t>
            </a:r>
            <a:endParaRPr lang="pt-BR" dirty="0"/>
          </a:p>
          <a:p>
            <a:endParaRPr lang="pt-BR" dirty="0"/>
          </a:p>
          <a:p>
            <a:r>
              <a:rPr lang="pt-BR" dirty="0"/>
              <a:t>Estruture as tabelas que este sistema irá conter</a:t>
            </a:r>
            <a:endParaRPr lang="pt-BR" dirty="0"/>
          </a:p>
          <a:p>
            <a:endParaRPr lang="pt-BR" dirty="0"/>
          </a:p>
          <a:p>
            <a:r>
              <a:rPr lang="pt-BR" dirty="0"/>
              <a:t>Estruture quais serão as chaves primárias de cada tabela</a:t>
            </a:r>
            <a:endParaRPr lang="pt-BR" dirty="0"/>
          </a:p>
          <a:p>
            <a:endParaRPr lang="pt-BR" dirty="0"/>
          </a:p>
          <a:p>
            <a:r>
              <a:rPr lang="pt-BR" dirty="0"/>
              <a:t>Busque os relacionamentos entre elas.</a:t>
            </a:r>
            <a:endParaRPr lang="pt-BR" dirty="0"/>
          </a:p>
          <a:p>
            <a:pPr lvl="1"/>
            <a:r>
              <a:rPr lang="pt-BR" dirty="0"/>
              <a:t>Por exemplo o cadastro de clientes pode conter um vinculo com município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62101"/>
          </a:xfrm>
        </p:spPr>
        <p:txBody>
          <a:bodyPr>
            <a:normAutofit/>
          </a:bodyPr>
          <a:lstStyle/>
          <a:p>
            <a:r>
              <a:rPr lang="pt-BR" dirty="0"/>
              <a:t>Não utilize “</a:t>
            </a:r>
            <a:r>
              <a:rPr lang="pt-BR" dirty="0" err="1"/>
              <a:t>Stored</a:t>
            </a:r>
            <a:r>
              <a:rPr lang="pt-BR" dirty="0"/>
              <a:t> Procedure” ou “Triggers” no banco</a:t>
            </a:r>
            <a:endParaRPr lang="pt-BR" dirty="0"/>
          </a:p>
          <a:p>
            <a:endParaRPr lang="pt-BR" dirty="0"/>
          </a:p>
          <a:p>
            <a:r>
              <a:rPr lang="pt-BR" dirty="0"/>
              <a:t>Ao Criar os campos Avalie se os campos estão com as tipagens corretas </a:t>
            </a:r>
            <a:endParaRPr lang="pt-BR" dirty="0"/>
          </a:p>
          <a:p>
            <a:endParaRPr lang="pt-BR" dirty="0"/>
          </a:p>
          <a:p>
            <a:r>
              <a:rPr lang="pt-BR" dirty="0"/>
              <a:t>Avalie se os tamanhos estão condizentes com as informações que serão armazenadas neles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Berlim</Template>
  <TotalTime>0</TotalTime>
  <Words>6308</Words>
  <Application>WPS Presentation</Application>
  <PresentationFormat>Widescreen</PresentationFormat>
  <Paragraphs>428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SimSun</vt:lpstr>
      <vt:lpstr>Wingdings</vt:lpstr>
      <vt:lpstr>Trebuchet MS</vt:lpstr>
      <vt:lpstr>Microsoft YaHei</vt:lpstr>
      <vt:lpstr>Arial Unicode MS</vt:lpstr>
      <vt:lpstr>Calibri</vt:lpstr>
      <vt:lpstr>Berlim</vt:lpstr>
      <vt:lpstr>Desafio Desenvolvimento</vt:lpstr>
      <vt:lpstr>Etapas</vt:lpstr>
      <vt:lpstr>Estudo de Caso</vt:lpstr>
      <vt:lpstr>Análise</vt:lpstr>
      <vt:lpstr>Análise</vt:lpstr>
      <vt:lpstr>Planejamento</vt:lpstr>
      <vt:lpstr>Prototipagem</vt:lpstr>
      <vt:lpstr>Banco de Dados</vt:lpstr>
      <vt:lpstr>Banco de Dados</vt:lpstr>
      <vt:lpstr>Desenvolvimento</vt:lpstr>
      <vt:lpstr>Requisitos Mínimos Exigidos</vt:lpstr>
      <vt:lpstr>Desafio</vt:lpstr>
      <vt:lpstr>Desafio</vt:lpstr>
      <vt:lpstr>Desafio</vt:lpstr>
      <vt:lpstr>Layout (Desafio)</vt:lpstr>
      <vt:lpstr>Layout (Desafio)</vt:lpstr>
      <vt:lpstr>Layout (Desafio)</vt:lpstr>
      <vt:lpstr>Exemplo Arquivo Final (Desafio)</vt:lpstr>
      <vt:lpstr>Apresentação</vt:lpstr>
      <vt:lpstr>Datas e Entregas</vt:lpstr>
      <vt:lpstr>Bom Projeto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Desafio Desenvolvimento</dc:title>
  <dc:creator>Eduardo ..</dc:creator>
  <cp:lastModifiedBy>Auditorio</cp:lastModifiedBy>
  <cp:revision>12</cp:revision>
  <dcterms:created xsi:type="dcterms:W3CDTF">2022-05-25T00:16:00Z</dcterms:created>
  <dcterms:modified xsi:type="dcterms:W3CDTF">2023-03-31T16:30:31Z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D6C30727A3D042FEA0D0C4948A4844F4</vt:lpwstr>
  </property>
  <property fmtid="{D5CDD505-2E9C-101B-9397-08002B2CF9AE}" pid="3" name="KSOProductBuildVer">
    <vt:lpwstr>1046-11.2.0.11513</vt:lpwstr>
  </property>
</Properties>
</file>