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269E-64AB-4F96-9A09-B7177E119441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289C-7704-49F7-977A-CFC74E5FD4F4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269E-64AB-4F96-9A09-B7177E119441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289C-7704-49F7-977A-CFC74E5FD4F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269E-64AB-4F96-9A09-B7177E119441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289C-7704-49F7-977A-CFC74E5FD4F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269E-64AB-4F96-9A09-B7177E119441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289C-7704-49F7-977A-CFC74E5FD4F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269E-64AB-4F96-9A09-B7177E119441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5E6289C-7704-49F7-977A-CFC74E5FD4F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269E-64AB-4F96-9A09-B7177E119441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289C-7704-49F7-977A-CFC74E5FD4F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269E-64AB-4F96-9A09-B7177E119441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289C-7704-49F7-977A-CFC74E5FD4F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269E-64AB-4F96-9A09-B7177E119441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289C-7704-49F7-977A-CFC74E5FD4F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269E-64AB-4F96-9A09-B7177E119441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289C-7704-49F7-977A-CFC74E5FD4F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269E-64AB-4F96-9A09-B7177E119441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289C-7704-49F7-977A-CFC74E5FD4F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pt-B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269E-64AB-4F96-9A09-B7177E119441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289C-7704-49F7-977A-CFC74E5FD4F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037269E-64AB-4F96-9A09-B7177E119441}" type="datetimeFigureOut">
              <a:rPr lang="pt-BR" smtClean="0"/>
              <a:t>06/02/2022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5E6289C-7704-49F7-977A-CFC74E5FD4F4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1052736"/>
            <a:ext cx="7702624" cy="2952327"/>
          </a:xfrm>
        </p:spPr>
        <p:txBody>
          <a:bodyPr>
            <a:normAutofit/>
          </a:bodyPr>
          <a:lstStyle/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Simulação em </a:t>
            </a:r>
            <a:r>
              <a:rPr lang="pt-BR" b="1" dirty="0" err="1" smtClean="0">
                <a:latin typeface="Arial" pitchFamily="34" charset="0"/>
                <a:cs typeface="Arial" pitchFamily="34" charset="0"/>
              </a:rPr>
              <a:t>scratch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 do uso de bases automatizadas para placas solares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9792" y="4221088"/>
            <a:ext cx="5072608" cy="2232248"/>
          </a:xfrm>
        </p:spPr>
        <p:txBody>
          <a:bodyPr>
            <a:normAutofit/>
          </a:bodyPr>
          <a:lstStyle/>
          <a:p>
            <a:r>
              <a:rPr lang="pt-BR" dirty="0" smtClean="0"/>
              <a:t>Discentes:</a:t>
            </a:r>
          </a:p>
          <a:p>
            <a:pPr algn="just"/>
            <a:r>
              <a:rPr lang="pt-BR" dirty="0" smtClean="0"/>
              <a:t>Lucas G. S. Sousa</a:t>
            </a:r>
          </a:p>
          <a:p>
            <a:pPr algn="just"/>
            <a:r>
              <a:rPr lang="pt-BR" dirty="0" smtClean="0"/>
              <a:t>Daiane de Assis Pereira</a:t>
            </a:r>
          </a:p>
          <a:p>
            <a:pPr algn="just"/>
            <a:r>
              <a:rPr lang="pt-BR" dirty="0" err="1" smtClean="0"/>
              <a:t>Joquepede</a:t>
            </a:r>
            <a:r>
              <a:rPr lang="pt-BR" dirty="0" smtClean="0"/>
              <a:t> Fernandes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560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080119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1772816"/>
            <a:ext cx="7920880" cy="4104456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q"/>
            </a:pPr>
            <a:r>
              <a:rPr lang="pt-BR" sz="3600" dirty="0" smtClean="0">
                <a:latin typeface="Arial" pitchFamily="34" charset="0"/>
                <a:cs typeface="Arial" pitchFamily="34" charset="0"/>
              </a:rPr>
              <a:t>Sistemas fotovoltaicos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pt-BR" sz="3600" dirty="0" smtClean="0">
                <a:latin typeface="Arial" pitchFamily="34" charset="0"/>
                <a:cs typeface="Arial" pitchFamily="34" charset="0"/>
              </a:rPr>
              <a:t>Efeito Fotoelétrico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pt-BR" sz="3600" dirty="0" smtClean="0">
                <a:latin typeface="Arial" pitchFamily="34" charset="0"/>
                <a:cs typeface="Arial" pitchFamily="34" charset="0"/>
              </a:rPr>
              <a:t>Artigo escolhido:</a:t>
            </a:r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pt-BR" sz="3200" dirty="0" smtClean="0">
                <a:latin typeface="Arial" pitchFamily="34" charset="0"/>
                <a:cs typeface="Arial" pitchFamily="34" charset="0"/>
              </a:rPr>
              <a:t>Incentivar o uso de energia solar</a:t>
            </a:r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pt-BR" sz="3200" dirty="0" smtClean="0">
                <a:latin typeface="Arial" pitchFamily="34" charset="0"/>
                <a:cs typeface="Arial" pitchFamily="34" charset="0"/>
              </a:rPr>
              <a:t>Maior aproveitamento das irradiações solares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51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404665"/>
            <a:ext cx="7772400" cy="1368152"/>
          </a:xfrm>
        </p:spPr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59632" y="1844824"/>
            <a:ext cx="7056784" cy="4176464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q"/>
            </a:pPr>
            <a:r>
              <a:rPr lang="pt-BR" sz="3600" dirty="0" smtClean="0">
                <a:latin typeface="Arial" pitchFamily="34" charset="0"/>
                <a:cs typeface="Arial" pitchFamily="34" charset="0"/>
              </a:rPr>
              <a:t>Compreender a importância da energia solar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pt-BR" sz="3600" dirty="0" smtClean="0">
                <a:latin typeface="Arial" pitchFamily="34" charset="0"/>
                <a:cs typeface="Arial" pitchFamily="34" charset="0"/>
              </a:rPr>
              <a:t>Criação: Site, Artigo e Simulação do projeto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pt-BR" sz="3600" dirty="0" smtClean="0">
                <a:latin typeface="Arial" pitchFamily="34" charset="0"/>
                <a:cs typeface="Arial" pitchFamily="34" charset="0"/>
              </a:rPr>
              <a:t>Analisar e mostrar a eficácia das bases automatizadas</a:t>
            </a:r>
            <a:endParaRPr lang="pt-BR" sz="3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87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620689"/>
            <a:ext cx="7772400" cy="1152127"/>
          </a:xfrm>
        </p:spPr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1916832"/>
            <a:ext cx="7992888" cy="3240360"/>
          </a:xfrm>
        </p:spPr>
        <p:txBody>
          <a:bodyPr>
            <a:noAutofit/>
          </a:bodyPr>
          <a:lstStyle/>
          <a:p>
            <a:pPr marL="457200" indent="-457200" algn="just">
              <a:buFont typeface="Wingdings" pitchFamily="2" charset="2"/>
              <a:buChar char="q"/>
            </a:pPr>
            <a:r>
              <a:rPr lang="pt-BR" sz="3600" dirty="0" smtClean="0">
                <a:latin typeface="Arial" pitchFamily="34" charset="0"/>
                <a:cs typeface="Arial" pitchFamily="34" charset="0"/>
              </a:rPr>
              <a:t>Estudo do artigo escolhido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pt-BR" sz="3600" dirty="0" smtClean="0">
                <a:latin typeface="Arial" pitchFamily="34" charset="0"/>
                <a:cs typeface="Arial" pitchFamily="34" charset="0"/>
              </a:rPr>
              <a:t>Estudo adicional acerca do assunto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pt-BR" sz="3600" dirty="0" smtClean="0">
                <a:latin typeface="Arial" pitchFamily="34" charset="0"/>
                <a:cs typeface="Arial" pitchFamily="34" charset="0"/>
              </a:rPr>
              <a:t>Ferramentas: Google Site, </a:t>
            </a:r>
            <a:r>
              <a:rPr lang="pt-BR" sz="3600" dirty="0" err="1" smtClean="0">
                <a:latin typeface="Arial" pitchFamily="34" charset="0"/>
                <a:cs typeface="Arial" pitchFamily="34" charset="0"/>
              </a:rPr>
              <a:t>Overleaf</a:t>
            </a:r>
            <a:r>
              <a:rPr lang="pt-BR" sz="3600" dirty="0" smtClean="0">
                <a:latin typeface="Arial" pitchFamily="34" charset="0"/>
                <a:cs typeface="Arial" pitchFamily="34" charset="0"/>
              </a:rPr>
              <a:t> e </a:t>
            </a:r>
            <a:r>
              <a:rPr lang="pt-BR" sz="3600" dirty="0" err="1" smtClean="0">
                <a:latin typeface="Arial" pitchFamily="34" charset="0"/>
                <a:cs typeface="Arial" pitchFamily="34" charset="0"/>
              </a:rPr>
              <a:t>Scratch</a:t>
            </a:r>
            <a:endParaRPr lang="pt-BR" sz="3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90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404665"/>
            <a:ext cx="7272808" cy="1296144"/>
          </a:xfrm>
        </p:spPr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1844824"/>
            <a:ext cx="7232848" cy="4536504"/>
          </a:xfrm>
        </p:spPr>
        <p:txBody>
          <a:bodyPr/>
          <a:lstStyle/>
          <a:p>
            <a:pPr marL="457200" indent="-457200">
              <a:buFont typeface="Wingdings" pitchFamily="2" charset="2"/>
              <a:buChar char="q"/>
            </a:pPr>
            <a:r>
              <a:rPr lang="pt-BR" sz="3800" dirty="0" smtClean="0">
                <a:latin typeface="Arial" pitchFamily="34" charset="0"/>
                <a:cs typeface="Arial" pitchFamily="34" charset="0"/>
              </a:rPr>
              <a:t>Artigo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Ferramenta: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Overleaf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LaTex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Revisão do artigo escolhido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Pesquisas sobre o funcionamento das placas solares e do protótipo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Descrição da simulação realizada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Discussão de resultados</a:t>
            </a:r>
          </a:p>
          <a:p>
            <a:pPr marL="457200" indent="-457200">
              <a:buFont typeface="Arial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045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1008111"/>
          </a:xfrm>
        </p:spPr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568" y="1484784"/>
            <a:ext cx="7920880" cy="4824536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pt-BR" sz="3800" dirty="0" smtClean="0">
                <a:latin typeface="Arial" pitchFamily="34" charset="0"/>
                <a:cs typeface="Arial" pitchFamily="34" charset="0"/>
              </a:rPr>
              <a:t>Site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Ferramenta: Google site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História do surgimento e evolução dos sistemas fotovoltaicos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Materiais e processo de fabricação das placas solares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Impactos econômicos e ambientais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Previsões de avanços na área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Anexos: Artigo e Simulação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85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476673"/>
            <a:ext cx="7772400" cy="1080119"/>
          </a:xfrm>
        </p:spPr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59632" y="1844824"/>
            <a:ext cx="7200800" cy="3168352"/>
          </a:xfrm>
        </p:spPr>
        <p:txBody>
          <a:bodyPr/>
          <a:lstStyle/>
          <a:p>
            <a:pPr marL="457200" indent="-457200">
              <a:buFont typeface="Wingdings" pitchFamily="2" charset="2"/>
              <a:buChar char="q"/>
            </a:pPr>
            <a:r>
              <a:rPr lang="pt-BR" sz="3800" dirty="0" smtClean="0">
                <a:latin typeface="Arial" pitchFamily="34" charset="0"/>
                <a:cs typeface="Arial" pitchFamily="34" charset="0"/>
              </a:rPr>
              <a:t>Simulação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3600" dirty="0" smtClean="0">
                <a:latin typeface="Arial" pitchFamily="34" charset="0"/>
                <a:cs typeface="Arial" pitchFamily="34" charset="0"/>
              </a:rPr>
              <a:t>Ferramenta: </a:t>
            </a:r>
            <a:r>
              <a:rPr lang="pt-BR" sz="3600" dirty="0" err="1" smtClean="0">
                <a:latin typeface="Arial" pitchFamily="34" charset="0"/>
                <a:cs typeface="Arial" pitchFamily="34" charset="0"/>
              </a:rPr>
              <a:t>Scratch</a:t>
            </a:r>
            <a:endParaRPr lang="pt-BR" sz="3600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3600" dirty="0" smtClean="0">
                <a:latin typeface="Arial" pitchFamily="34" charset="0"/>
                <a:cs typeface="Arial" pitchFamily="34" charset="0"/>
              </a:rPr>
              <a:t>Ângulo Solar, Projeto Mecânico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3600" dirty="0" smtClean="0">
                <a:latin typeface="Arial" pitchFamily="34" charset="0"/>
                <a:cs typeface="Arial" pitchFamily="34" charset="0"/>
              </a:rPr>
              <a:t>Linguagem de blocos</a:t>
            </a:r>
          </a:p>
        </p:txBody>
      </p:sp>
    </p:spTree>
    <p:extLst>
      <p:ext uri="{BB962C8B-B14F-4D97-AF65-F5344CB8AC3E}">
        <p14:creationId xmlns:p14="http://schemas.microsoft.com/office/powerpoint/2010/main" val="318514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152127"/>
          </a:xfrm>
        </p:spPr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1988840"/>
            <a:ext cx="6296744" cy="2376264"/>
          </a:xfrm>
        </p:spPr>
        <p:txBody>
          <a:bodyPr/>
          <a:lstStyle/>
          <a:p>
            <a:pPr marL="457200" indent="-457200" algn="just">
              <a:buFont typeface="Wingdings" pitchFamily="2" charset="2"/>
              <a:buChar char="q"/>
            </a:pPr>
            <a:r>
              <a:rPr lang="pt-BR" sz="3600" dirty="0" smtClean="0">
                <a:latin typeface="Arial" pitchFamily="34" charset="0"/>
                <a:cs typeface="Arial" pitchFamily="34" charset="0"/>
              </a:rPr>
              <a:t>Resultado</a:t>
            </a:r>
            <a:endParaRPr lang="pt-BR" sz="3600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Wingdings" pitchFamily="2" charset="2"/>
              <a:buChar char="q"/>
            </a:pPr>
            <a:r>
              <a:rPr lang="pt-BR" sz="3600" dirty="0" smtClean="0">
                <a:latin typeface="Arial" pitchFamily="34" charset="0"/>
                <a:cs typeface="Arial" pitchFamily="34" charset="0"/>
              </a:rPr>
              <a:t>Previsões</a:t>
            </a:r>
            <a:endParaRPr lang="pt-BR" sz="36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85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pice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p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165</Words>
  <Application>Microsoft Office PowerPoint</Application>
  <PresentationFormat>Apresentação na tela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Ápice</vt:lpstr>
      <vt:lpstr>Simulação em scratch do uso de bases automatizadas para placas solares</vt:lpstr>
      <vt:lpstr>INTRODUÇÃO</vt:lpstr>
      <vt:lpstr>OBJETIVOS</vt:lpstr>
      <vt:lpstr>METODOLOGIA</vt:lpstr>
      <vt:lpstr>DESENVOLVIMENTO</vt:lpstr>
      <vt:lpstr>DESENVOLVIMENTO</vt:lpstr>
      <vt:lpstr>DESENVOLVIMENTO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Simulação em scratch do uso de bases automatizadas para placas solares</dc:title>
  <dc:creator>tarcisio</dc:creator>
  <cp:lastModifiedBy>tarcisio</cp:lastModifiedBy>
  <cp:revision>8</cp:revision>
  <dcterms:created xsi:type="dcterms:W3CDTF">2022-02-06T14:57:44Z</dcterms:created>
  <dcterms:modified xsi:type="dcterms:W3CDTF">2022-02-06T16:53:10Z</dcterms:modified>
</cp:coreProperties>
</file>