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6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CF477E-08B5-4F3D-AF31-1553AA0DD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3044" y="1122363"/>
            <a:ext cx="9847968" cy="3027360"/>
          </a:xfrm>
        </p:spPr>
        <p:txBody>
          <a:bodyPr>
            <a:normAutofit/>
          </a:bodyPr>
          <a:lstStyle/>
          <a:p>
            <a:r>
              <a:rPr lang="pt-BR" sz="5400" dirty="0"/>
              <a:t>Analise e projeto de sistemas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CAB07D-228D-4373-A0E4-8F4888029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0244" y="4108450"/>
            <a:ext cx="8590665" cy="1108075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Sistema de revenda automotiva INFORMATIZADA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03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2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4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13369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82EC9FD-3F77-4CA4-B322-FEA447AF5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rgbClr val="FFFFFF"/>
                </a:solidFill>
              </a:rPr>
              <a:t>SISTEMA DE REVENDA AUTOMOTIVAS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5AC52D-81BD-4CC8-920C-6AA5148C3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2"/>
                </a:solidFill>
              </a:rPr>
              <a:t>DIAGRAMAS e CASOS DE USO</a:t>
            </a:r>
          </a:p>
        </p:txBody>
      </p:sp>
    </p:spTree>
    <p:extLst>
      <p:ext uri="{BB962C8B-B14F-4D97-AF65-F5344CB8AC3E}">
        <p14:creationId xmlns:p14="http://schemas.microsoft.com/office/powerpoint/2010/main" val="1663557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82EC9FD-3F77-4CA4-B322-FEA447AF5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rgbClr val="FFFFFF"/>
                </a:solidFill>
              </a:rPr>
              <a:t>SISTEMA DE REVENDA AUTOMOTIVAS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5AC52D-81BD-4CC8-920C-6AA5148C3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2"/>
                </a:solidFill>
              </a:rPr>
              <a:t>Requisitos funcionais e não funcionais</a:t>
            </a:r>
          </a:p>
        </p:txBody>
      </p:sp>
    </p:spTree>
    <p:extLst>
      <p:ext uri="{BB962C8B-B14F-4D97-AF65-F5344CB8AC3E}">
        <p14:creationId xmlns:p14="http://schemas.microsoft.com/office/powerpoint/2010/main" val="3353175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82EC9FD-3F77-4CA4-B322-FEA447AF5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rgbClr val="FFFFFF"/>
                </a:solidFill>
              </a:rPr>
              <a:t>SISTEMA DE REVENDA AUTOMOTIVAS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5AC52D-81BD-4CC8-920C-6AA5148C3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2"/>
                </a:solidFill>
              </a:rPr>
              <a:t>stakeholders</a:t>
            </a:r>
          </a:p>
        </p:txBody>
      </p:sp>
    </p:spTree>
    <p:extLst>
      <p:ext uri="{BB962C8B-B14F-4D97-AF65-F5344CB8AC3E}">
        <p14:creationId xmlns:p14="http://schemas.microsoft.com/office/powerpoint/2010/main" val="2755639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82EC9FD-3F77-4CA4-B322-FEA447AF5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rgbClr val="FFFFFF"/>
                </a:solidFill>
              </a:rPr>
              <a:t>SISTEMA DE REVENDA AUTOMOTIVAS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5AC52D-81BD-4CC8-920C-6AA5148C3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2"/>
                </a:solidFill>
              </a:rPr>
              <a:t>wireframe do sistema informatizado</a:t>
            </a:r>
          </a:p>
        </p:txBody>
      </p:sp>
    </p:spTree>
    <p:extLst>
      <p:ext uri="{BB962C8B-B14F-4D97-AF65-F5344CB8AC3E}">
        <p14:creationId xmlns:p14="http://schemas.microsoft.com/office/powerpoint/2010/main" val="3249930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Tw Cen MT</vt:lpstr>
      <vt:lpstr>Verdana</vt:lpstr>
      <vt:lpstr>Circuito</vt:lpstr>
      <vt:lpstr>Analise e projeto de sistemas</vt:lpstr>
      <vt:lpstr>SISTEMA DE REVENDA AUTOMOTIVAS</vt:lpstr>
      <vt:lpstr>SISTEMA DE REVENDA AUTOMOTIVAS</vt:lpstr>
      <vt:lpstr>SISTEMA DE REVENDA AUTOMOTIVAS</vt:lpstr>
      <vt:lpstr>SISTEMA DE REVENDA AUTOMOTIVAS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Analise e projeto de sistemas</dc:title>
  <dc:creator>Lucas J Candido</dc:creator>
  <cp:lastModifiedBy>Lucas J Candido</cp:lastModifiedBy>
  <cp:revision>2</cp:revision>
  <dcterms:created xsi:type="dcterms:W3CDTF">2020-08-02T23:00:20Z</dcterms:created>
  <dcterms:modified xsi:type="dcterms:W3CDTF">2020-08-02T23:04:00Z</dcterms:modified>
</cp:coreProperties>
</file>