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265DF-FA69-41D1-8814-94FDE5FE5F13}" v="4" dt="2020-05-24T23:49:11.642"/>
    <p1510:client id="{55C7C631-8102-4E91-94A6-CE7932F65ACA}" v="17" dt="2020-05-24T07:53:30.936"/>
    <p1510:client id="{8F5EA150-9484-443E-AC94-414FEACB34CB}" v="282" dt="2020-05-27T01:28:21.135"/>
    <p1510:client id="{9BFB156D-E5A2-4B17-A57B-2315473EE0AA}" v="91" dt="2020-05-25T00:11:2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ILVA VIEIRA" userId="S::eduardo.vieira45@etec.sp.gov.br::3d206f21-ba5d-4254-b155-d6891b5a6a04" providerId="AD" clId="Web-{12F265DF-FA69-41D1-8814-94FDE5FE5F13}"/>
    <pc:docChg chg="modSld">
      <pc:chgData name="EDUARDO SILVA VIEIRA" userId="S::eduardo.vieira45@etec.sp.gov.br::3d206f21-ba5d-4254-b155-d6891b5a6a04" providerId="AD" clId="Web-{12F265DF-FA69-41D1-8814-94FDE5FE5F13}" dt="2020-05-24T23:49:11.642" v="3"/>
      <pc:docMkLst>
        <pc:docMk/>
      </pc:docMkLst>
      <pc:sldChg chg="modSp">
        <pc:chgData name="EDUARDO SILVA VIEIRA" userId="S::eduardo.vieira45@etec.sp.gov.br::3d206f21-ba5d-4254-b155-d6891b5a6a04" providerId="AD" clId="Web-{12F265DF-FA69-41D1-8814-94FDE5FE5F13}" dt="2020-05-24T23:49:11.642" v="3"/>
        <pc:sldMkLst>
          <pc:docMk/>
          <pc:sldMk cId="231987987" sldId="274"/>
        </pc:sldMkLst>
        <pc:graphicFrameChg chg="mod modGraphic">
          <ac:chgData name="EDUARDO SILVA VIEIRA" userId="S::eduardo.vieira45@etec.sp.gov.br::3d206f21-ba5d-4254-b155-d6891b5a6a04" providerId="AD" clId="Web-{12F265DF-FA69-41D1-8814-94FDE5FE5F13}" dt="2020-05-24T23:49:11.642" v="3"/>
          <ac:graphicFrameMkLst>
            <pc:docMk/>
            <pc:sldMk cId="231987987" sldId="274"/>
            <ac:graphicFrameMk id="4" creationId="{522EE2C6-178E-4386-9780-E156D373DC0A}"/>
          </ac:graphicFrameMkLst>
        </pc:graphicFrameChg>
      </pc:sldChg>
    </pc:docChg>
  </pc:docChgLst>
  <pc:docChgLst>
    <pc:chgData name="EDUARDO SILVA VIEIRA" userId="S::eduardo.vieira45@etec.sp.gov.br::3d206f21-ba5d-4254-b155-d6891b5a6a04" providerId="AD" clId="Web-{55C7C631-8102-4E91-94A6-CE7932F65ACA}"/>
    <pc:docChg chg="modSld">
      <pc:chgData name="EDUARDO SILVA VIEIRA" userId="S::eduardo.vieira45@etec.sp.gov.br::3d206f21-ba5d-4254-b155-d6891b5a6a04" providerId="AD" clId="Web-{55C7C631-8102-4E91-94A6-CE7932F65ACA}" dt="2020-05-24T07:53:25.623" v="13"/>
      <pc:docMkLst>
        <pc:docMk/>
      </pc:docMkLst>
      <pc:sldChg chg="modSp">
        <pc:chgData name="EDUARDO SILVA VIEIRA" userId="S::eduardo.vieira45@etec.sp.gov.br::3d206f21-ba5d-4254-b155-d6891b5a6a04" providerId="AD" clId="Web-{55C7C631-8102-4E91-94A6-CE7932F65ACA}" dt="2020-05-24T07:53:25.623" v="13"/>
        <pc:sldMkLst>
          <pc:docMk/>
          <pc:sldMk cId="231987987" sldId="274"/>
        </pc:sldMkLst>
        <pc:graphicFrameChg chg="mod modGraphic">
          <ac:chgData name="EDUARDO SILVA VIEIRA" userId="S::eduardo.vieira45@etec.sp.gov.br::3d206f21-ba5d-4254-b155-d6891b5a6a04" providerId="AD" clId="Web-{55C7C631-8102-4E91-94A6-CE7932F65ACA}" dt="2020-05-24T07:53:25.623" v="13"/>
          <ac:graphicFrameMkLst>
            <pc:docMk/>
            <pc:sldMk cId="231987987" sldId="274"/>
            <ac:graphicFrameMk id="4" creationId="{522EE2C6-178E-4386-9780-E156D373DC0A}"/>
          </ac:graphicFrameMkLst>
        </pc:graphicFrameChg>
      </pc:sldChg>
    </pc:docChg>
  </pc:docChgLst>
  <pc:docChgLst>
    <pc:chgData name="GABRIEL KOSTEFF BENITH" userId="S::gabriel.benith@etec.sp.gov.br::bb5e2800-bc7b-40f5-8baf-0aa4329a51ac" providerId="AD" clId="Web-{8F5EA150-9484-443E-AC94-414FEACB34CB}"/>
    <pc:docChg chg="modSld">
      <pc:chgData name="GABRIEL KOSTEFF BENITH" userId="S::gabriel.benith@etec.sp.gov.br::bb5e2800-bc7b-40f5-8baf-0aa4329a51ac" providerId="AD" clId="Web-{8F5EA150-9484-443E-AC94-414FEACB34CB}" dt="2020-05-27T01:28:21.135" v="253"/>
      <pc:docMkLst>
        <pc:docMk/>
      </pc:docMkLst>
      <pc:sldChg chg="modSp">
        <pc:chgData name="GABRIEL KOSTEFF BENITH" userId="S::gabriel.benith@etec.sp.gov.br::bb5e2800-bc7b-40f5-8baf-0aa4329a51ac" providerId="AD" clId="Web-{8F5EA150-9484-443E-AC94-414FEACB34CB}" dt="2020-05-27T01:28:21.135" v="253"/>
        <pc:sldMkLst>
          <pc:docMk/>
          <pc:sldMk cId="231987987" sldId="274"/>
        </pc:sldMkLst>
        <pc:graphicFrameChg chg="mod modGraphic">
          <ac:chgData name="GABRIEL KOSTEFF BENITH" userId="S::gabriel.benith@etec.sp.gov.br::bb5e2800-bc7b-40f5-8baf-0aa4329a51ac" providerId="AD" clId="Web-{8F5EA150-9484-443E-AC94-414FEACB34CB}" dt="2020-05-27T01:28:21.135" v="253"/>
          <ac:graphicFrameMkLst>
            <pc:docMk/>
            <pc:sldMk cId="231987987" sldId="274"/>
            <ac:graphicFrameMk id="4" creationId="{522EE2C6-178E-4386-9780-E156D373DC0A}"/>
          </ac:graphicFrameMkLst>
        </pc:graphicFrameChg>
      </pc:sldChg>
    </pc:docChg>
  </pc:docChgLst>
  <pc:docChgLst>
    <pc:chgData name="EDUARDO SILVA VIEIRA" userId="S::eduardo.vieira45@etec.sp.gov.br::3d206f21-ba5d-4254-b155-d6891b5a6a04" providerId="AD" clId="Web-{9BFB156D-E5A2-4B17-A57B-2315473EE0AA}"/>
    <pc:docChg chg="modSld">
      <pc:chgData name="EDUARDO SILVA VIEIRA" userId="S::eduardo.vieira45@etec.sp.gov.br::3d206f21-ba5d-4254-b155-d6891b5a6a04" providerId="AD" clId="Web-{9BFB156D-E5A2-4B17-A57B-2315473EE0AA}" dt="2020-05-25T00:11:26.516" v="85"/>
      <pc:docMkLst>
        <pc:docMk/>
      </pc:docMkLst>
      <pc:sldChg chg="modSp">
        <pc:chgData name="EDUARDO SILVA VIEIRA" userId="S::eduardo.vieira45@etec.sp.gov.br::3d206f21-ba5d-4254-b155-d6891b5a6a04" providerId="AD" clId="Web-{9BFB156D-E5A2-4B17-A57B-2315473EE0AA}" dt="2020-05-25T00:11:26.516" v="85"/>
        <pc:sldMkLst>
          <pc:docMk/>
          <pc:sldMk cId="231987987" sldId="274"/>
        </pc:sldMkLst>
        <pc:graphicFrameChg chg="mod modGraphic">
          <ac:chgData name="EDUARDO SILVA VIEIRA" userId="S::eduardo.vieira45@etec.sp.gov.br::3d206f21-ba5d-4254-b155-d6891b5a6a04" providerId="AD" clId="Web-{9BFB156D-E5A2-4B17-A57B-2315473EE0AA}" dt="2020-05-25T00:11:26.516" v="85"/>
          <ac:graphicFrameMkLst>
            <pc:docMk/>
            <pc:sldMk cId="231987987" sldId="274"/>
            <ac:graphicFrameMk id="4" creationId="{522EE2C6-178E-4386-9780-E156D373DC0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06EB-A077-4AE2-BCFF-CD0CA968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892DE-DB07-44FA-AFCE-FC227340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D4018-89E2-45B8-B57B-23EFDDC5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3B226-1049-4FD5-ACBA-3315D6D9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AFA09-8685-4CF8-8E25-94C68CD9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08D13-1DE7-487D-AFFD-84AC54FF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DED40C-C6D7-473B-81E7-7E5FCD94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D723C8-7266-4C10-9545-4FF3C28F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86FEB-3071-4A27-919A-C3A9B7F0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7161C-4C1C-4537-822F-2FD3644F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C697B3-CAE2-4909-A1CC-3CB6C4C24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01271-06EA-462B-B550-59BC58F4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328CB-5712-4929-AB42-C55B40BD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0920E-1A6D-44A6-9310-C2E56863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973FF-450D-4CA6-975C-433233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C2E3C-C657-42AA-8853-BA7C0540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F0004-DC58-4C72-8FBD-5B387C48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A9D34-4678-49B5-88D8-DC21F27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E9ECD-7DEE-4CF5-8530-01D48F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00139-2F00-4A7A-8A1C-0E47C867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E5013-0185-427E-97A5-DEB6CD12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8CED0-7B11-44DD-A36D-C4C03D4E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4A67A-87B3-43C4-BF86-5EB9699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E57ED-FCAE-4113-A22C-384CEDC8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F4343-56D4-472E-8926-6706A27A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6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42853-E871-41F6-9718-020B692A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53BB9-6FF4-4DDE-B358-8F9227A7D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06C374-F3FE-4F7A-8AC6-D4E23463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01F7C-4C5E-47A6-BBC6-19B295C6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1E1671-3EC6-4CB9-AF66-66491D2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DF277-FFD3-4D48-BACF-6D4AB617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45D79-72C5-4E2E-A941-8F943567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BA899-10C7-4F0A-952D-E4D05FF4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2C4757-2AB4-4129-8F88-444D39BD3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B80A8B-B3CF-45E8-8027-662F78A53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B05A1B-43A1-4419-BA6F-4A8C56EF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29C86E-29D3-48B4-A7A0-9B995F4E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80770F-8A6A-4D39-A0EB-C7C1DC71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D56695-5E54-49BA-BAF4-2318C70A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4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E4ACF-E8C2-4777-838B-55B0B762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CDE4C8-ADDD-438D-A8EE-302F1DC5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21ADBA-C16C-431A-BAAF-CD722F57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7F27DF-A2DF-4D00-9D67-B0C7C3C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C60AD4-34D6-401C-8F7C-2ADC8C3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C3FD98-141B-40B3-A310-5161D75F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F0D9FD-DD5E-4456-AAC3-EFF3A528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52BE-CA54-4ADC-9C88-AB7DC03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6C8E6-A217-4861-8036-7627F8C9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A9A17D-5377-48AA-BC92-7C8FB3F6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6B820-E361-4872-9549-B9E06009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794FA-1803-4023-8F8D-4ACB310E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A709DF-FC2A-4D2D-804D-B8E08B67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9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E1EE-83B2-4799-8C02-481CB38A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79BB63-F2C8-429B-950C-06FA489C6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CC37E-E008-4028-9ACE-8E732AC0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89F12E-0AA9-474C-8EF6-B42DCD9C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6E0572-0496-45E9-BF73-5A717D0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4268F-234C-42C9-8550-7B493DE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7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83E86-F52C-4992-8036-37E0D511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CBE16-B735-46BC-AB57-5A2D5EC8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84DCD-37E7-4DD8-AE8D-437ECB944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B5AB-E70E-40FD-B43D-3CE983A35A89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3AC7A-117A-4567-946B-33203FC5A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B0F04-3007-4B1A-BFD5-FB895F2A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74E5-CA6B-4428-A5B7-8CAB53EE72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8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010BB-9B27-4520-AD24-68289E35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de fixação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22EE2C6-178E-4386-9780-E156D373D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37347"/>
              </p:ext>
            </p:extLst>
          </p:nvPr>
        </p:nvGraphicFramePr>
        <p:xfrm>
          <a:off x="1023938" y="2286000"/>
          <a:ext cx="9720261" cy="4064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032664799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62476473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95104734"/>
                    </a:ext>
                  </a:extLst>
                </a:gridCol>
              </a:tblGrid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HEXADECIMAL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37706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07362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0011000001110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60E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42301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‭011011011101‬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‭1757‬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581724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‭01100100‬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‭64‬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077807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‭63‬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‭3F‬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82383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‭101110111001‬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‭BB9‬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454020"/>
                  </a:ext>
                </a:extLst>
              </a:tr>
              <a:tr h="5080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‭0101111111110000‬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‭24560‬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5FF0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10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87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74B5338C630644B7DBB3C523705184" ma:contentTypeVersion="2" ma:contentTypeDescription="Create a new document." ma:contentTypeScope="" ma:versionID="7560124185ce9860f693efb80e19dfa6">
  <xsd:schema xmlns:xsd="http://www.w3.org/2001/XMLSchema" xmlns:xs="http://www.w3.org/2001/XMLSchema" xmlns:p="http://schemas.microsoft.com/office/2006/metadata/properties" xmlns:ns2="58e48290-c97a-4e9a-9b4a-a46724246567" targetNamespace="http://schemas.microsoft.com/office/2006/metadata/properties" ma:root="true" ma:fieldsID="fdd5cd4937ffd650c1f0cefe7b8dacaf" ns2:_="">
    <xsd:import namespace="58e48290-c97a-4e9a-9b4a-a46724246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48290-c97a-4e9a-9b4a-a46724246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1B8F3B-8B82-4839-8F5E-1AF600EAEB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871E8A-C58F-4D53-AEEF-5369C8546C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15F3F-F10C-4CFC-8D44-654514FACD11}">
  <ds:schemaRefs>
    <ds:schemaRef ds:uri="58e48290-c97a-4e9a-9b4a-a467242465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Exercícios de fixação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Paulo Eduardo Montier</dc:creator>
  <cp:lastModifiedBy>LUCAS JESUS CANDIDO</cp:lastModifiedBy>
  <cp:revision>48</cp:revision>
  <dcterms:created xsi:type="dcterms:W3CDTF">2020-05-22T23:38:47Z</dcterms:created>
  <dcterms:modified xsi:type="dcterms:W3CDTF">2020-06-01T09:37:52Z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0x010100A274B5338C630644B7DBB3C523705184</vt:lpwstr>
  </property>
</Properties>
</file>