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C6BFA-87D0-E4F1-C891-5B680C2D4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BBB35-8A9A-BD79-AA20-8FFB6549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04294-F436-AF2A-ED80-C0B8920B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7C8A1B-74D3-4864-32AA-4575B39C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0257D-AE93-C47B-DF37-B435B0E1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4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F5989-0ABE-8346-F7CC-87A664AC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07FA27-51BD-09EF-BE8D-856C6056F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64B97-4809-2F84-B779-E843BBA7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7F32B-50D1-0D1A-D4EE-92FB381A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6F5E6-E4DA-DB19-07E1-07F9D41F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55B5BE-1911-A2A7-1A2B-7048FB6DD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11D36D-912F-A894-9869-4C0DC05A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3E788-FD5E-0DD8-6EC3-B395DE6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BF8C7-BAB8-A089-4A1D-A6F671D3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21F0D-51E8-0A1D-5BB3-0331FA7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EC9C7-F6B1-B076-637D-0788A57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71ADA-6EB8-AFBF-2916-8EAE0DD1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FF694-E49B-3243-097C-42BCD53C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A34DC-7BB8-4EC8-C259-CD33183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D6145-E719-EF87-1E95-944DCAF2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2AFE7-B4F2-9871-041D-6972494E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4024F-A20F-CB5F-E0CC-046AFF25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CFE46-9B0D-D4F7-8F05-2CEC1EE6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291D0-52B7-CF8B-AE1A-3200480E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CDDBE-FD6A-0F82-897E-411226CD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0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FA1C8-B426-364C-30D2-D4576C14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BF3FE-0D59-952D-BFBE-BF9CCBBF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EC6217-1EE1-054D-3187-B41FAB8F5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E7C581-F3D0-86DD-7E88-950DB78C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FE78C-1083-E2F6-2CC1-D0F7EA07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5988D-8516-5AE2-FAA4-4D05EE93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64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C56B4-D7B8-2316-6F20-7733EAA4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AE252-EB3E-08FA-7A3C-FC1C51ED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79FE03-5A3C-7FB1-1CF3-DDD2B8C3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7B13A7-1049-26C7-086C-4A0E1191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CC3A21-770E-0690-870F-BBF5259D6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8B8C96-6D61-4D6B-91BA-FC89E9E2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E89FAA-86B4-FB63-4DC5-3524321A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E18899-98A4-67CC-AB03-9150EBC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9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61870-94E6-CAA4-6BB6-C1ED0FF8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FC666-A65F-EB55-1850-252FD809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88B22-FB4B-3602-9E02-67CE96BA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D8F1B7-60DA-F08F-2B60-44C226EC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3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0F36AA-836D-8F2D-76D2-B5301881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A440CF-85CD-F090-2EF0-E97955C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87058D-37C9-EA96-47CA-9D1B2CE7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0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E6DCB-F0EF-EB81-3B35-68AFA43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534A8-B5E9-1C3A-1A4B-68EFF13C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F68CA-0605-AB15-7CB6-BEAD468E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379F8-EA00-9F27-8CEE-CAFA949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F7007-F14E-696E-4D84-4E213DF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82B63-3F07-8172-9DFF-52287815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3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A0D1B-FE6D-7E73-4051-78E3CB6A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2CEF08-9B5A-BB3F-F369-0076CE6C5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671486-2864-04C8-06CB-9BA8DCC5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10E71-1771-BC1A-E546-E610E400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7F3998-10DD-AA74-A850-975B35E1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5569C5-2C0E-3783-E871-474E0FA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8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B2F38B-09ED-BB6B-C710-11207A70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C9D617-28B9-5A99-C4AA-F861248E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761FC-86DC-4600-9BFA-9C1550273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5E57-D3DF-4E09-897C-6B9E3519D603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5B22D-5BC5-CDB6-F1F5-B2669A90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96025-5961-9F59-D923-BEC8D483F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51CF-36CF-44D7-9F3E-CF10511A1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D7FB74-FC3C-DC92-6F43-E051E3DD1CB1}"/>
              </a:ext>
            </a:extLst>
          </p:cNvPr>
          <p:cNvSpPr/>
          <p:nvPr/>
        </p:nvSpPr>
        <p:spPr>
          <a:xfrm>
            <a:off x="6217641" y="2954414"/>
            <a:ext cx="1672970" cy="949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A815F2-D67A-F7AB-CCA3-57143326E0F0}"/>
              </a:ext>
            </a:extLst>
          </p:cNvPr>
          <p:cNvSpPr/>
          <p:nvPr/>
        </p:nvSpPr>
        <p:spPr>
          <a:xfrm>
            <a:off x="1574077" y="2954414"/>
            <a:ext cx="1672971" cy="949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30B4DCF-E744-D258-C5E9-E2432827C1E6}"/>
              </a:ext>
            </a:extLst>
          </p:cNvPr>
          <p:cNvSpPr/>
          <p:nvPr/>
        </p:nvSpPr>
        <p:spPr>
          <a:xfrm>
            <a:off x="3895858" y="2954414"/>
            <a:ext cx="1694173" cy="949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7C1CFC-71C9-B9AE-54A8-98A9A9C8F145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590031" y="3429000"/>
            <a:ext cx="6276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2EB1C25-16D1-ACFD-BEB5-BA3B6F9E011B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247048" y="3429000"/>
            <a:ext cx="6488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D09101D-1BFB-F41F-E602-F05FD0BAF0E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410563" y="1463040"/>
            <a:ext cx="0" cy="14913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4C00945-FD22-51B4-766E-1DFB6B41FB85}"/>
              </a:ext>
            </a:extLst>
          </p:cNvPr>
          <p:cNvCxnSpPr>
            <a:cxnSpLocks/>
          </p:cNvCxnSpPr>
          <p:nvPr/>
        </p:nvCxnSpPr>
        <p:spPr>
          <a:xfrm>
            <a:off x="2410563" y="3903586"/>
            <a:ext cx="0" cy="14913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D279EF56-5585-8043-370F-2094FD5CD671}"/>
              </a:ext>
            </a:extLst>
          </p:cNvPr>
          <p:cNvSpPr/>
          <p:nvPr/>
        </p:nvSpPr>
        <p:spPr>
          <a:xfrm>
            <a:off x="7031266" y="1417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6BF8494-763F-5B40-4350-8AC69F7D9F18}"/>
              </a:ext>
            </a:extLst>
          </p:cNvPr>
          <p:cNvSpPr/>
          <p:nvPr/>
        </p:nvSpPr>
        <p:spPr>
          <a:xfrm>
            <a:off x="7032319" y="534924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E5B1830-8DAA-0F26-9B45-4A0EE113A6F2}"/>
              </a:ext>
            </a:extLst>
          </p:cNvPr>
          <p:cNvSpPr/>
          <p:nvPr/>
        </p:nvSpPr>
        <p:spPr>
          <a:xfrm>
            <a:off x="8518221" y="34061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218B6CE-0D3A-68FB-074B-91984DA8B9A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410562" y="1440180"/>
            <a:ext cx="4620704" cy="22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9C01DC8-14E6-A18E-D8C5-C07DDB53732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410562" y="5372101"/>
            <a:ext cx="4621757" cy="22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2E206-BC61-0C68-3D7A-66B2F8C9CC75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7054126" y="3903586"/>
            <a:ext cx="1053" cy="1445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F11AAFB-D57E-4DB3-DDFA-4B06CE6D0C7E}"/>
              </a:ext>
            </a:extLst>
          </p:cNvPr>
          <p:cNvCxnSpPr>
            <a:cxnSpLocks/>
            <a:stCxn id="26" idx="4"/>
            <a:endCxn id="4" idx="0"/>
          </p:cNvCxnSpPr>
          <p:nvPr/>
        </p:nvCxnSpPr>
        <p:spPr>
          <a:xfrm>
            <a:off x="7054126" y="1463039"/>
            <a:ext cx="0" cy="1491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D637EDE-FC0D-5460-9DE3-3C28D32650B2}"/>
              </a:ext>
            </a:extLst>
          </p:cNvPr>
          <p:cNvCxnSpPr>
            <a:stCxn id="4" idx="3"/>
            <a:endCxn id="29" idx="2"/>
          </p:cNvCxnSpPr>
          <p:nvPr/>
        </p:nvCxnSpPr>
        <p:spPr>
          <a:xfrm>
            <a:off x="7890611" y="3429000"/>
            <a:ext cx="6276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D39B1B4F-9D1D-2FFF-6EF1-AAB4BF72B1B0}"/>
              </a:ext>
            </a:extLst>
          </p:cNvPr>
          <p:cNvSpPr/>
          <p:nvPr/>
        </p:nvSpPr>
        <p:spPr>
          <a:xfrm rot="16200000">
            <a:off x="8262951" y="2287276"/>
            <a:ext cx="556258" cy="294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1E9C9DB-E07B-7C88-CC7B-9791E0736FF4}"/>
              </a:ext>
            </a:extLst>
          </p:cNvPr>
          <p:cNvSpPr/>
          <p:nvPr/>
        </p:nvSpPr>
        <p:spPr>
          <a:xfrm rot="16200000">
            <a:off x="8262951" y="4276095"/>
            <a:ext cx="556258" cy="294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D889E8C-C96A-ED94-BAC1-D7312AB0D95D}"/>
              </a:ext>
            </a:extLst>
          </p:cNvPr>
          <p:cNvCxnSpPr>
            <a:stCxn id="61" idx="3"/>
          </p:cNvCxnSpPr>
          <p:nvPr/>
        </p:nvCxnSpPr>
        <p:spPr>
          <a:xfrm flipV="1">
            <a:off x="8541080" y="1440179"/>
            <a:ext cx="0" cy="716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8C4BABF-125C-ED74-89E4-0E8AA0E1EBA5}"/>
              </a:ext>
            </a:extLst>
          </p:cNvPr>
          <p:cNvCxnSpPr>
            <a:cxnSpLocks/>
            <a:stCxn id="29" idx="0"/>
            <a:endCxn id="61" idx="1"/>
          </p:cNvCxnSpPr>
          <p:nvPr/>
        </p:nvCxnSpPr>
        <p:spPr>
          <a:xfrm flipH="1" flipV="1">
            <a:off x="8541080" y="2712719"/>
            <a:ext cx="1" cy="69342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3F6A8C0-4F99-6FB9-7B74-2100889B8A48}"/>
              </a:ext>
            </a:extLst>
          </p:cNvPr>
          <p:cNvCxnSpPr>
            <a:cxnSpLocks/>
            <a:stCxn id="62" idx="3"/>
            <a:endCxn id="29" idx="4"/>
          </p:cNvCxnSpPr>
          <p:nvPr/>
        </p:nvCxnSpPr>
        <p:spPr>
          <a:xfrm flipV="1">
            <a:off x="8541080" y="3451859"/>
            <a:ext cx="1" cy="69342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C4C591A-5BFC-D93B-F037-FF9BAFBB8B0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8541080" y="4701538"/>
            <a:ext cx="0" cy="67056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5F19BA4F-EA05-4288-4F26-AB5474001125}"/>
              </a:ext>
            </a:extLst>
          </p:cNvPr>
          <p:cNvCxnSpPr>
            <a:stCxn id="29" idx="6"/>
          </p:cNvCxnSpPr>
          <p:nvPr/>
        </p:nvCxnSpPr>
        <p:spPr>
          <a:xfrm>
            <a:off x="8563940" y="3428999"/>
            <a:ext cx="914400" cy="9144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D285F78-7D0B-F063-6CDC-44B836779979}"/>
              </a:ext>
            </a:extLst>
          </p:cNvPr>
          <p:cNvCxnSpPr>
            <a:cxnSpLocks/>
          </p:cNvCxnSpPr>
          <p:nvPr/>
        </p:nvCxnSpPr>
        <p:spPr>
          <a:xfrm>
            <a:off x="9390709" y="4293870"/>
            <a:ext cx="1752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E6FC9E8-C189-DD9D-3B41-75D6AA0BF7C0}"/>
              </a:ext>
            </a:extLst>
          </p:cNvPr>
          <p:cNvCxnSpPr>
            <a:cxnSpLocks/>
          </p:cNvCxnSpPr>
          <p:nvPr/>
        </p:nvCxnSpPr>
        <p:spPr>
          <a:xfrm>
            <a:off x="9356419" y="4238625"/>
            <a:ext cx="2438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EC48BE4F-9901-149F-2389-C180C6CA2C73}"/>
              </a:ext>
            </a:extLst>
          </p:cNvPr>
          <p:cNvCxnSpPr>
            <a:cxnSpLocks/>
          </p:cNvCxnSpPr>
          <p:nvPr/>
        </p:nvCxnSpPr>
        <p:spPr>
          <a:xfrm>
            <a:off x="9435477" y="4343399"/>
            <a:ext cx="857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1D35B62-E68F-CD30-18CA-1921E7E81B04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7078038" y="5372100"/>
            <a:ext cx="146304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C5C228C2-DCCD-9AFE-5A3F-4D2E96C192E7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7076985" y="1440179"/>
            <a:ext cx="146409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28C7EA86-38AF-1903-E17D-2C0E7FD9E474}"/>
              </a:ext>
            </a:extLst>
          </p:cNvPr>
          <p:cNvCxnSpPr>
            <a:cxnSpLocks/>
          </p:cNvCxnSpPr>
          <p:nvPr/>
        </p:nvCxnSpPr>
        <p:spPr>
          <a:xfrm>
            <a:off x="8541080" y="1440179"/>
            <a:ext cx="15218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1906B91-1970-D460-F0C0-1A7F71AC2086}"/>
              </a:ext>
            </a:extLst>
          </p:cNvPr>
          <p:cNvCxnSpPr>
            <a:cxnSpLocks/>
          </p:cNvCxnSpPr>
          <p:nvPr/>
        </p:nvCxnSpPr>
        <p:spPr>
          <a:xfrm>
            <a:off x="8541080" y="5372100"/>
            <a:ext cx="15218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92F792-E9AA-1274-5AB5-4A073B32A67B}"/>
              </a:ext>
            </a:extLst>
          </p:cNvPr>
          <p:cNvSpPr txBox="1"/>
          <p:nvPr/>
        </p:nvSpPr>
        <p:spPr>
          <a:xfrm>
            <a:off x="9487173" y="5394960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HV+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E234006-22C4-447B-45A4-F5668E26F66F}"/>
              </a:ext>
            </a:extLst>
          </p:cNvPr>
          <p:cNvSpPr txBox="1"/>
          <p:nvPr/>
        </p:nvSpPr>
        <p:spPr>
          <a:xfrm>
            <a:off x="9489120" y="1485899"/>
            <a:ext cx="56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HV-</a:t>
            </a:r>
          </a:p>
        </p:txBody>
      </p:sp>
    </p:spTree>
    <p:extLst>
      <p:ext uri="{BB962C8B-B14F-4D97-AF65-F5344CB8AC3E}">
        <p14:creationId xmlns:p14="http://schemas.microsoft.com/office/powerpoint/2010/main" val="19315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Schweigard, Leopold</dc:creator>
  <cp:lastModifiedBy>Schweigard, Leopold</cp:lastModifiedBy>
  <cp:revision>2</cp:revision>
  <dcterms:created xsi:type="dcterms:W3CDTF">2024-03-25T13:26:58Z</dcterms:created>
  <dcterms:modified xsi:type="dcterms:W3CDTF">2024-03-25T13:55:09Z</dcterms:modified>
</cp:coreProperties>
</file>