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Questrial" panose="020B0604020202020204" charset="0"/>
      <p:regular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9" d="100"/>
          <a:sy n="19" d="100"/>
        </p:scale>
        <p:origin x="30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05b27b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05b27b8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05b27b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05b27b8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05b27b8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05b27b8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pt-BR" sz="8000" b="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pt-BR" sz="8000" b="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">
  <p:cSld name="3 Coluna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nas de Imagem">
  <p:cSld name="3 Colunas de Image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16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16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6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est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1554600" y="1786325"/>
            <a:ext cx="9082800" cy="1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lang="pt-BR" sz="6000"/>
              <a:t>SEMINÁRIO DE QUÍMICA</a:t>
            </a:r>
            <a:endParaRPr sz="6000"/>
          </a:p>
        </p:txBody>
      </p:sp>
      <p:sp>
        <p:nvSpPr>
          <p:cNvPr id="156" name="Google Shape;156;p19"/>
          <p:cNvSpPr txBox="1"/>
          <p:nvPr/>
        </p:nvSpPr>
        <p:spPr>
          <a:xfrm>
            <a:off x="5801425" y="3748676"/>
            <a:ext cx="51165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Docente: </a:t>
            </a:r>
            <a:endParaRPr sz="2000" b="0" i="0" u="none" strike="noStrike" cap="non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Hyrla Cunha Leite de Oliveira.</a:t>
            </a:r>
            <a:endParaRPr sz="200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Discentes: </a:t>
            </a:r>
            <a:endParaRPr sz="200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Andreyna F. de O. Patrício;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		Bruna Medeiros dos Santos;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		Ester Barroso Faustino Gomes;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		Everaldo da Silva Filho;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		Mayara Karolyne de Lima Santos;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		Mirlayne Lopes da Costa.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pt-BR"/>
              <a:t>MOLÉCULA DE H2O</a:t>
            </a:r>
            <a:endParaRPr/>
          </a:p>
        </p:txBody>
      </p:sp>
      <p:pic>
        <p:nvPicPr>
          <p:cNvPr id="162" name="Google Shape;16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95871" y="2464238"/>
            <a:ext cx="3400200" cy="34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Questrial"/>
              <a:buChar char="•"/>
            </a:pPr>
            <a:r>
              <a:rPr lang="pt-BR" sz="2400" dirty="0"/>
              <a:t>Forma Molecular: 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8F9FA"/>
                </a:highlight>
              </a:rPr>
              <a:t>angular;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575" y="2214816"/>
            <a:ext cx="4810975" cy="4221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913800" y="533392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Eletrônica</a:t>
            </a: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914100" y="1935150"/>
            <a:ext cx="10363800" cy="46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000000"/>
                </a:solidFill>
              </a:rPr>
              <a:t>Hidrogênio: 	</a:t>
            </a:r>
            <a:endParaRPr sz="2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0000"/>
                </a:solidFill>
              </a:rPr>
              <a:t>1s¹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Camada K = 1 elétron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</a:rPr>
              <a:t>Oxigênio: </a:t>
            </a:r>
            <a:endParaRPr sz="2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0000"/>
                </a:solidFill>
              </a:rPr>
              <a:t>1s², 2s², 2p4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0000"/>
                </a:solidFill>
              </a:rPr>
              <a:t>Camada K= 2 elétrons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Camada L = 6 elétrons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pt-BR"/>
              <a:t>ESTRUTURA DE LEWIS</a:t>
            </a:r>
            <a:endParaRPr/>
          </a:p>
        </p:txBody>
      </p:sp>
      <p:pic>
        <p:nvPicPr>
          <p:cNvPr id="175" name="Google Shape;175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24416" y="2945278"/>
            <a:ext cx="3743100" cy="18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pt-BR"/>
              <a:t>CURIOSIDADES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914087" y="235494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●"/>
            </a:pPr>
            <a:r>
              <a:rPr lang="pt-BR" sz="2400">
                <a:solidFill>
                  <a:srgbClr val="000000"/>
                </a:solidFill>
              </a:rPr>
              <a:t>Os mares e oceanos são responsáveis pela produção de 90% do oxigénio existente na atmosfera;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estrial"/>
              <a:buChar char="●"/>
            </a:pPr>
            <a:r>
              <a:rPr lang="pt-BR" sz="2400">
                <a:solidFill>
                  <a:srgbClr val="000000"/>
                </a:solidFill>
              </a:rPr>
              <a:t> 97% da água do Planeta é água do mar, 2% está contida nos glaciares e icebergs. A restante (1%) está no interior da Terra, muitas vezes a grandes profundidades, impedindo a sua exploração. Assim, apenas 3% da água existente na Terra é doce.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996902" y="257200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</a:pPr>
            <a:r>
              <a:rPr lang="pt-BR" sz="6000"/>
              <a:t>OBRIGADA PELA ATENÇÃO!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Questrial</vt:lpstr>
      <vt:lpstr>Verdana</vt:lpstr>
      <vt:lpstr>Arial</vt:lpstr>
      <vt:lpstr>Gotícula</vt:lpstr>
      <vt:lpstr>SEMINÁRIO DE QUÍMICA</vt:lpstr>
      <vt:lpstr>MOLÉCULA DE H2O</vt:lpstr>
      <vt:lpstr>Estrutura</vt:lpstr>
      <vt:lpstr>Distribuição Eletrônica</vt:lpstr>
      <vt:lpstr>ESTRUTURA DE LEWIS</vt:lpstr>
      <vt:lpstr>CURIOSIDADES</vt:lpstr>
      <vt:lpstr>Referências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DE QUÍMICA</dc:title>
  <cp:lastModifiedBy>nj nb</cp:lastModifiedBy>
  <cp:revision>1</cp:revision>
  <dcterms:modified xsi:type="dcterms:W3CDTF">2018-12-03T10:51:48Z</dcterms:modified>
</cp:coreProperties>
</file>