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4" r:id="rId7"/>
    <p:sldId id="261" r:id="rId8"/>
    <p:sldId id="265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7AB0-0546-442A-A103-6B3D8F800AB8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6D97-83C7-499A-986B-74731C7038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7AB0-0546-442A-A103-6B3D8F800AB8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6D97-83C7-499A-986B-74731C7038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7AB0-0546-442A-A103-6B3D8F800AB8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6D97-83C7-499A-986B-74731C7038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7AB0-0546-442A-A103-6B3D8F800AB8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6D97-83C7-499A-986B-74731C7038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7AB0-0546-442A-A103-6B3D8F800AB8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6D97-83C7-499A-986B-74731C7038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7AB0-0546-442A-A103-6B3D8F800AB8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6D97-83C7-499A-986B-74731C7038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7AB0-0546-442A-A103-6B3D8F800AB8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6D97-83C7-499A-986B-74731C7038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7AB0-0546-442A-A103-6B3D8F800AB8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6D97-83C7-499A-986B-74731C7038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7AB0-0546-442A-A103-6B3D8F800AB8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6D97-83C7-499A-986B-74731C7038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7AB0-0546-442A-A103-6B3D8F800AB8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6D97-83C7-499A-986B-74731C7038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7AB0-0546-442A-A103-6B3D8F800AB8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6D97-83C7-499A-986B-74731C7038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7AB0-0546-442A-A103-6B3D8F800AB8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D6D97-83C7-499A-986B-74731C7038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00" y="0"/>
            <a:ext cx="91249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tângulo 3"/>
          <p:cNvSpPr/>
          <p:nvPr/>
        </p:nvSpPr>
        <p:spPr>
          <a:xfrm>
            <a:off x="2485855" y="2214554"/>
            <a:ext cx="34644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Domínio x7</a:t>
            </a:r>
            <a:endParaRPr lang="pt-B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85720" y="285728"/>
            <a:ext cx="85725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Recursos necessários </a:t>
            </a:r>
            <a:endParaRPr lang="pt-B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42910" y="1714488"/>
            <a:ext cx="6619376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accent6"/>
                </a:solidFill>
                <a:latin typeface="Arial Black" pitchFamily="34" charset="0"/>
              </a:rPr>
              <a:t> 5 Programadores</a:t>
            </a:r>
          </a:p>
          <a:p>
            <a:endParaRPr lang="pt-BR" sz="2400" dirty="0" smtClean="0">
              <a:solidFill>
                <a:schemeClr val="accent6"/>
              </a:solidFill>
              <a:latin typeface="Arial Black" pitchFamily="34" charset="0"/>
            </a:endParaRPr>
          </a:p>
          <a:p>
            <a:r>
              <a:rPr lang="pt-BR" sz="2400" dirty="0" smtClean="0">
                <a:solidFill>
                  <a:schemeClr val="accent6"/>
                </a:solidFill>
                <a:latin typeface="Arial Black" pitchFamily="34" charset="0"/>
              </a:rPr>
              <a:t>5 Notebook</a:t>
            </a:r>
          </a:p>
          <a:p>
            <a:r>
              <a:rPr lang="pt-BR" sz="2400" dirty="0" smtClean="0">
                <a:solidFill>
                  <a:schemeClr val="accent6"/>
                </a:solidFill>
                <a:latin typeface="Arial Black" pitchFamily="34" charset="0"/>
              </a:rPr>
              <a:t>	</a:t>
            </a:r>
          </a:p>
          <a:p>
            <a:r>
              <a:rPr lang="pt-BR" sz="2400" dirty="0" smtClean="0">
                <a:solidFill>
                  <a:schemeClr val="accent6"/>
                </a:solidFill>
                <a:latin typeface="Arial Black" pitchFamily="34" charset="0"/>
              </a:rPr>
              <a:t>Programas de construção/// Licenças</a:t>
            </a:r>
          </a:p>
          <a:p>
            <a:endParaRPr lang="pt-BR" sz="2400" dirty="0" smtClean="0">
              <a:solidFill>
                <a:schemeClr val="accent6"/>
              </a:solidFill>
              <a:latin typeface="Arial Black" pitchFamily="34" charset="0"/>
            </a:endParaRPr>
          </a:p>
          <a:p>
            <a:r>
              <a:rPr lang="pt-BR" sz="2400" dirty="0" smtClean="0">
                <a:solidFill>
                  <a:schemeClr val="accent6"/>
                </a:solidFill>
                <a:latin typeface="Arial Black" pitchFamily="34" charset="0"/>
              </a:rPr>
              <a:t>Local ( aluguel 2 mil mês)</a:t>
            </a:r>
          </a:p>
          <a:p>
            <a:endParaRPr lang="pt-BR" sz="2400" dirty="0" smtClean="0">
              <a:solidFill>
                <a:schemeClr val="accent6"/>
              </a:solidFill>
              <a:latin typeface="Arial Black" pitchFamily="34" charset="0"/>
            </a:endParaRPr>
          </a:p>
          <a:p>
            <a:r>
              <a:rPr lang="pt-BR" sz="2400" dirty="0" smtClean="0">
                <a:solidFill>
                  <a:schemeClr val="accent6"/>
                </a:solidFill>
                <a:latin typeface="Arial Black" pitchFamily="34" charset="0"/>
              </a:rPr>
              <a:t>200 mil reais(salário primeiros meses,</a:t>
            </a:r>
          </a:p>
          <a:p>
            <a:r>
              <a:rPr lang="pt-BR" sz="2400" dirty="0" smtClean="0">
                <a:solidFill>
                  <a:schemeClr val="accent6"/>
                </a:solidFill>
                <a:latin typeface="Arial Black" pitchFamily="34" charset="0"/>
              </a:rPr>
              <a:t> testadores, partes burocráticas....)</a:t>
            </a:r>
          </a:p>
          <a:p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29264"/>
            <a:ext cx="914400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85720" y="214290"/>
            <a:ext cx="85725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Projeto </a:t>
            </a:r>
            <a:r>
              <a:rPr lang="pt-BR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Github</a:t>
            </a:r>
            <a:endParaRPr lang="pt-B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71538" y="2143116"/>
            <a:ext cx="5961825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/>
              <a:t>                     ‘</a:t>
            </a:r>
            <a:r>
              <a:rPr lang="pt-BR" sz="4000" b="1" dirty="0" err="1" smtClean="0"/>
              <a:t>ieducar</a:t>
            </a:r>
            <a:r>
              <a:rPr lang="pt-BR" sz="4000" b="1" dirty="0" smtClean="0"/>
              <a:t>’ </a:t>
            </a:r>
            <a:endParaRPr lang="pt-BR" sz="4000" b="1" dirty="0" smtClean="0">
              <a:sym typeface="Wingdings" pitchFamily="2" charset="2"/>
            </a:endParaRPr>
          </a:p>
          <a:p>
            <a:endParaRPr lang="pt-BR" sz="2800" b="1" dirty="0" smtClean="0">
              <a:sym typeface="Wingdings" pitchFamily="2" charset="2"/>
            </a:endParaRPr>
          </a:p>
          <a:p>
            <a:endParaRPr lang="pt-BR" sz="2800" b="1" dirty="0" smtClean="0">
              <a:sym typeface="Wingdings" pitchFamily="2" charset="2"/>
            </a:endParaRPr>
          </a:p>
          <a:p>
            <a:endParaRPr lang="pt-BR" sz="2800" b="1" dirty="0" smtClean="0">
              <a:sym typeface="Wingdings" pitchFamily="2" charset="2"/>
            </a:endParaRPr>
          </a:p>
          <a:p>
            <a:r>
              <a:rPr lang="pt-BR" sz="2800" b="1" dirty="0" smtClean="0">
                <a:sym typeface="Wingdings" pitchFamily="2" charset="2"/>
              </a:rPr>
              <a:t>                 Sistema de Gestão escolar;</a:t>
            </a:r>
            <a:endParaRPr lang="pt-B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Black" pitchFamily="34" charset="0"/>
              </a:rPr>
              <a:t>Quem desenvolve</a:t>
            </a:r>
            <a:endParaRPr lang="pt-BR" dirty="0">
              <a:latin typeface="Arial Black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ym typeface="Wingdings" pitchFamily="2" charset="2"/>
              </a:rPr>
              <a:t>                     </a:t>
            </a:r>
            <a:r>
              <a:rPr lang="pt-BR" dirty="0" err="1" smtClean="0">
                <a:sym typeface="Wingdings" pitchFamily="2" charset="2"/>
              </a:rPr>
              <a:t>Erik</a:t>
            </a:r>
            <a:r>
              <a:rPr lang="pt-BR" dirty="0" smtClean="0">
                <a:sym typeface="Wingdings" pitchFamily="2" charset="2"/>
              </a:rPr>
              <a:t> </a:t>
            </a:r>
            <a:r>
              <a:rPr lang="pt-BR" dirty="0" err="1" smtClean="0">
                <a:sym typeface="Wingdings" pitchFamily="2" charset="2"/>
              </a:rPr>
              <a:t>Sen</a:t>
            </a:r>
            <a:r>
              <a:rPr lang="pt-BR" dirty="0" smtClean="0">
                <a:sym typeface="Wingdings" pitchFamily="2" charset="2"/>
              </a:rPr>
              <a:t> Costa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85786" y="928670"/>
            <a:ext cx="7648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latin typeface="Arial Black" pitchFamily="34" charset="0"/>
              </a:rPr>
              <a:t>É desenvolvido desde</a:t>
            </a:r>
            <a:endParaRPr lang="pt-BR" sz="4000" dirty="0">
              <a:latin typeface="Arial Blac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14480" y="3571876"/>
            <a:ext cx="5160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Arial Black" pitchFamily="34" charset="0"/>
              </a:rPr>
              <a:t>8 de março de 2009</a:t>
            </a:r>
            <a:endParaRPr lang="pt-BR" sz="36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Black" pitchFamily="34" charset="0"/>
              </a:rPr>
              <a:t>Maiores </a:t>
            </a:r>
            <a:r>
              <a:rPr lang="pt-BR" dirty="0" err="1" smtClean="0">
                <a:latin typeface="Arial Black" pitchFamily="34" charset="0"/>
              </a:rPr>
              <a:t>contribuidores</a:t>
            </a:r>
            <a:endParaRPr lang="pt-BR" dirty="0">
              <a:latin typeface="Arial Black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>
              <a:latin typeface="Arial Black" pitchFamily="34" charset="0"/>
            </a:endParaRPr>
          </a:p>
          <a:p>
            <a:r>
              <a:rPr lang="pt-BR" dirty="0" err="1" smtClean="0">
                <a:latin typeface="Arial Black" pitchFamily="34" charset="0"/>
              </a:rPr>
              <a:t>Erik</a:t>
            </a:r>
            <a:r>
              <a:rPr lang="pt-BR" dirty="0" smtClean="0">
                <a:latin typeface="Arial Black" pitchFamily="34" charset="0"/>
              </a:rPr>
              <a:t> Sem Costa </a:t>
            </a:r>
            <a:r>
              <a:rPr lang="pt-BR" dirty="0" smtClean="0">
                <a:latin typeface="Arial Black" pitchFamily="34" charset="0"/>
                <a:sym typeface="Wingdings" pitchFamily="2" charset="2"/>
              </a:rPr>
              <a:t> 76 </a:t>
            </a:r>
            <a:r>
              <a:rPr lang="pt-BR" dirty="0" err="1" smtClean="0">
                <a:latin typeface="Arial Black" pitchFamily="34" charset="0"/>
                <a:sym typeface="Wingdings" pitchFamily="2" charset="2"/>
              </a:rPr>
              <a:t>commits</a:t>
            </a:r>
            <a:r>
              <a:rPr lang="pt-BR" dirty="0" smtClean="0">
                <a:latin typeface="Arial Black" pitchFamily="34" charset="0"/>
                <a:sym typeface="Wingdings" pitchFamily="2" charset="2"/>
              </a:rPr>
              <a:t>, 33.780 ++, 12.193 --;</a:t>
            </a:r>
          </a:p>
          <a:p>
            <a:endParaRPr lang="pt-BR" dirty="0" smtClean="0">
              <a:latin typeface="Arial Black" pitchFamily="34" charset="0"/>
              <a:sym typeface="Wingdings" pitchFamily="2" charset="2"/>
            </a:endParaRPr>
          </a:p>
          <a:p>
            <a:r>
              <a:rPr lang="pt-BR" dirty="0" err="1" smtClean="0">
                <a:latin typeface="Arial Black" pitchFamily="34" charset="0"/>
                <a:sym typeface="Wingdings" pitchFamily="2" charset="2"/>
              </a:rPr>
              <a:t>GoldBlade</a:t>
            </a:r>
            <a:r>
              <a:rPr lang="pt-BR" dirty="0" smtClean="0">
                <a:latin typeface="Arial Black" pitchFamily="34" charset="0"/>
                <a:sym typeface="Wingdings" pitchFamily="2" charset="2"/>
              </a:rPr>
              <a:t>  3 </a:t>
            </a:r>
            <a:r>
              <a:rPr lang="pt-BR" dirty="0" err="1" smtClean="0">
                <a:latin typeface="Arial Black" pitchFamily="34" charset="0"/>
                <a:sym typeface="Wingdings" pitchFamily="2" charset="2"/>
              </a:rPr>
              <a:t>commits</a:t>
            </a:r>
            <a:r>
              <a:rPr lang="pt-BR" dirty="0" smtClean="0">
                <a:latin typeface="Arial Black" pitchFamily="34" charset="0"/>
                <a:sym typeface="Wingdings" pitchFamily="2" charset="2"/>
              </a:rPr>
              <a:t>,  1++, 1--;</a:t>
            </a:r>
            <a:endParaRPr lang="pt-BR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Black" pitchFamily="34" charset="0"/>
              </a:rPr>
              <a:t>Principal linguagem</a:t>
            </a:r>
            <a:endParaRPr lang="pt-BR" dirty="0">
              <a:latin typeface="Arial Black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/>
          <a:lstStyle/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sz="8000" dirty="0" smtClean="0">
                <a:latin typeface="Arial Black" pitchFamily="34" charset="0"/>
              </a:rPr>
              <a:t>        PHP        </a:t>
            </a:r>
            <a:endParaRPr lang="pt-BR" sz="80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Black" pitchFamily="34" charset="0"/>
              </a:rPr>
              <a:t>Periodicidade das versões</a:t>
            </a:r>
            <a:endParaRPr lang="pt-BR" dirty="0">
              <a:latin typeface="Arial Black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Black" pitchFamily="34" charset="0"/>
              </a:rPr>
              <a:t>Tarefas e versões </a:t>
            </a:r>
            <a:endParaRPr lang="pt-BR" dirty="0">
              <a:latin typeface="Arial Black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                          </a:t>
            </a:r>
            <a:r>
              <a:rPr lang="pt-BR" dirty="0" smtClean="0">
                <a:latin typeface="Arial Black" pitchFamily="34" charset="0"/>
              </a:rPr>
              <a:t> Controle</a:t>
            </a:r>
          </a:p>
          <a:p>
            <a:pPr>
              <a:buNone/>
            </a:pPr>
            <a:endParaRPr lang="pt-BR" dirty="0" smtClean="0">
              <a:latin typeface="Arial Black" pitchFamily="34" charset="0"/>
            </a:endParaRPr>
          </a:p>
          <a:p>
            <a:pPr>
              <a:buNone/>
            </a:pPr>
            <a:r>
              <a:rPr lang="pt-BR" dirty="0" smtClean="0">
                <a:latin typeface="Arial Black" pitchFamily="34" charset="0"/>
              </a:rPr>
              <a:t>    Tarefas controladas pelo criador   do projeto;  O segundo contribuinte, apenas colocou o nome no projeto até o momento;</a:t>
            </a:r>
            <a:endParaRPr lang="pt-BR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Black" pitchFamily="34" charset="0"/>
              </a:rPr>
              <a:t>Site</a:t>
            </a:r>
            <a:endParaRPr lang="pt-BR" dirty="0">
              <a:latin typeface="Arial Black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>
                <a:latin typeface="Arial Black" pitchFamily="34" charset="0"/>
              </a:rPr>
              <a:t>http://svn.softwarepublico.gov.br/trac/ieducar/wiki</a:t>
            </a:r>
            <a:endParaRPr lang="pt-BR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Black" pitchFamily="34" charset="0"/>
              </a:rPr>
              <a:t>Licença de software</a:t>
            </a:r>
            <a:endParaRPr lang="pt-BR" dirty="0">
              <a:latin typeface="Arial Black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i-Educar</a:t>
            </a:r>
            <a:r>
              <a:rPr lang="pt-BR" dirty="0" smtClean="0"/>
              <a:t> é um Software Público Brasileiro (SPB), livre e licenciado pela </a:t>
            </a:r>
            <a:r>
              <a:rPr lang="pt-BR" dirty="0" err="1" smtClean="0"/>
              <a:t>Creative</a:t>
            </a:r>
            <a:r>
              <a:rPr lang="pt-BR" dirty="0" smtClean="0"/>
              <a:t> </a:t>
            </a:r>
            <a:r>
              <a:rPr lang="pt-BR" dirty="0" err="1" smtClean="0"/>
              <a:t>Commons</a:t>
            </a:r>
            <a:r>
              <a:rPr lang="pt-BR" dirty="0" smtClean="0"/>
              <a:t> Licença Pública Geral versão 2 traduzida (CC GNU/GPL 2). Uma cópia da licença está </a:t>
            </a:r>
            <a:r>
              <a:rPr lang="pt-BR" dirty="0" err="1" smtClean="0"/>
              <a:t>incluida</a:t>
            </a:r>
            <a:r>
              <a:rPr lang="pt-BR" dirty="0" smtClean="0"/>
              <a:t> nesta distribuição no arquivo LICENSE-pt_BR.txt.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00034" y="428604"/>
            <a:ext cx="75009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Sistema </a:t>
            </a:r>
            <a:r>
              <a:rPr lang="pt-BR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Dominio</a:t>
            </a:r>
            <a:r>
              <a:rPr lang="pt-B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x7</a:t>
            </a:r>
            <a:endParaRPr lang="pt-B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00034" y="2357430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 Black" pitchFamily="34" charset="0"/>
              </a:rPr>
              <a:t>*Sistema de </a:t>
            </a:r>
            <a:r>
              <a:rPr lang="pt-BR" b="1" dirty="0" err="1" smtClean="0">
                <a:latin typeface="Arial Black" pitchFamily="34" charset="0"/>
              </a:rPr>
              <a:t>geolocalização</a:t>
            </a:r>
            <a:r>
              <a:rPr lang="pt-BR" b="1" dirty="0" smtClean="0">
                <a:latin typeface="Arial Black" pitchFamily="34" charset="0"/>
              </a:rPr>
              <a:t> com internet,</a:t>
            </a:r>
          </a:p>
          <a:p>
            <a:pPr algn="ctr"/>
            <a:endParaRPr lang="pt-BR" b="1" dirty="0">
              <a:latin typeface="Arial Black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786058"/>
            <a:ext cx="8143932" cy="253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Arial Black" pitchFamily="34" charset="0"/>
              </a:rPr>
              <a:t>Estatisticas</a:t>
            </a:r>
            <a:endParaRPr lang="pt-BR" dirty="0">
              <a:latin typeface="Arial Black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 colaboradores do projeto;</a:t>
            </a:r>
          </a:p>
          <a:p>
            <a:r>
              <a:rPr lang="pt-BR" dirty="0" smtClean="0"/>
              <a:t>260 </a:t>
            </a:r>
            <a:r>
              <a:rPr lang="pt-BR" dirty="0" err="1" smtClean="0"/>
              <a:t>commits</a:t>
            </a:r>
            <a:r>
              <a:rPr lang="pt-BR" dirty="0" smtClean="0"/>
              <a:t>;</a:t>
            </a:r>
          </a:p>
          <a:p>
            <a:r>
              <a:rPr lang="pt-BR" dirty="0" smtClean="0"/>
              <a:t>32 estrelas;</a:t>
            </a:r>
          </a:p>
          <a:p>
            <a:r>
              <a:rPr lang="pt-BR" dirty="0" smtClean="0"/>
              <a:t>256 </a:t>
            </a:r>
            <a:r>
              <a:rPr lang="pt-BR" dirty="0" err="1" smtClean="0"/>
              <a:t>forks</a:t>
            </a:r>
            <a:r>
              <a:rPr lang="pt-BR" dirty="0" smtClean="0"/>
              <a:t>;</a:t>
            </a:r>
          </a:p>
          <a:p>
            <a:r>
              <a:rPr lang="pt-BR" smtClean="0"/>
              <a:t>21.567 linhas;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96475" y="357166"/>
            <a:ext cx="29574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Problema</a:t>
            </a:r>
            <a:endParaRPr lang="pt-B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7224" y="2000240"/>
            <a:ext cx="83729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pt-BR" sz="2400" dirty="0" smtClean="0">
                <a:latin typeface="Arial Black" pitchFamily="34" charset="0"/>
              </a:rPr>
              <a:t>Falta de tempo e segurança;</a:t>
            </a:r>
          </a:p>
          <a:p>
            <a:pPr>
              <a:buFont typeface="Arial" charset="0"/>
              <a:buChar char="•"/>
            </a:pPr>
            <a:endParaRPr lang="pt-BR" sz="2400" dirty="0" smtClean="0">
              <a:latin typeface="Arial Black" pitchFamily="34" charset="0"/>
            </a:endParaRPr>
          </a:p>
          <a:p>
            <a:pPr>
              <a:buFont typeface="Arial" charset="0"/>
              <a:buChar char="•"/>
            </a:pPr>
            <a:r>
              <a:rPr lang="pt-BR" sz="2400" dirty="0" smtClean="0">
                <a:latin typeface="Arial Black" pitchFamily="34" charset="0"/>
              </a:rPr>
              <a:t>Roubos onde seu aparelho possa ser localizado,</a:t>
            </a:r>
          </a:p>
          <a:p>
            <a:pPr>
              <a:buFont typeface="Arial" charset="0"/>
              <a:buChar char="•"/>
            </a:pPr>
            <a:r>
              <a:rPr lang="pt-BR" sz="2400" dirty="0">
                <a:latin typeface="Arial Black" pitchFamily="34" charset="0"/>
              </a:rPr>
              <a:t> </a:t>
            </a:r>
            <a:r>
              <a:rPr lang="pt-BR" sz="2400" dirty="0" smtClean="0">
                <a:latin typeface="Arial Black" pitchFamily="34" charset="0"/>
              </a:rPr>
              <a:t>após o roubo, ou perca do aparelho;</a:t>
            </a:r>
          </a:p>
          <a:p>
            <a:pPr>
              <a:buFont typeface="Arial" charset="0"/>
              <a:buChar char="•"/>
            </a:pPr>
            <a:endParaRPr lang="pt-BR" sz="2400" dirty="0">
              <a:latin typeface="Arial Black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3571876"/>
            <a:ext cx="3548074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57158" y="285728"/>
            <a:ext cx="85011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Objetivos</a:t>
            </a:r>
            <a:endParaRPr lang="pt-B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57158" y="1928802"/>
            <a:ext cx="72866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 Black" pitchFamily="34" charset="0"/>
              </a:rPr>
              <a:t>*Criar um hardware e um sistema inovador;</a:t>
            </a:r>
          </a:p>
          <a:p>
            <a:endParaRPr lang="pt-BR" dirty="0" smtClean="0">
              <a:latin typeface="Arial Black" pitchFamily="34" charset="0"/>
            </a:endParaRPr>
          </a:p>
          <a:p>
            <a:r>
              <a:rPr lang="pt-BR" dirty="0" smtClean="0">
                <a:latin typeface="Arial Black" pitchFamily="34" charset="0"/>
              </a:rPr>
              <a:t>*Fazer o sistema,  oferecer ao usuário, economia de tempo e dinheiro;</a:t>
            </a:r>
          </a:p>
          <a:p>
            <a:endParaRPr lang="pt-BR" dirty="0" smtClean="0">
              <a:latin typeface="Arial Black" pitchFamily="34" charset="0"/>
            </a:endParaRPr>
          </a:p>
          <a:p>
            <a:r>
              <a:rPr lang="pt-BR" dirty="0" smtClean="0">
                <a:latin typeface="Arial Black" pitchFamily="34" charset="0"/>
              </a:rPr>
              <a:t>*Fazer um sistema extremamente seguro;</a:t>
            </a:r>
          </a:p>
          <a:p>
            <a:endParaRPr lang="pt-BR" dirty="0" smtClean="0">
              <a:latin typeface="Arial Black" pitchFamily="34" charset="0"/>
            </a:endParaRPr>
          </a:p>
          <a:p>
            <a:r>
              <a:rPr lang="pt-BR" dirty="0" smtClean="0">
                <a:latin typeface="Arial Black" pitchFamily="34" charset="0"/>
              </a:rPr>
              <a:t>*Fazer um sistema, rastréavel, através de GPS; em caso de perca o usuário,</a:t>
            </a:r>
          </a:p>
          <a:p>
            <a:r>
              <a:rPr lang="pt-BR" dirty="0" smtClean="0">
                <a:latin typeface="Arial Black" pitchFamily="34" charset="0"/>
              </a:rPr>
              <a:t>Poderá rastrear o Domínio x7, através de aplicativo que pode ser baixado no site, da empresa, usando o seu cadastro no sistema, ou fazendo um cadastro no momento, com a chave de rastreio, que estará especificada no contrato; </a:t>
            </a:r>
            <a:endParaRPr lang="pt-BR" dirty="0">
              <a:latin typeface="Arial Black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0"/>
            <a:ext cx="2357422" cy="17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2643159" cy="17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tângulo 6"/>
          <p:cNvSpPr/>
          <p:nvPr/>
        </p:nvSpPr>
        <p:spPr>
          <a:xfrm>
            <a:off x="571472" y="214290"/>
            <a:ext cx="78581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Características</a:t>
            </a:r>
            <a:endParaRPr lang="pt-B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00100" y="1928802"/>
            <a:ext cx="754822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al Black" pitchFamily="34" charset="0"/>
              </a:rPr>
              <a:t>    *Sistema e hardware, que trabalha,em um equipamento do tamanho de uma ervilha;  </a:t>
            </a:r>
          </a:p>
          <a:p>
            <a:r>
              <a:rPr lang="pt-BR" sz="2400" b="1" dirty="0">
                <a:latin typeface="Arial Black" pitchFamily="34" charset="0"/>
              </a:rPr>
              <a:t> </a:t>
            </a:r>
            <a:r>
              <a:rPr lang="pt-BR" sz="2400" b="1" dirty="0" smtClean="0">
                <a:latin typeface="Arial Black" pitchFamily="34" charset="0"/>
              </a:rPr>
              <a:t>    *Acesso através, de comando de voz e digitais;</a:t>
            </a:r>
          </a:p>
          <a:p>
            <a:r>
              <a:rPr lang="pt-BR" sz="2400" b="1" dirty="0">
                <a:latin typeface="Arial Black" pitchFamily="34" charset="0"/>
              </a:rPr>
              <a:t> </a:t>
            </a:r>
            <a:r>
              <a:rPr lang="pt-BR" sz="2400" b="1" dirty="0" smtClean="0">
                <a:latin typeface="Arial Black" pitchFamily="34" charset="0"/>
              </a:rPr>
              <a:t>    *Acesso a internet, com todos os seus recursos;</a:t>
            </a:r>
          </a:p>
          <a:p>
            <a:r>
              <a:rPr lang="pt-BR" sz="2400" b="1" dirty="0">
                <a:latin typeface="Arial Black" pitchFamily="34" charset="0"/>
              </a:rPr>
              <a:t> </a:t>
            </a:r>
            <a:r>
              <a:rPr lang="pt-BR" sz="2400" b="1" dirty="0" smtClean="0">
                <a:latin typeface="Arial Black" pitchFamily="34" charset="0"/>
              </a:rPr>
              <a:t>    *O equipamento lança uma , projeção visual a 30cm,</a:t>
            </a:r>
          </a:p>
          <a:p>
            <a:r>
              <a:rPr lang="pt-BR" sz="2400" b="1" dirty="0">
                <a:latin typeface="Arial Black" pitchFamily="34" charset="0"/>
              </a:rPr>
              <a:t> </a:t>
            </a:r>
            <a:r>
              <a:rPr lang="pt-BR" sz="2400" b="1" dirty="0" smtClean="0">
                <a:latin typeface="Arial Black" pitchFamily="34" charset="0"/>
              </a:rPr>
              <a:t>do equipamento, onde o usuário, através de toque,</a:t>
            </a:r>
          </a:p>
          <a:p>
            <a:r>
              <a:rPr lang="pt-BR" sz="2400" b="1" dirty="0" smtClean="0">
                <a:latin typeface="Arial Black" pitchFamily="34" charset="0"/>
              </a:rPr>
              <a:t>nesta tela projetada, pode usufruir das funcionalidades;</a:t>
            </a:r>
          </a:p>
          <a:p>
            <a:endParaRPr lang="pt-BR" b="1" dirty="0" smtClean="0">
              <a:latin typeface="Arial Black" pitchFamily="34" charset="0"/>
            </a:endParaRPr>
          </a:p>
          <a:p>
            <a:endParaRPr lang="pt-BR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4"/>
            <a:ext cx="9144000" cy="685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tângulo 3"/>
          <p:cNvSpPr/>
          <p:nvPr/>
        </p:nvSpPr>
        <p:spPr>
          <a:xfrm>
            <a:off x="214282" y="214290"/>
            <a:ext cx="87154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Objetivos específicos</a:t>
            </a:r>
            <a:endParaRPr lang="pt-B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1643050"/>
            <a:ext cx="132393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  <a:latin typeface="Arial Black" pitchFamily="34" charset="0"/>
              </a:rPr>
              <a:t>a</a:t>
            </a:r>
            <a:r>
              <a:rPr lang="pt-BR" dirty="0" smtClean="0">
                <a:solidFill>
                  <a:srgbClr val="00B050"/>
                </a:solidFill>
                <a:latin typeface="Arial Black" pitchFamily="34" charset="0"/>
                <a:sym typeface="Wingdings"/>
              </a:rPr>
              <a:t></a:t>
            </a:r>
            <a:r>
              <a:rPr lang="pt-BR" dirty="0" smtClean="0">
                <a:solidFill>
                  <a:srgbClr val="00B050"/>
                </a:solidFill>
                <a:latin typeface="Arial Black" pitchFamily="34" charset="0"/>
              </a:rPr>
              <a:t>Visitar feiras de tecnologia, para buscar idéias,</a:t>
            </a:r>
          </a:p>
          <a:p>
            <a:r>
              <a:rPr lang="pt-BR" dirty="0" smtClean="0">
                <a:solidFill>
                  <a:srgbClr val="00B050"/>
                </a:solidFill>
                <a:latin typeface="Arial Black" pitchFamily="34" charset="0"/>
              </a:rPr>
              <a:t> e possíveis parcerias;</a:t>
            </a:r>
          </a:p>
          <a:p>
            <a:endParaRPr lang="pt-BR" dirty="0" smtClean="0">
              <a:solidFill>
                <a:srgbClr val="00B050"/>
              </a:solidFill>
              <a:latin typeface="Arial Black" pitchFamily="34" charset="0"/>
            </a:endParaRPr>
          </a:p>
          <a:p>
            <a:r>
              <a:rPr lang="pt-BR" dirty="0" smtClean="0">
                <a:solidFill>
                  <a:srgbClr val="00B050"/>
                </a:solidFill>
                <a:latin typeface="Arial Black" pitchFamily="34" charset="0"/>
              </a:rPr>
              <a:t>b</a:t>
            </a:r>
            <a:r>
              <a:rPr lang="pt-BR" dirty="0" smtClean="0">
                <a:solidFill>
                  <a:srgbClr val="00B050"/>
                </a:solidFill>
                <a:latin typeface="Arial Black" pitchFamily="34" charset="0"/>
                <a:sym typeface="Wingdings"/>
              </a:rPr>
              <a:t></a:t>
            </a:r>
            <a:r>
              <a:rPr lang="pt-BR" dirty="0" smtClean="0">
                <a:solidFill>
                  <a:srgbClr val="00B050"/>
                </a:solidFill>
                <a:latin typeface="Arial Black" pitchFamily="34" charset="0"/>
              </a:rPr>
              <a:t>Estudar nano tecnologia, ferramentas a serem utilizadas, fazer algum</a:t>
            </a:r>
          </a:p>
          <a:p>
            <a:r>
              <a:rPr lang="pt-BR" dirty="0" smtClean="0">
                <a:solidFill>
                  <a:srgbClr val="00B050"/>
                </a:solidFill>
                <a:latin typeface="Arial Black" pitchFamily="34" charset="0"/>
              </a:rPr>
              <a:t> curso, se possível, e complementação com livros e internet;</a:t>
            </a:r>
          </a:p>
          <a:p>
            <a:endParaRPr lang="pt-BR" dirty="0" smtClean="0">
              <a:solidFill>
                <a:srgbClr val="00B050"/>
              </a:solidFill>
              <a:latin typeface="Arial Black" pitchFamily="34" charset="0"/>
            </a:endParaRPr>
          </a:p>
          <a:p>
            <a:r>
              <a:rPr lang="pt-BR" dirty="0" smtClean="0">
                <a:solidFill>
                  <a:srgbClr val="00B050"/>
                </a:solidFill>
                <a:latin typeface="Arial Black" pitchFamily="34" charset="0"/>
              </a:rPr>
              <a:t>c</a:t>
            </a:r>
            <a:r>
              <a:rPr lang="pt-BR" dirty="0" smtClean="0">
                <a:solidFill>
                  <a:srgbClr val="00B050"/>
                </a:solidFill>
                <a:latin typeface="Arial Black" pitchFamily="34" charset="0"/>
                <a:sym typeface="Wingdings"/>
              </a:rPr>
              <a:t></a:t>
            </a:r>
            <a:r>
              <a:rPr lang="pt-BR" dirty="0" smtClean="0">
                <a:solidFill>
                  <a:srgbClr val="00B050"/>
                </a:solidFill>
                <a:latin typeface="Arial Black" pitchFamily="34" charset="0"/>
              </a:rPr>
              <a:t>Alugar um espaço, selecionar equipe, comprar equipamentos;</a:t>
            </a:r>
          </a:p>
          <a:p>
            <a:endParaRPr lang="pt-BR" dirty="0" smtClean="0">
              <a:solidFill>
                <a:srgbClr val="00B050"/>
              </a:solidFill>
              <a:latin typeface="Arial Black" pitchFamily="34" charset="0"/>
            </a:endParaRPr>
          </a:p>
          <a:p>
            <a:r>
              <a:rPr lang="pt-BR" dirty="0" smtClean="0">
                <a:solidFill>
                  <a:srgbClr val="00B050"/>
                </a:solidFill>
                <a:latin typeface="Arial Black" pitchFamily="34" charset="0"/>
              </a:rPr>
              <a:t>d</a:t>
            </a:r>
            <a:r>
              <a:rPr lang="pt-BR" dirty="0" smtClean="0">
                <a:solidFill>
                  <a:srgbClr val="00B050"/>
                </a:solidFill>
                <a:latin typeface="Arial Black" pitchFamily="34" charset="0"/>
                <a:sym typeface="Wingdings"/>
              </a:rPr>
              <a:t></a:t>
            </a:r>
            <a:r>
              <a:rPr lang="pt-BR" dirty="0" smtClean="0">
                <a:solidFill>
                  <a:srgbClr val="00B050"/>
                </a:solidFill>
                <a:latin typeface="Arial Black" pitchFamily="34" charset="0"/>
              </a:rPr>
              <a:t> Começar a montar o hardware e o software;</a:t>
            </a:r>
          </a:p>
          <a:p>
            <a:endParaRPr lang="pt-BR" dirty="0" smtClean="0">
              <a:solidFill>
                <a:srgbClr val="00B050"/>
              </a:solidFill>
              <a:latin typeface="Arial Black" pitchFamily="34" charset="0"/>
            </a:endParaRPr>
          </a:p>
          <a:p>
            <a:r>
              <a:rPr lang="pt-BR" dirty="0" smtClean="0">
                <a:solidFill>
                  <a:srgbClr val="00B050"/>
                </a:solidFill>
                <a:latin typeface="Arial Black" pitchFamily="34" charset="0"/>
              </a:rPr>
              <a:t>e</a:t>
            </a:r>
            <a:r>
              <a:rPr lang="pt-BR" dirty="0" smtClean="0">
                <a:solidFill>
                  <a:srgbClr val="00B050"/>
                </a:solidFill>
                <a:latin typeface="Arial Black" pitchFamily="34" charset="0"/>
                <a:sym typeface="Wingdings"/>
              </a:rPr>
              <a:t></a:t>
            </a:r>
            <a:r>
              <a:rPr lang="pt-BR" dirty="0" smtClean="0">
                <a:solidFill>
                  <a:srgbClr val="00B050"/>
                </a:solidFill>
                <a:latin typeface="Arial Black" pitchFamily="34" charset="0"/>
              </a:rPr>
              <a:t>testar o hardware e software, com testadores e possíveis clientes</a:t>
            </a:r>
            <a:r>
              <a:rPr lang="pt-BR" dirty="0" smtClean="0">
                <a:solidFill>
                  <a:srgbClr val="00B050"/>
                </a:solidFill>
              </a:rPr>
              <a:t>;</a:t>
            </a:r>
            <a:endParaRPr lang="pt-B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tângulo 3"/>
          <p:cNvSpPr/>
          <p:nvPr/>
        </p:nvSpPr>
        <p:spPr>
          <a:xfrm>
            <a:off x="642910" y="214290"/>
            <a:ext cx="77867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Metodologia</a:t>
            </a:r>
            <a:endParaRPr lang="pt-B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7224" y="1785926"/>
            <a:ext cx="840711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smtClean="0"/>
              <a:t>O Meu método de pesquisa utilizado será bibliográfica. E muito de tentativa,</a:t>
            </a:r>
          </a:p>
          <a:p>
            <a:r>
              <a:rPr lang="pt-BR" dirty="0" smtClean="0"/>
              <a:t> erro e acerto. Pesquisa de campo, em feiras de tecnologia, para saber o que</a:t>
            </a:r>
          </a:p>
          <a:p>
            <a:r>
              <a:rPr lang="pt-BR" dirty="0" smtClean="0"/>
              <a:t> há de novo na área que irei trabalhar; Reuniões com experts na área.</a:t>
            </a:r>
          </a:p>
          <a:p>
            <a:r>
              <a:rPr lang="pt-BR" dirty="0" smtClean="0"/>
              <a:t> </a:t>
            </a:r>
            <a:r>
              <a:rPr lang="pt-BR" dirty="0" smtClean="0">
                <a:sym typeface="Wingdings"/>
              </a:rPr>
              <a:t></a:t>
            </a:r>
            <a:r>
              <a:rPr lang="pt-BR" dirty="0" smtClean="0"/>
              <a:t>Alugarei um apartamento, com ar condicionado e 2 banheiros;</a:t>
            </a:r>
          </a:p>
          <a:p>
            <a:r>
              <a:rPr lang="pt-BR" dirty="0" smtClean="0">
                <a:sym typeface="Wingdings"/>
              </a:rPr>
              <a:t></a:t>
            </a:r>
            <a:r>
              <a:rPr lang="pt-BR" dirty="0" smtClean="0"/>
              <a:t>Contratarei pessoal, que na entrevista contratação, demonstre, vontade e </a:t>
            </a:r>
          </a:p>
          <a:p>
            <a:r>
              <a:rPr lang="pt-BR" dirty="0" smtClean="0"/>
              <a:t>conhecimento(que será comprovado,com o entrevistado elaborando códigos </a:t>
            </a:r>
          </a:p>
          <a:p>
            <a:r>
              <a:rPr lang="pt-BR" dirty="0" smtClean="0"/>
              <a:t>na entrevista) para, encarar o meu projeto; </a:t>
            </a:r>
          </a:p>
          <a:p>
            <a:pPr>
              <a:buFont typeface="Wingdings" pitchFamily="2" charset="2"/>
              <a:buChar char="à"/>
            </a:pPr>
            <a:r>
              <a:rPr lang="pt-BR" dirty="0" smtClean="0"/>
              <a:t>Os equipamentos serão definidos, com a equipe do projeto, será definido a</a:t>
            </a:r>
          </a:p>
          <a:p>
            <a:pPr>
              <a:buFont typeface="Wingdings" pitchFamily="2" charset="2"/>
              <a:buChar char="à"/>
            </a:pPr>
            <a:r>
              <a:rPr lang="pt-BR" dirty="0" smtClean="0"/>
              <a:t> melhor maquina e peças adequadas para a montagem do projeto;</a:t>
            </a:r>
          </a:p>
          <a:p>
            <a:r>
              <a:rPr lang="pt-BR" dirty="0" smtClean="0">
                <a:sym typeface="Wingdings"/>
              </a:rPr>
              <a:t></a:t>
            </a:r>
            <a:r>
              <a:rPr lang="pt-BR" dirty="0" smtClean="0"/>
              <a:t>O feedback do projeto, vai ocorrer através dos usuários(clientes) do hardware</a:t>
            </a:r>
          </a:p>
          <a:p>
            <a:r>
              <a:rPr lang="pt-BR" dirty="0" smtClean="0"/>
              <a:t> e do software; Através de redes sociais e solicitação de pesquisas por e-mail e telefone</a:t>
            </a:r>
            <a:r>
              <a:rPr lang="pt-BR" dirty="0" smtClean="0">
                <a:solidFill>
                  <a:schemeClr val="bg1"/>
                </a:solidFill>
              </a:rPr>
              <a:t>;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tângulo 3"/>
          <p:cNvSpPr/>
          <p:nvPr/>
        </p:nvSpPr>
        <p:spPr>
          <a:xfrm>
            <a:off x="214282" y="285728"/>
            <a:ext cx="86439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Justificativa</a:t>
            </a:r>
            <a:endParaRPr lang="pt-B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1643050"/>
            <a:ext cx="12454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 Black" pitchFamily="34" charset="0"/>
              </a:rPr>
              <a:t> O tema foi escolhido, devido á ser uma área com produtos existentes, </a:t>
            </a:r>
          </a:p>
          <a:p>
            <a:r>
              <a:rPr lang="pt-BR" dirty="0" smtClean="0">
                <a:latin typeface="Arial Black" pitchFamily="34" charset="0"/>
              </a:rPr>
              <a:t>mas com falta </a:t>
            </a:r>
            <a:r>
              <a:rPr lang="pt-BR" smtClean="0">
                <a:latin typeface="Arial Black" pitchFamily="34" charset="0"/>
              </a:rPr>
              <a:t>de um diferencial</a:t>
            </a:r>
            <a:r>
              <a:rPr lang="pt-BR" dirty="0" smtClean="0">
                <a:latin typeface="Arial Black" pitchFamily="34" charset="0"/>
              </a:rPr>
              <a:t>.   </a:t>
            </a:r>
          </a:p>
          <a:p>
            <a:r>
              <a:rPr lang="pt-BR" dirty="0" smtClean="0">
                <a:latin typeface="Arial Black" pitchFamily="34" charset="0"/>
              </a:rPr>
              <a:t>    Com  o meu produto, busco gerar economia de tempo ao meu cliente,</a:t>
            </a:r>
          </a:p>
          <a:p>
            <a:r>
              <a:rPr lang="pt-BR" dirty="0" smtClean="0">
                <a:latin typeface="Arial Black" pitchFamily="34" charset="0"/>
              </a:rPr>
              <a:t> e ao mesmo tempo, proporcionar-lhe, agilidade as suas necessidades </a:t>
            </a:r>
          </a:p>
          <a:p>
            <a:r>
              <a:rPr lang="pt-BR" dirty="0" smtClean="0">
                <a:latin typeface="Arial Black" pitchFamily="34" charset="0"/>
              </a:rPr>
              <a:t>referente a internet.  </a:t>
            </a:r>
          </a:p>
          <a:p>
            <a:r>
              <a:rPr lang="pt-BR" dirty="0" smtClean="0">
                <a:latin typeface="Arial Black" pitchFamily="34" charset="0"/>
              </a:rPr>
              <a:t>    Sendo um equipamento difícil  de ser roubado, se o cliente desejar </a:t>
            </a:r>
          </a:p>
          <a:p>
            <a:r>
              <a:rPr lang="pt-BR" dirty="0" smtClean="0">
                <a:latin typeface="Arial Black" pitchFamily="34" charset="0"/>
              </a:rPr>
              <a:t>esconde-lo bem. E se roubado sem as digitais e a voz do cliente, não será</a:t>
            </a:r>
          </a:p>
          <a:p>
            <a:r>
              <a:rPr lang="pt-BR" dirty="0" smtClean="0">
                <a:latin typeface="Arial Black" pitchFamily="34" charset="0"/>
              </a:rPr>
              <a:t> possível acessar o sistema. Em caso de roubo ou perda, poderá ligar </a:t>
            </a:r>
          </a:p>
          <a:p>
            <a:r>
              <a:rPr lang="pt-BR" dirty="0" smtClean="0">
                <a:latin typeface="Arial Black" pitchFamily="34" charset="0"/>
              </a:rPr>
              <a:t>para empresa, e nosso moderno sistema de localização, localizará seu</a:t>
            </a:r>
          </a:p>
          <a:p>
            <a:r>
              <a:rPr lang="pt-BR" dirty="0" smtClean="0">
                <a:latin typeface="Arial Black" pitchFamily="34" charset="0"/>
              </a:rPr>
              <a:t> domínio x7.</a:t>
            </a:r>
          </a:p>
          <a:p>
            <a:r>
              <a:rPr lang="pt-BR" dirty="0" smtClean="0">
                <a:latin typeface="Arial Black" pitchFamily="34" charset="0"/>
              </a:rPr>
              <a:t> Sistema este que poderá ser instalado, em um celular comum.</a:t>
            </a:r>
            <a:endParaRPr lang="pt-BR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219354" y="214290"/>
            <a:ext cx="3711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Cronograma</a:t>
            </a:r>
            <a:endParaRPr lang="pt-B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47965" y="1428736"/>
            <a:ext cx="869603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rial Black" pitchFamily="34" charset="0"/>
              </a:rPr>
              <a:t>Agosto -</a:t>
            </a:r>
            <a:r>
              <a:rPr lang="pt-BR" sz="2400" dirty="0" smtClean="0">
                <a:latin typeface="Arial Black" pitchFamily="34" charset="0"/>
                <a:sym typeface="Wingdings"/>
              </a:rPr>
              <a:t></a:t>
            </a:r>
            <a:r>
              <a:rPr lang="pt-BR" sz="2400" dirty="0" smtClean="0">
                <a:latin typeface="Arial Black" pitchFamily="34" charset="0"/>
              </a:rPr>
              <a:t>Pesquisa!</a:t>
            </a:r>
          </a:p>
          <a:p>
            <a:r>
              <a:rPr lang="pt-BR" sz="2400" dirty="0" smtClean="0">
                <a:latin typeface="Arial Black" pitchFamily="34" charset="0"/>
              </a:rPr>
              <a:t>Setembro</a:t>
            </a:r>
            <a:r>
              <a:rPr lang="pt-BR" sz="2400" dirty="0" smtClean="0">
                <a:latin typeface="Arial Black" pitchFamily="34" charset="0"/>
                <a:sym typeface="Wingdings"/>
              </a:rPr>
              <a:t></a:t>
            </a:r>
            <a:r>
              <a:rPr lang="pt-BR" sz="2400" dirty="0" smtClean="0">
                <a:latin typeface="Arial Black" pitchFamily="34" charset="0"/>
              </a:rPr>
              <a:t>Pesquisa, e busca da linguagem </a:t>
            </a:r>
          </a:p>
          <a:p>
            <a:r>
              <a:rPr lang="pt-BR" sz="2400" dirty="0" smtClean="0">
                <a:latin typeface="Arial Black" pitchFamily="34" charset="0"/>
              </a:rPr>
              <a:t>de programação!(Visita a feiras e reuniões </a:t>
            </a:r>
          </a:p>
          <a:p>
            <a:r>
              <a:rPr lang="pt-BR" sz="2400" dirty="0" smtClean="0">
                <a:latin typeface="Arial Black" pitchFamily="34" charset="0"/>
              </a:rPr>
              <a:t>com experts no assunto);</a:t>
            </a:r>
          </a:p>
          <a:p>
            <a:r>
              <a:rPr lang="pt-BR" sz="2400" dirty="0" smtClean="0">
                <a:latin typeface="Arial Black" pitchFamily="34" charset="0"/>
              </a:rPr>
              <a:t>Outubro</a:t>
            </a:r>
            <a:r>
              <a:rPr lang="pt-BR" sz="2400" dirty="0" smtClean="0">
                <a:latin typeface="Arial Black" pitchFamily="34" charset="0"/>
                <a:sym typeface="Wingdings"/>
              </a:rPr>
              <a:t></a:t>
            </a:r>
            <a:r>
              <a:rPr lang="pt-BR" sz="2400" dirty="0" smtClean="0">
                <a:latin typeface="Arial Black" pitchFamily="34" charset="0"/>
              </a:rPr>
              <a:t> Espaço físico e começar a montar o</a:t>
            </a:r>
          </a:p>
          <a:p>
            <a:r>
              <a:rPr lang="pt-BR" sz="2400" dirty="0" smtClean="0">
                <a:latin typeface="Arial Black" pitchFamily="34" charset="0"/>
              </a:rPr>
              <a:t> hardware e software;</a:t>
            </a:r>
          </a:p>
          <a:p>
            <a:r>
              <a:rPr lang="pt-BR" sz="2400" dirty="0" smtClean="0">
                <a:latin typeface="Arial Black" pitchFamily="34" charset="0"/>
              </a:rPr>
              <a:t>Novembro e Dezembro</a:t>
            </a:r>
            <a:r>
              <a:rPr lang="pt-BR" sz="2400" dirty="0" smtClean="0">
                <a:latin typeface="Arial Black" pitchFamily="34" charset="0"/>
                <a:sym typeface="Wingdings"/>
              </a:rPr>
              <a:t></a:t>
            </a:r>
            <a:r>
              <a:rPr lang="pt-BR" sz="2400" dirty="0" smtClean="0">
                <a:latin typeface="Arial Black" pitchFamily="34" charset="0"/>
              </a:rPr>
              <a:t> Finalização dos testes e</a:t>
            </a:r>
          </a:p>
          <a:p>
            <a:r>
              <a:rPr lang="pt-BR" sz="2400" dirty="0" smtClean="0">
                <a:latin typeface="Arial Black" pitchFamily="34" charset="0"/>
              </a:rPr>
              <a:t> Projeto! </a:t>
            </a:r>
          </a:p>
          <a:p>
            <a:r>
              <a:rPr lang="pt-BR" sz="2400" dirty="0" smtClean="0">
                <a:latin typeface="Arial Black" pitchFamily="34" charset="0"/>
              </a:rPr>
              <a:t>Janeiro</a:t>
            </a:r>
            <a:r>
              <a:rPr lang="pt-BR" sz="2400" dirty="0" smtClean="0">
                <a:latin typeface="Arial Black" pitchFamily="34" charset="0"/>
                <a:sym typeface="Wingdings"/>
              </a:rPr>
              <a:t></a:t>
            </a:r>
            <a:r>
              <a:rPr lang="pt-BR" sz="2400" dirty="0" smtClean="0">
                <a:latin typeface="Arial Black" pitchFamily="34" charset="0"/>
              </a:rPr>
              <a:t> Inicio de vendas e observação dos</a:t>
            </a:r>
          </a:p>
          <a:p>
            <a:r>
              <a:rPr lang="pt-BR" sz="2400" dirty="0" smtClean="0">
                <a:latin typeface="Arial Black" pitchFamily="34" charset="0"/>
              </a:rPr>
              <a:t> feedback;</a:t>
            </a:r>
          </a:p>
          <a:p>
            <a:r>
              <a:rPr lang="pt-BR" sz="2400" dirty="0" smtClean="0">
                <a:latin typeface="Arial Black" pitchFamily="34" charset="0"/>
              </a:rPr>
              <a:t>Março</a:t>
            </a:r>
            <a:r>
              <a:rPr lang="pt-BR" sz="2400" dirty="0" smtClean="0">
                <a:latin typeface="Arial Black" pitchFamily="34" charset="0"/>
                <a:sym typeface="Wingdings"/>
              </a:rPr>
              <a:t></a:t>
            </a:r>
            <a:r>
              <a:rPr lang="pt-BR" sz="2400" dirty="0" smtClean="0">
                <a:latin typeface="Arial Black" pitchFamily="34" charset="0"/>
              </a:rPr>
              <a:t>  inicio da segunda versão do sistema e do</a:t>
            </a:r>
          </a:p>
          <a:p>
            <a:r>
              <a:rPr lang="pt-BR" sz="2400" dirty="0" smtClean="0">
                <a:latin typeface="Arial Black" pitchFamily="34" charset="0"/>
              </a:rPr>
              <a:t> hardware;</a:t>
            </a:r>
          </a:p>
          <a:p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4625" y="0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797</Words>
  <Application>Microsoft Office PowerPoint</Application>
  <PresentationFormat>Apresentação na tela (4:3)</PresentationFormat>
  <Paragraphs>124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Quem desenvolve</vt:lpstr>
      <vt:lpstr>Slide 13</vt:lpstr>
      <vt:lpstr>Maiores contribuidores</vt:lpstr>
      <vt:lpstr>Principal linguagem</vt:lpstr>
      <vt:lpstr>Periodicidade das versões</vt:lpstr>
      <vt:lpstr>Tarefas e versões </vt:lpstr>
      <vt:lpstr>Site</vt:lpstr>
      <vt:lpstr>Licença de software</vt:lpstr>
      <vt:lpstr>Estatisticas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Usuário do Windows</cp:lastModifiedBy>
  <cp:revision>39</cp:revision>
  <dcterms:created xsi:type="dcterms:W3CDTF">2017-03-02T22:11:51Z</dcterms:created>
  <dcterms:modified xsi:type="dcterms:W3CDTF">2017-03-16T22:42:44Z</dcterms:modified>
</cp:coreProperties>
</file>