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9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63" r:id="rId14"/>
    <p:sldId id="267" r:id="rId15"/>
    <p:sldId id="268" r:id="rId16"/>
    <p:sldId id="260" r:id="rId17"/>
    <p:sldId id="257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8BA36-A16A-4C16-8F63-9AEE3FB76278}" type="doc">
      <dgm:prSet loTypeId="urn:microsoft.com/office/officeart/2016/7/layout/HexagonTimeline" loCatId="process" qsTypeId="urn:microsoft.com/office/officeart/2005/8/quickstyle/simple5" qsCatId="simple" csTypeId="urn:microsoft.com/office/officeart/2005/8/colors/accent5_2" csCatId="accent5" phldr="1"/>
      <dgm:spPr/>
      <dgm:t>
        <a:bodyPr rtlCol="0"/>
        <a:lstStyle/>
        <a:p>
          <a:pPr rtl="0"/>
          <a:endParaRPr lang="en-US"/>
        </a:p>
      </dgm:t>
    </dgm:pt>
    <dgm:pt modelId="{79D5E37C-6EE5-46B4-B136-E5E388C14C15}">
      <dgm:prSet/>
      <dgm:spPr>
        <a:solidFill>
          <a:schemeClr val="accent1">
            <a:lumMod val="50000"/>
          </a:schemeClr>
        </a:solidFill>
        <a:ln>
          <a:noFill/>
        </a:ln>
        <a:effectLst/>
      </dgm:spPr>
      <dgm:t>
        <a:bodyPr rtlCol="0"/>
        <a:lstStyle/>
        <a:p>
          <a:pPr rtl="0"/>
          <a:r>
            <a:rPr lang="pt-BR" noProof="1"/>
            <a:t>Jan, 20AA</a:t>
          </a:r>
        </a:p>
      </dgm:t>
    </dgm:pt>
    <dgm:pt modelId="{BE57F84A-B207-4C0D-8E09-A4D38A4F8E76}" type="parTrans" cxnId="{BCE39BB1-C22E-497B-987C-BCBDA5A4375D}">
      <dgm:prSet/>
      <dgm:spPr/>
      <dgm:t>
        <a:bodyPr rtlCol="0"/>
        <a:lstStyle/>
        <a:p>
          <a:pPr rtl="0"/>
          <a:endParaRPr lang="pt-BR" noProof="1"/>
        </a:p>
      </dgm:t>
    </dgm:pt>
    <dgm:pt modelId="{5D7642E4-C295-4232-A0B9-FFB60ECA314A}" type="sibTrans" cxnId="{BCE39BB1-C22E-497B-987C-BCBDA5A4375D}">
      <dgm:prSet/>
      <dgm:spPr/>
      <dgm:t>
        <a:bodyPr rtlCol="0"/>
        <a:lstStyle/>
        <a:p>
          <a:pPr rtl="0"/>
          <a:endParaRPr lang="pt-BR" noProof="1"/>
        </a:p>
      </dgm:t>
    </dgm:pt>
    <dgm:pt modelId="{3E75349A-CDC7-4946-94A4-E34887B449BA}">
      <dgm:prSet/>
      <dgm:spPr/>
      <dgm:t>
        <a:bodyPr rtlCol="0"/>
        <a:lstStyle/>
        <a:p>
          <a:pPr rtl="0"/>
          <a:r>
            <a:rPr lang="pt-BR" noProof="1"/>
            <a:t>Descreva o impacto do assunto </a:t>
          </a:r>
        </a:p>
      </dgm:t>
    </dgm:pt>
    <dgm:pt modelId="{6A082C22-5B54-4131-AEF5-F8B4CD621D35}" type="parTrans" cxnId="{87C2CCCD-2503-438C-8922-672436A9A51E}">
      <dgm:prSet/>
      <dgm:spPr/>
      <dgm:t>
        <a:bodyPr rtlCol="0"/>
        <a:lstStyle/>
        <a:p>
          <a:pPr rtl="0"/>
          <a:endParaRPr lang="pt-BR" noProof="1"/>
        </a:p>
      </dgm:t>
    </dgm:pt>
    <dgm:pt modelId="{18BA5848-4D28-4878-98D0-6627678AB161}" type="sibTrans" cxnId="{87C2CCCD-2503-438C-8922-672436A9A51E}">
      <dgm:prSet/>
      <dgm:spPr/>
      <dgm:t>
        <a:bodyPr rtlCol="0"/>
        <a:lstStyle/>
        <a:p>
          <a:pPr rtl="0"/>
          <a:endParaRPr lang="pt-BR" noProof="1"/>
        </a:p>
      </dgm:t>
    </dgm:pt>
    <dgm:pt modelId="{5A7CD7F9-CA4B-4E8F-A1BF-F25860D96E9D}">
      <dgm:prSet/>
      <dgm:spPr>
        <a:solidFill>
          <a:schemeClr val="tx1">
            <a:lumMod val="85000"/>
            <a:lumOff val="15000"/>
          </a:schemeClr>
        </a:solidFill>
        <a:ln>
          <a:noFill/>
        </a:ln>
        <a:effectLst/>
      </dgm:spPr>
      <dgm:t>
        <a:bodyPr rtlCol="0"/>
        <a:lstStyle/>
        <a:p>
          <a:pPr rtl="0"/>
          <a:r>
            <a:rPr lang="pt-BR" noProof="1"/>
            <a:t>Fev, 20AA</a:t>
          </a:r>
        </a:p>
      </dgm:t>
    </dgm:pt>
    <dgm:pt modelId="{D4EECE8E-3013-448B-9DF7-8C096854C02A}" type="parTrans" cxnId="{8668B309-818E-4D64-A43A-A3D51BDFF9E4}">
      <dgm:prSet/>
      <dgm:spPr/>
      <dgm:t>
        <a:bodyPr rtlCol="0"/>
        <a:lstStyle/>
        <a:p>
          <a:pPr rtl="0"/>
          <a:endParaRPr lang="pt-BR" noProof="1"/>
        </a:p>
      </dgm:t>
    </dgm:pt>
    <dgm:pt modelId="{22778933-56E6-4E89-B68E-F8578CFE0734}" type="sibTrans" cxnId="{8668B309-818E-4D64-A43A-A3D51BDFF9E4}">
      <dgm:prSet/>
      <dgm:spPr/>
      <dgm:t>
        <a:bodyPr rtlCol="0"/>
        <a:lstStyle/>
        <a:p>
          <a:pPr rtl="0"/>
          <a:endParaRPr lang="pt-BR" noProof="1"/>
        </a:p>
      </dgm:t>
    </dgm:pt>
    <dgm:pt modelId="{721865A7-48DF-48AF-B013-2706AB04AECB}">
      <dgm:prSet/>
      <dgm:spPr/>
      <dgm:t>
        <a:bodyPr rtlCol="0"/>
        <a:lstStyle/>
        <a:p>
          <a:pPr rtl="0"/>
          <a:r>
            <a:rPr lang="pt-BR" noProof="1"/>
            <a:t>Descreva o impacto do assunto </a:t>
          </a:r>
        </a:p>
      </dgm:t>
    </dgm:pt>
    <dgm:pt modelId="{9867F13E-F6DE-45B4-9F66-F9748662E707}" type="parTrans" cxnId="{CD5F7384-F42E-47EB-A5DD-AC4847277DA6}">
      <dgm:prSet/>
      <dgm:spPr/>
      <dgm:t>
        <a:bodyPr rtlCol="0"/>
        <a:lstStyle/>
        <a:p>
          <a:pPr rtl="0"/>
          <a:endParaRPr lang="pt-BR" noProof="1"/>
        </a:p>
      </dgm:t>
    </dgm:pt>
    <dgm:pt modelId="{C10D6369-C1DA-4ABD-A9C2-1793F41241FC}" type="sibTrans" cxnId="{CD5F7384-F42E-47EB-A5DD-AC4847277DA6}">
      <dgm:prSet/>
      <dgm:spPr/>
      <dgm:t>
        <a:bodyPr rtlCol="0"/>
        <a:lstStyle/>
        <a:p>
          <a:pPr rtl="0"/>
          <a:endParaRPr lang="pt-BR" noProof="1"/>
        </a:p>
      </dgm:t>
    </dgm:pt>
    <dgm:pt modelId="{6EC236B8-3DCD-4D3B-BA1A-4DDB2D1D0501}">
      <dgm:prSet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 rtlCol="0"/>
        <a:lstStyle/>
        <a:p>
          <a:pPr rtl="0"/>
          <a:r>
            <a:rPr lang="pt-BR" noProof="1">
              <a:solidFill>
                <a:schemeClr val="tx1"/>
              </a:solidFill>
            </a:rPr>
            <a:t>Mar, 20AA</a:t>
          </a:r>
        </a:p>
      </dgm:t>
    </dgm:pt>
    <dgm:pt modelId="{A089C88B-5621-431F-9218-EEAA3DB4532B}" type="parTrans" cxnId="{DEBF011F-DBF0-41C7-AD96-98CB1261F1E6}">
      <dgm:prSet/>
      <dgm:spPr/>
      <dgm:t>
        <a:bodyPr rtlCol="0"/>
        <a:lstStyle/>
        <a:p>
          <a:pPr rtl="0"/>
          <a:endParaRPr lang="pt-BR" noProof="1"/>
        </a:p>
      </dgm:t>
    </dgm:pt>
    <dgm:pt modelId="{0392B523-7A12-4227-AFCC-1ECAFEDF80F5}" type="sibTrans" cxnId="{DEBF011F-DBF0-41C7-AD96-98CB1261F1E6}">
      <dgm:prSet/>
      <dgm:spPr/>
      <dgm:t>
        <a:bodyPr rtlCol="0"/>
        <a:lstStyle/>
        <a:p>
          <a:pPr rtl="0"/>
          <a:endParaRPr lang="pt-BR" noProof="1"/>
        </a:p>
      </dgm:t>
    </dgm:pt>
    <dgm:pt modelId="{77CFE12A-47BC-4C5B-8B19-9A3624B335DE}">
      <dgm:prSet/>
      <dgm:spPr/>
      <dgm:t>
        <a:bodyPr rtlCol="0"/>
        <a:lstStyle/>
        <a:p>
          <a:pPr rtl="0"/>
          <a:r>
            <a:rPr lang="pt-BR" noProof="1"/>
            <a:t>Descreva o impacto do assunto </a:t>
          </a:r>
        </a:p>
      </dgm:t>
    </dgm:pt>
    <dgm:pt modelId="{EA77DA41-DCDA-4F52-8093-032D4584C46B}" type="parTrans" cxnId="{E619F6D2-AB4E-4568-AA0D-DD5B723984E4}">
      <dgm:prSet/>
      <dgm:spPr/>
      <dgm:t>
        <a:bodyPr rtlCol="0"/>
        <a:lstStyle/>
        <a:p>
          <a:pPr rtl="0"/>
          <a:endParaRPr lang="pt-BR" noProof="1"/>
        </a:p>
      </dgm:t>
    </dgm:pt>
    <dgm:pt modelId="{2063576C-C2E8-4611-9778-BA81802BB256}" type="sibTrans" cxnId="{E619F6D2-AB4E-4568-AA0D-DD5B723984E4}">
      <dgm:prSet/>
      <dgm:spPr/>
      <dgm:t>
        <a:bodyPr rtlCol="0"/>
        <a:lstStyle/>
        <a:p>
          <a:pPr rtl="0"/>
          <a:endParaRPr lang="pt-BR" noProof="1"/>
        </a:p>
      </dgm:t>
    </dgm:pt>
    <dgm:pt modelId="{BA270F43-0C36-4246-8BB8-6065D927DFD3}" type="pres">
      <dgm:prSet presAssocID="{AB08BA36-A16A-4C16-8F63-9AEE3FB76278}" presName="Name0" presStyleCnt="0">
        <dgm:presLayoutVars>
          <dgm:chMax/>
          <dgm:chPref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DB77968F-28AC-402A-ADE0-64611B01B33F}" type="pres">
      <dgm:prSet presAssocID="{79D5E37C-6EE5-46B4-B136-E5E388C14C15}" presName="composite" presStyleCnt="0"/>
      <dgm:spPr/>
    </dgm:pt>
    <dgm:pt modelId="{87197975-52CC-4703-B090-3C0D7101D171}" type="pres">
      <dgm:prSet presAssocID="{79D5E37C-6EE5-46B4-B136-E5E388C14C15}" presName="Parent1" presStyleLbl="align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FCF055-303A-4445-9813-7E8E825042F7}" type="pres">
      <dgm:prSet presAssocID="{79D5E37C-6EE5-46B4-B136-E5E388C14C15}" presName="Childtext1" presStyleLbl="revTx" presStyleIdx="0" presStyleCnt="3">
        <dgm:presLayoutVars>
          <dgm:chMax val="0"/>
          <dgm:chPref val="0"/>
          <dgm:bulletEnabled/>
        </dgm:presLayoutVars>
      </dgm:prSet>
      <dgm:spPr/>
      <dgm:t>
        <a:bodyPr/>
        <a:lstStyle/>
        <a:p>
          <a:endParaRPr lang="pt-BR"/>
        </a:p>
      </dgm:t>
    </dgm:pt>
    <dgm:pt modelId="{D01E2BCD-A874-4A1C-89AC-5538E4157620}" type="pres">
      <dgm:prSet presAssocID="{79D5E37C-6EE5-46B4-B136-E5E388C14C15}" presName="ConnectLine" presStyleLbl="sibTrans1D1" presStyleIdx="0" presStyleCnt="3"/>
      <dgm:spPr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42FDB9A9-E4A8-41C4-8D31-90A173B96E5C}" type="pres">
      <dgm:prSet presAssocID="{79D5E37C-6EE5-46B4-B136-E5E388C14C15}" presName="ConnectLineEnd" presStyleLbl="node1" presStyleIdx="0" presStyleCnt="3"/>
      <dgm:spPr>
        <a:solidFill>
          <a:schemeClr val="accent1">
            <a:lumMod val="50000"/>
          </a:schemeClr>
        </a:solidFill>
        <a:effectLst/>
      </dgm:spPr>
    </dgm:pt>
    <dgm:pt modelId="{3D54F6D0-2057-4B25-8365-ED10A3FE5FAC}" type="pres">
      <dgm:prSet presAssocID="{79D5E37C-6EE5-46B4-B136-E5E388C14C15}" presName="EmptyPane" presStyleCnt="0"/>
      <dgm:spPr/>
    </dgm:pt>
    <dgm:pt modelId="{9B8552CD-49EF-4C0D-A1E0-14E2B93937C6}" type="pres">
      <dgm:prSet presAssocID="{5D7642E4-C295-4232-A0B9-FFB60ECA314A}" presName="spaceBetweenRectangles" presStyleLbl="fgAcc1" presStyleIdx="0" presStyleCnt="2"/>
      <dgm:spPr/>
    </dgm:pt>
    <dgm:pt modelId="{B9613699-D389-47DE-94A2-9874595052A1}" type="pres">
      <dgm:prSet presAssocID="{5A7CD7F9-CA4B-4E8F-A1BF-F25860D96E9D}" presName="composite" presStyleCnt="0"/>
      <dgm:spPr/>
    </dgm:pt>
    <dgm:pt modelId="{26B4BD2F-FDF2-43F2-B16B-BEB2D2725732}" type="pres">
      <dgm:prSet presAssocID="{5A7CD7F9-CA4B-4E8F-A1BF-F25860D96E9D}" presName="Parent1" presStyleLbl="align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70F55F-492B-43E5-837C-20655AECEE3D}" type="pres">
      <dgm:prSet presAssocID="{5A7CD7F9-CA4B-4E8F-A1BF-F25860D96E9D}" presName="Childtext1" presStyleLbl="revTx" presStyleIdx="1" presStyleCnt="3">
        <dgm:presLayoutVars>
          <dgm:chMax val="0"/>
          <dgm:chPref val="0"/>
          <dgm:bulletEnabled/>
        </dgm:presLayoutVars>
      </dgm:prSet>
      <dgm:spPr/>
      <dgm:t>
        <a:bodyPr/>
        <a:lstStyle/>
        <a:p>
          <a:endParaRPr lang="pt-BR"/>
        </a:p>
      </dgm:t>
    </dgm:pt>
    <dgm:pt modelId="{EFE2D3E2-1871-4306-945A-082E4C6DFF62}" type="pres">
      <dgm:prSet presAssocID="{5A7CD7F9-CA4B-4E8F-A1BF-F25860D96E9D}" presName="ConnectLine" presStyleLbl="sibTrans1D1" presStyleIdx="1" presStyleCnt="3"/>
      <dgm:spPr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FA22CC1-F421-42D7-B327-A0748A5CA8CA}" type="pres">
      <dgm:prSet presAssocID="{5A7CD7F9-CA4B-4E8F-A1BF-F25860D96E9D}" presName="ConnectLineEnd" presStyleLbl="node1" presStyleIdx="1" presStyleCnt="3"/>
      <dgm:spPr>
        <a:solidFill>
          <a:schemeClr val="tx1">
            <a:lumMod val="85000"/>
            <a:lumOff val="15000"/>
          </a:schemeClr>
        </a:solidFill>
        <a:effectLst/>
      </dgm:spPr>
    </dgm:pt>
    <dgm:pt modelId="{B9AAF34C-316B-4600-BE86-CE8E2DB2A167}" type="pres">
      <dgm:prSet presAssocID="{5A7CD7F9-CA4B-4E8F-A1BF-F25860D96E9D}" presName="EmptyPane" presStyleCnt="0"/>
      <dgm:spPr/>
    </dgm:pt>
    <dgm:pt modelId="{237EB574-03EA-4B5E-A071-20BFF7A94025}" type="pres">
      <dgm:prSet presAssocID="{22778933-56E6-4E89-B68E-F8578CFE0734}" presName="spaceBetweenRectangles" presStyleLbl="fgAcc1" presStyleIdx="1" presStyleCnt="2"/>
      <dgm:spPr/>
    </dgm:pt>
    <dgm:pt modelId="{8713FAAE-A94E-4C45-80CC-D0CADC2C45F5}" type="pres">
      <dgm:prSet presAssocID="{6EC236B8-3DCD-4D3B-BA1A-4DDB2D1D0501}" presName="composite" presStyleCnt="0"/>
      <dgm:spPr/>
    </dgm:pt>
    <dgm:pt modelId="{42647E7A-7F8D-43C5-B7AA-DB1A84D62562}" type="pres">
      <dgm:prSet presAssocID="{6EC236B8-3DCD-4D3B-BA1A-4DDB2D1D0501}" presName="Parent1" presStyleLbl="align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59495F-68A2-4439-A9B3-5DDACF24ECD9}" type="pres">
      <dgm:prSet presAssocID="{6EC236B8-3DCD-4D3B-BA1A-4DDB2D1D0501}" presName="Childtext1" presStyleLbl="revTx" presStyleIdx="2" presStyleCnt="3">
        <dgm:presLayoutVars>
          <dgm:chMax val="0"/>
          <dgm:chPref val="0"/>
          <dgm:bulletEnabled/>
        </dgm:presLayoutVars>
      </dgm:prSet>
      <dgm:spPr/>
      <dgm:t>
        <a:bodyPr/>
        <a:lstStyle/>
        <a:p>
          <a:endParaRPr lang="pt-BR"/>
        </a:p>
      </dgm:t>
    </dgm:pt>
    <dgm:pt modelId="{DA9415BC-5F5D-427A-8E4A-15DE1DCD00EC}" type="pres">
      <dgm:prSet presAssocID="{6EC236B8-3DCD-4D3B-BA1A-4DDB2D1D0501}" presName="ConnectLine" presStyleLbl="sibTrans1D1" presStyleIdx="2" presStyleCnt="3"/>
      <dgm:spPr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6283014-8366-4F80-A66F-FA0C7794F36F}" type="pres">
      <dgm:prSet presAssocID="{6EC236B8-3DCD-4D3B-BA1A-4DDB2D1D0501}" presName="ConnectLineEnd" presStyleLbl="node1" presStyleIdx="2" presStyleCnt="3"/>
      <dgm:spPr>
        <a:solidFill>
          <a:schemeClr val="bg1">
            <a:lumMod val="75000"/>
          </a:schemeClr>
        </a:solidFill>
        <a:effectLst/>
      </dgm:spPr>
    </dgm:pt>
    <dgm:pt modelId="{AF0F2ED6-BC80-4E40-B2CD-6C12B31151D5}" type="pres">
      <dgm:prSet presAssocID="{6EC236B8-3DCD-4D3B-BA1A-4DDB2D1D0501}" presName="EmptyPane" presStyleCnt="0"/>
      <dgm:spPr/>
    </dgm:pt>
  </dgm:ptLst>
  <dgm:cxnLst>
    <dgm:cxn modelId="{BCE39BB1-C22E-497B-987C-BCBDA5A4375D}" srcId="{AB08BA36-A16A-4C16-8F63-9AEE3FB76278}" destId="{79D5E37C-6EE5-46B4-B136-E5E388C14C15}" srcOrd="0" destOrd="0" parTransId="{BE57F84A-B207-4C0D-8E09-A4D38A4F8E76}" sibTransId="{5D7642E4-C295-4232-A0B9-FFB60ECA314A}"/>
    <dgm:cxn modelId="{DEBF011F-DBF0-41C7-AD96-98CB1261F1E6}" srcId="{AB08BA36-A16A-4C16-8F63-9AEE3FB76278}" destId="{6EC236B8-3DCD-4D3B-BA1A-4DDB2D1D0501}" srcOrd="2" destOrd="0" parTransId="{A089C88B-5621-431F-9218-EEAA3DB4532B}" sibTransId="{0392B523-7A12-4227-AFCC-1ECAFEDF80F5}"/>
    <dgm:cxn modelId="{87C2CCCD-2503-438C-8922-672436A9A51E}" srcId="{79D5E37C-6EE5-46B4-B136-E5E388C14C15}" destId="{3E75349A-CDC7-4946-94A4-E34887B449BA}" srcOrd="0" destOrd="0" parTransId="{6A082C22-5B54-4131-AEF5-F8B4CD621D35}" sibTransId="{18BA5848-4D28-4878-98D0-6627678AB161}"/>
    <dgm:cxn modelId="{BBC024AB-6643-4926-91A5-93900D44CDD9}" type="presOf" srcId="{721865A7-48DF-48AF-B013-2706AB04AECB}" destId="{6C70F55F-492B-43E5-837C-20655AECEE3D}" srcOrd="0" destOrd="0" presId="urn:microsoft.com/office/officeart/2016/7/layout/HexagonTimeline"/>
    <dgm:cxn modelId="{CD5F7384-F42E-47EB-A5DD-AC4847277DA6}" srcId="{5A7CD7F9-CA4B-4E8F-A1BF-F25860D96E9D}" destId="{721865A7-48DF-48AF-B013-2706AB04AECB}" srcOrd="0" destOrd="0" parTransId="{9867F13E-F6DE-45B4-9F66-F9748662E707}" sibTransId="{C10D6369-C1DA-4ABD-A9C2-1793F41241FC}"/>
    <dgm:cxn modelId="{56BFC82A-B3C7-4D8B-B364-019866A43DF2}" type="presOf" srcId="{79D5E37C-6EE5-46B4-B136-E5E388C14C15}" destId="{87197975-52CC-4703-B090-3C0D7101D171}" srcOrd="0" destOrd="0" presId="urn:microsoft.com/office/officeart/2016/7/layout/HexagonTimeline"/>
    <dgm:cxn modelId="{F8DCE64F-0CDA-4F47-A51D-A37BFD6B9D59}" type="presOf" srcId="{AB08BA36-A16A-4C16-8F63-9AEE3FB76278}" destId="{BA270F43-0C36-4246-8BB8-6065D927DFD3}" srcOrd="0" destOrd="0" presId="urn:microsoft.com/office/officeart/2016/7/layout/HexagonTimeline"/>
    <dgm:cxn modelId="{37D9742D-B407-42C5-B0AF-29F531C5FE4B}" type="presOf" srcId="{77CFE12A-47BC-4C5B-8B19-9A3624B335DE}" destId="{6459495F-68A2-4439-A9B3-5DDACF24ECD9}" srcOrd="0" destOrd="0" presId="urn:microsoft.com/office/officeart/2016/7/layout/HexagonTimeline"/>
    <dgm:cxn modelId="{5F68CEE0-D8AC-420D-A3D8-E0DBA8791EB8}" type="presOf" srcId="{5A7CD7F9-CA4B-4E8F-A1BF-F25860D96E9D}" destId="{26B4BD2F-FDF2-43F2-B16B-BEB2D2725732}" srcOrd="0" destOrd="0" presId="urn:microsoft.com/office/officeart/2016/7/layout/HexagonTimeline"/>
    <dgm:cxn modelId="{8668B309-818E-4D64-A43A-A3D51BDFF9E4}" srcId="{AB08BA36-A16A-4C16-8F63-9AEE3FB76278}" destId="{5A7CD7F9-CA4B-4E8F-A1BF-F25860D96E9D}" srcOrd="1" destOrd="0" parTransId="{D4EECE8E-3013-448B-9DF7-8C096854C02A}" sibTransId="{22778933-56E6-4E89-B68E-F8578CFE0734}"/>
    <dgm:cxn modelId="{AD80E6F2-38FF-45B8-94E2-E6E589FE6739}" type="presOf" srcId="{6EC236B8-3DCD-4D3B-BA1A-4DDB2D1D0501}" destId="{42647E7A-7F8D-43C5-B7AA-DB1A84D62562}" srcOrd="0" destOrd="0" presId="urn:microsoft.com/office/officeart/2016/7/layout/HexagonTimeline"/>
    <dgm:cxn modelId="{EBDB614A-5533-4D48-BD82-CD12634648C8}" type="presOf" srcId="{3E75349A-CDC7-4946-94A4-E34887B449BA}" destId="{95FCF055-303A-4445-9813-7E8E825042F7}" srcOrd="0" destOrd="0" presId="urn:microsoft.com/office/officeart/2016/7/layout/HexagonTimeline"/>
    <dgm:cxn modelId="{E619F6D2-AB4E-4568-AA0D-DD5B723984E4}" srcId="{6EC236B8-3DCD-4D3B-BA1A-4DDB2D1D0501}" destId="{77CFE12A-47BC-4C5B-8B19-9A3624B335DE}" srcOrd="0" destOrd="0" parTransId="{EA77DA41-DCDA-4F52-8093-032D4584C46B}" sibTransId="{2063576C-C2E8-4611-9778-BA81802BB256}"/>
    <dgm:cxn modelId="{B88E1EBD-801F-4C31-BE75-DBBD8A06DC99}" type="presParOf" srcId="{BA270F43-0C36-4246-8BB8-6065D927DFD3}" destId="{DB77968F-28AC-402A-ADE0-64611B01B33F}" srcOrd="0" destOrd="0" presId="urn:microsoft.com/office/officeart/2016/7/layout/HexagonTimeline"/>
    <dgm:cxn modelId="{D2B6F50D-D050-47D7-87AB-B741677EF213}" type="presParOf" srcId="{DB77968F-28AC-402A-ADE0-64611B01B33F}" destId="{87197975-52CC-4703-B090-3C0D7101D171}" srcOrd="0" destOrd="0" presId="urn:microsoft.com/office/officeart/2016/7/layout/HexagonTimeline"/>
    <dgm:cxn modelId="{E7B89C9F-BC39-4F7E-B9F4-FCD18352F6D1}" type="presParOf" srcId="{DB77968F-28AC-402A-ADE0-64611B01B33F}" destId="{95FCF055-303A-4445-9813-7E8E825042F7}" srcOrd="1" destOrd="0" presId="urn:microsoft.com/office/officeart/2016/7/layout/HexagonTimeline"/>
    <dgm:cxn modelId="{B66F869E-BCF8-434A-977B-F92DEBD2D74E}" type="presParOf" srcId="{DB77968F-28AC-402A-ADE0-64611B01B33F}" destId="{D01E2BCD-A874-4A1C-89AC-5538E4157620}" srcOrd="2" destOrd="0" presId="urn:microsoft.com/office/officeart/2016/7/layout/HexagonTimeline"/>
    <dgm:cxn modelId="{DEA4149D-1D31-4367-AAA4-C3A793C12B52}" type="presParOf" srcId="{DB77968F-28AC-402A-ADE0-64611B01B33F}" destId="{42FDB9A9-E4A8-41C4-8D31-90A173B96E5C}" srcOrd="3" destOrd="0" presId="urn:microsoft.com/office/officeart/2016/7/layout/HexagonTimeline"/>
    <dgm:cxn modelId="{02E1726A-92D2-42E5-B2C8-D25A44469517}" type="presParOf" srcId="{DB77968F-28AC-402A-ADE0-64611B01B33F}" destId="{3D54F6D0-2057-4B25-8365-ED10A3FE5FAC}" srcOrd="4" destOrd="0" presId="urn:microsoft.com/office/officeart/2016/7/layout/HexagonTimeline"/>
    <dgm:cxn modelId="{49F734AF-39AD-4CCA-B2FA-9633454D1D8D}" type="presParOf" srcId="{BA270F43-0C36-4246-8BB8-6065D927DFD3}" destId="{9B8552CD-49EF-4C0D-A1E0-14E2B93937C6}" srcOrd="1" destOrd="0" presId="urn:microsoft.com/office/officeart/2016/7/layout/HexagonTimeline"/>
    <dgm:cxn modelId="{E0AE7E7D-B690-4553-A347-052F2D67E1C7}" type="presParOf" srcId="{BA270F43-0C36-4246-8BB8-6065D927DFD3}" destId="{B9613699-D389-47DE-94A2-9874595052A1}" srcOrd="2" destOrd="0" presId="urn:microsoft.com/office/officeart/2016/7/layout/HexagonTimeline"/>
    <dgm:cxn modelId="{549A0D3D-F32A-4EB0-B8A9-B6A9E9177C3A}" type="presParOf" srcId="{B9613699-D389-47DE-94A2-9874595052A1}" destId="{26B4BD2F-FDF2-43F2-B16B-BEB2D2725732}" srcOrd="0" destOrd="0" presId="urn:microsoft.com/office/officeart/2016/7/layout/HexagonTimeline"/>
    <dgm:cxn modelId="{2BF5E4F5-C1B7-457A-AAE7-8385CAD99FC1}" type="presParOf" srcId="{B9613699-D389-47DE-94A2-9874595052A1}" destId="{6C70F55F-492B-43E5-837C-20655AECEE3D}" srcOrd="1" destOrd="0" presId="urn:microsoft.com/office/officeart/2016/7/layout/HexagonTimeline"/>
    <dgm:cxn modelId="{63C06404-3690-4964-B886-10BBA95BCCEC}" type="presParOf" srcId="{B9613699-D389-47DE-94A2-9874595052A1}" destId="{EFE2D3E2-1871-4306-945A-082E4C6DFF62}" srcOrd="2" destOrd="0" presId="urn:microsoft.com/office/officeart/2016/7/layout/HexagonTimeline"/>
    <dgm:cxn modelId="{2F2DDBDE-F1FC-41A5-905E-531E19AA631B}" type="presParOf" srcId="{B9613699-D389-47DE-94A2-9874595052A1}" destId="{1FA22CC1-F421-42D7-B327-A0748A5CA8CA}" srcOrd="3" destOrd="0" presId="urn:microsoft.com/office/officeart/2016/7/layout/HexagonTimeline"/>
    <dgm:cxn modelId="{D20EFF5F-B5DA-452C-A36F-6CA0A783032E}" type="presParOf" srcId="{B9613699-D389-47DE-94A2-9874595052A1}" destId="{B9AAF34C-316B-4600-BE86-CE8E2DB2A167}" srcOrd="4" destOrd="0" presId="urn:microsoft.com/office/officeart/2016/7/layout/HexagonTimeline"/>
    <dgm:cxn modelId="{58A13DBD-6EE7-46A3-93A2-57A7073EC670}" type="presParOf" srcId="{BA270F43-0C36-4246-8BB8-6065D927DFD3}" destId="{237EB574-03EA-4B5E-A071-20BFF7A94025}" srcOrd="3" destOrd="0" presId="urn:microsoft.com/office/officeart/2016/7/layout/HexagonTimeline"/>
    <dgm:cxn modelId="{5CFE21CE-9216-4262-88DE-8E74347B84A1}" type="presParOf" srcId="{BA270F43-0C36-4246-8BB8-6065D927DFD3}" destId="{8713FAAE-A94E-4C45-80CC-D0CADC2C45F5}" srcOrd="4" destOrd="0" presId="urn:microsoft.com/office/officeart/2016/7/layout/HexagonTimeline"/>
    <dgm:cxn modelId="{9767D93C-1927-4E18-9B06-9C9922515002}" type="presParOf" srcId="{8713FAAE-A94E-4C45-80CC-D0CADC2C45F5}" destId="{42647E7A-7F8D-43C5-B7AA-DB1A84D62562}" srcOrd="0" destOrd="0" presId="urn:microsoft.com/office/officeart/2016/7/layout/HexagonTimeline"/>
    <dgm:cxn modelId="{A0BC8C4E-9631-4C4D-B1B5-67F3D8039D9D}" type="presParOf" srcId="{8713FAAE-A94E-4C45-80CC-D0CADC2C45F5}" destId="{6459495F-68A2-4439-A9B3-5DDACF24ECD9}" srcOrd="1" destOrd="0" presId="urn:microsoft.com/office/officeart/2016/7/layout/HexagonTimeline"/>
    <dgm:cxn modelId="{2AC3F135-61F4-4121-93E8-68BCF3AE7F1F}" type="presParOf" srcId="{8713FAAE-A94E-4C45-80CC-D0CADC2C45F5}" destId="{DA9415BC-5F5D-427A-8E4A-15DE1DCD00EC}" srcOrd="2" destOrd="0" presId="urn:microsoft.com/office/officeart/2016/7/layout/HexagonTimeline"/>
    <dgm:cxn modelId="{2B07FAA7-1259-4427-830E-DC787E62C767}" type="presParOf" srcId="{8713FAAE-A94E-4C45-80CC-D0CADC2C45F5}" destId="{66283014-8366-4F80-A66F-FA0C7794F36F}" srcOrd="3" destOrd="0" presId="urn:microsoft.com/office/officeart/2016/7/layout/HexagonTimeline"/>
    <dgm:cxn modelId="{3CACEA81-F876-4956-86AA-EB1B446D4EE8}" type="presParOf" srcId="{8713FAAE-A94E-4C45-80CC-D0CADC2C45F5}" destId="{AF0F2ED6-BC80-4E40-B2CD-6C12B31151D5}" srcOrd="4" destOrd="0" presId="urn:microsoft.com/office/officeart/2016/7/layout/Hexago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97975-52CC-4703-B090-3C0D7101D171}">
      <dsp:nvSpPr>
        <dsp:cNvPr id="0" name=""/>
        <dsp:cNvSpPr/>
      </dsp:nvSpPr>
      <dsp:spPr>
        <a:xfrm>
          <a:off x="294358" y="2488755"/>
          <a:ext cx="1498151" cy="678751"/>
        </a:xfrm>
        <a:prstGeom prst="homePlate">
          <a:avLst>
            <a:gd name="adj" fmla="val 40000"/>
          </a:avLst>
        </a:prstGeom>
        <a:solidFill>
          <a:schemeClr val="accent1">
            <a:lumMod val="50000"/>
          </a:schemeClr>
        </a:solidFill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noProof="1"/>
            <a:t>Jan, 20AA</a:t>
          </a:r>
        </a:p>
      </dsp:txBody>
      <dsp:txXfrm>
        <a:off x="294358" y="2488755"/>
        <a:ext cx="1362401" cy="678751"/>
      </dsp:txXfrm>
    </dsp:sp>
    <dsp:sp modelId="{95FCF055-303A-4445-9813-7E8E825042F7}">
      <dsp:nvSpPr>
        <dsp:cNvPr id="0" name=""/>
        <dsp:cNvSpPr/>
      </dsp:nvSpPr>
      <dsp:spPr>
        <a:xfrm>
          <a:off x="3050" y="0"/>
          <a:ext cx="2080766" cy="181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133350" numCol="1" spcCol="1270" rtlCol="0" anchor="b" anchorCtr="1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noProof="1"/>
            <a:t>Descreva o impacto do assunto </a:t>
          </a:r>
        </a:p>
      </dsp:txBody>
      <dsp:txXfrm>
        <a:off x="3050" y="0"/>
        <a:ext cx="2080766" cy="1810004"/>
      </dsp:txXfrm>
    </dsp:sp>
    <dsp:sp modelId="{9B8552CD-49EF-4C0D-A1E0-14E2B93937C6}">
      <dsp:nvSpPr>
        <dsp:cNvPr id="0" name=""/>
        <dsp:cNvSpPr/>
      </dsp:nvSpPr>
      <dsp:spPr>
        <a:xfrm>
          <a:off x="1792509" y="2828131"/>
          <a:ext cx="5826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2614" y="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1E2BCD-A874-4A1C-89AC-5538E4157620}">
      <dsp:nvSpPr>
        <dsp:cNvPr id="0" name=""/>
        <dsp:cNvSpPr/>
      </dsp:nvSpPr>
      <dsp:spPr>
        <a:xfrm>
          <a:off x="1043433" y="1923129"/>
          <a:ext cx="0" cy="565626"/>
        </a:xfrm>
        <a:prstGeom prst="line">
          <a:avLst/>
        </a:pr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DB9A9-E4A8-41C4-8D31-90A173B96E5C}">
      <dsp:nvSpPr>
        <dsp:cNvPr id="0" name=""/>
        <dsp:cNvSpPr/>
      </dsp:nvSpPr>
      <dsp:spPr>
        <a:xfrm>
          <a:off x="986871" y="1810004"/>
          <a:ext cx="113125" cy="11312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B4BD2F-FDF2-43F2-B16B-BEB2D2725732}">
      <dsp:nvSpPr>
        <dsp:cNvPr id="0" name=""/>
        <dsp:cNvSpPr/>
      </dsp:nvSpPr>
      <dsp:spPr>
        <a:xfrm>
          <a:off x="2375124" y="2488755"/>
          <a:ext cx="1498151" cy="678751"/>
        </a:xfrm>
        <a:prstGeom prst="hexagon">
          <a:avLst>
            <a:gd name="adj" fmla="val 40000"/>
            <a:gd name="vf" fmla="val 115470"/>
          </a:avLst>
        </a:prstGeom>
        <a:solidFill>
          <a:schemeClr val="tx1">
            <a:lumMod val="85000"/>
            <a:lumOff val="15000"/>
          </a:schemeClr>
        </a:solidFill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noProof="1"/>
            <a:t>Fev, 20AA</a:t>
          </a:r>
        </a:p>
      </dsp:txBody>
      <dsp:txXfrm>
        <a:off x="2590470" y="2586319"/>
        <a:ext cx="1067459" cy="483623"/>
      </dsp:txXfrm>
    </dsp:sp>
    <dsp:sp modelId="{6C70F55F-492B-43E5-837C-20655AECEE3D}">
      <dsp:nvSpPr>
        <dsp:cNvPr id="0" name=""/>
        <dsp:cNvSpPr/>
      </dsp:nvSpPr>
      <dsp:spPr>
        <a:xfrm>
          <a:off x="2083816" y="3846258"/>
          <a:ext cx="2080766" cy="181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133350" numCol="1" spcCol="1270" rtlCol="0" anchor="t" anchorCtr="1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noProof="1"/>
            <a:t>Descreva o impacto do assunto </a:t>
          </a:r>
        </a:p>
      </dsp:txBody>
      <dsp:txXfrm>
        <a:off x="2083816" y="3846258"/>
        <a:ext cx="2080766" cy="1810004"/>
      </dsp:txXfrm>
    </dsp:sp>
    <dsp:sp modelId="{237EB574-03EA-4B5E-A071-20BFF7A94025}">
      <dsp:nvSpPr>
        <dsp:cNvPr id="0" name=""/>
        <dsp:cNvSpPr/>
      </dsp:nvSpPr>
      <dsp:spPr>
        <a:xfrm>
          <a:off x="3873275" y="2828131"/>
          <a:ext cx="5826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2614" y="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E2D3E2-1871-4306-945A-082E4C6DFF62}">
      <dsp:nvSpPr>
        <dsp:cNvPr id="0" name=""/>
        <dsp:cNvSpPr/>
      </dsp:nvSpPr>
      <dsp:spPr>
        <a:xfrm>
          <a:off x="3124200" y="3167507"/>
          <a:ext cx="0" cy="565626"/>
        </a:xfrm>
        <a:prstGeom prst="line">
          <a:avLst/>
        </a:pr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2CC1-F421-42D7-B327-A0748A5CA8CA}">
      <dsp:nvSpPr>
        <dsp:cNvPr id="0" name=""/>
        <dsp:cNvSpPr/>
      </dsp:nvSpPr>
      <dsp:spPr>
        <a:xfrm>
          <a:off x="3067637" y="3733133"/>
          <a:ext cx="113125" cy="113125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647E7A-7F8D-43C5-B7AA-DB1A84D62562}">
      <dsp:nvSpPr>
        <dsp:cNvPr id="0" name=""/>
        <dsp:cNvSpPr/>
      </dsp:nvSpPr>
      <dsp:spPr>
        <a:xfrm rot="10800000">
          <a:off x="4455890" y="2488755"/>
          <a:ext cx="1498151" cy="678751"/>
        </a:xfrm>
        <a:prstGeom prst="homePlate">
          <a:avLst>
            <a:gd name="adj" fmla="val 40000"/>
          </a:avLst>
        </a:prstGeom>
        <a:solidFill>
          <a:schemeClr val="bg1">
            <a:lumMod val="85000"/>
          </a:schemeClr>
        </a:solidFill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noProof="1">
              <a:solidFill>
                <a:schemeClr val="tx1"/>
              </a:solidFill>
            </a:rPr>
            <a:t>Mar, 20AA</a:t>
          </a:r>
        </a:p>
      </dsp:txBody>
      <dsp:txXfrm rot="10800000">
        <a:off x="4591640" y="2488755"/>
        <a:ext cx="1362401" cy="678751"/>
      </dsp:txXfrm>
    </dsp:sp>
    <dsp:sp modelId="{6459495F-68A2-4439-A9B3-5DDACF24ECD9}">
      <dsp:nvSpPr>
        <dsp:cNvPr id="0" name=""/>
        <dsp:cNvSpPr/>
      </dsp:nvSpPr>
      <dsp:spPr>
        <a:xfrm>
          <a:off x="4164583" y="0"/>
          <a:ext cx="2080766" cy="181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133350" numCol="1" spcCol="1270" rtlCol="0" anchor="b" anchorCtr="1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noProof="1"/>
            <a:t>Descreva o impacto do assunto </a:t>
          </a:r>
        </a:p>
      </dsp:txBody>
      <dsp:txXfrm>
        <a:off x="4164583" y="0"/>
        <a:ext cx="2080766" cy="1810004"/>
      </dsp:txXfrm>
    </dsp:sp>
    <dsp:sp modelId="{DA9415BC-5F5D-427A-8E4A-15DE1DCD00EC}">
      <dsp:nvSpPr>
        <dsp:cNvPr id="0" name=""/>
        <dsp:cNvSpPr/>
      </dsp:nvSpPr>
      <dsp:spPr>
        <a:xfrm>
          <a:off x="5204966" y="1923129"/>
          <a:ext cx="0" cy="565626"/>
        </a:xfrm>
        <a:prstGeom prst="line">
          <a:avLst/>
        </a:pr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83014-8366-4F80-A66F-FA0C7794F36F}">
      <dsp:nvSpPr>
        <dsp:cNvPr id="0" name=""/>
        <dsp:cNvSpPr/>
      </dsp:nvSpPr>
      <dsp:spPr>
        <a:xfrm>
          <a:off x="5148403" y="1810004"/>
          <a:ext cx="113125" cy="113125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exagonTimeline">
  <dgm:title val="Linha do Tempo em Hexágono"/>
  <dgm:desc val="Use para mostrar uma lista de eventos em ordem cronológica. Uma caixa invisível contém a descrição, e a data é mostrada em hexágonos, exceto o primeiro e o último nós, nos quais a data é exibida em uma forma inicial. Ela pode exibir grandes quantidades de texto com o formato de data de médio compriment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1" val="20"/>
      <dgm:constr type="primFontSz" for="des" forName="Childtext1" val="20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w" for="ch" forName="spaceBetweenRectangles" refType="w" fact="0"/>
      <dgm:constr type="h" for="ch" forName="spaceBetweenRectangles" refType="h" fact="0"/>
      <dgm:constr type="primFontSz" for="des" forName="Parent1" op="equ"/>
      <dgm:constr type="primFontSz" for="des" forName="Childtext1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casesForSnakingLogic">
          <dgm:if name="Name7" axis="self" ptType="node" func="posOdd" op="equ" val="1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t" for="ch" forName="Childtext1" refType="h" fact="0"/>
              <dgm:constr type="w" for="ch" forName="ConnectLine"/>
              <dgm:constr type="h" for="ch" forName="ConnectLine" refType="h" fact="0.1"/>
              <dgm:constr type="b" for="ch" forName="ConnectLine" refType="t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b" for="ch" forName="ConnectLineEnd" refType="t" refFor="ch" refForName="ConnectLine"/>
              <dgm:constr type="ctrX" for="ch" forName="ConnectLineEnd" refType="ctrX" refFor="ch" refForName="ConnectLine"/>
              <dgm:constr type="w" for="ch" forName="EmptyPane" refType="w"/>
              <dgm:constr type="b" for="ch" forName="EmptyPane" refType="h"/>
              <dgm:constr type="h" for="ch" forName="EmptyPane" refType="h" fact="0.44"/>
            </dgm:constrLst>
          </dgm:if>
          <dgm:else name="Name8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b" for="ch" forName="Childtext1" refType="h"/>
              <dgm:constr type="w" for="ch" forName="ConnectLine"/>
              <dgm:constr type="h" for="ch" forName="ConnectLine" refType="h" fact="0.1"/>
              <dgm:constr type="t" for="ch" forName="ConnectLine" refType="b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t" for="ch" forName="ConnectLineEnd" refType="b" refFor="ch" refForName="ConnectLine"/>
              <dgm:constr type="ctrX" for="ch" forName="ConnectLineEnd" refType="ctrX" refFor="ch" refForName="ConnectLine"/>
              <dgm:constr type="w" for="ch" forName="EmptyPane" refType="w"/>
              <dgm:constr type="h" for="ch" forName="EmptyPane" refType="h" fact="0.44"/>
            </dgm:constrLst>
          </dgm:else>
        </dgm:choose>
        <dgm:layoutNode name="Parent1" styleLbl="alignNode1">
          <dgm:varLst>
            <dgm:chMax val="1"/>
            <dgm:chPref val="1"/>
            <dgm:bulletEnabled val="1"/>
          </dgm:varLst>
          <dgm:alg type="tx"/>
          <dgm:choose name="casesForFirstAndLastNode">
            <dgm:if name="startNode" axis="self" ptType="node" func="pos" op="equ" val="1">
              <dgm:choose name="removeLineWhenOnlyOneNode">
                <dgm:if name="ifOnlyOneNode" axis="followSib" ptType="node" func="cnt" op="equ" val="0">
                  <dgm:shape xmlns:r="http://schemas.openxmlformats.org/officeDocument/2006/relationships" type="rect" r:blip="">
                    <dgm:adjLst/>
                  </dgm:shape>
                </dgm:if>
                <dgm:else name="ifMoreThanOneNode">
                  <dgm:choose name="Name18">
                    <dgm:if name="Name19" func="var" arg="dir" op="equ" val="norm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if>
                    <dgm:else name="Name20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else>
              </dgm:choose>
            </dgm:if>
            <dgm:else name="notStartNode">
              <dgm:choose name="Name22">
                <dgm:if name="Name23" axis="self" ptType="node" func="revPos" op="equ" val="1">
                  <dgm:choose name="Name24">
                    <dgm:if name="Name25" func="var" arg="dir" op="equ" val="norm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if>
                    <dgm:else name="Name26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if>
                <dgm:else name="Name27">
                  <dgm:shape xmlns:r="http://schemas.openxmlformats.org/officeDocument/2006/relationships" type="hexagon" r:blip="">
                    <dgm:adjLst>
                      <dgm:adj idx="1" val="0.4"/>
                    </dgm:adjLst>
                  </dgm:shape>
                </dgm:else>
              </dgm:choose>
            </dgm:else>
          </dgm:choose>
          <dgm:presOf axis="self" ptType="node"/>
          <dgm:constrLst>
            <dgm:constr type="lMarg" refType="primFontSz" fact="0.6"/>
            <dgm:constr type="rMarg" refType="primFontSz" fact="0.6"/>
            <dgm:constr type="tMarg" refType="primFontSz" fact="0.6"/>
            <dgm:constr type="bMarg" refType="primFontSz" fact="0.6"/>
          </dgm:constrLst>
          <dgm:ruleLst>
            <dgm:rule type="primFontSz" val="11" fact="NaN" max="NaN"/>
          </dgm:ruleLst>
        </dgm:layoutNode>
        <dgm:layoutNode name="Childtext1" styleLbl="revTx" moveWith="Parent1">
          <dgm:varLst>
            <dgm:chMax val="0"/>
            <dgm:chPref val="0"/>
            <dgm:bulletEnabled/>
          </dgm:varLst>
          <dgm:choose name="casesForTxtDirLogic1">
            <dgm:if name="Name77" axis="self" ptType="node" func="posOdd" op="equ" val="1">
              <dgm:alg type="tx">
                <dgm:param type="txAnchorVert" val="b"/>
                <dgm:param type="txAnchorHorz" val="ctr"/>
                <dgm:param type="parTxRTLAlign" val="ctr"/>
                <dgm:param type="parTxLTRAlign" val="ctr"/>
              </dgm:alg>
            </dgm:if>
            <dgm:else name="Name88">
              <dgm:alg type="tx">
                <dgm:param type="txAnchorVert" val="t"/>
                <dgm:param type="txAnchorHorz" val="ctr"/>
                <dgm:param type="parTxRTLAlign" val="ctr"/>
                <dgm:param type="parTxLTRAlign" val="ctr"/>
              </dgm:alg>
            </dgm:else>
          </dgm:choose>
          <dgm:shape xmlns:r="http://schemas.openxmlformats.org/officeDocument/2006/relationships" type="rect" r:blip="">
            <dgm:adjLst/>
          </dgm:shape>
          <dgm:constrLst>
            <dgm:constr type="lMarg"/>
            <dgm:constr type="rMarg"/>
            <dgm:constr type="tMarg" refType="primFontSz" fact="0.7"/>
            <dgm:constr type="bMarg" refType="primFontSz" fact="0.7"/>
          </dgm:constrLst>
          <dgm:presOf axis="ch" ptType="node"/>
          <dgm:ruleLst>
            <dgm:rule type="primFontSz" val="11" fact="NaN" max="NaN"/>
          </dgm:ruleLst>
        </dgm:layoutNode>
        <dgm:layoutNode name="ConnectLine" styleLbl="sibTrans1D1" moveWith="Parent1">
          <dgm:alg type="sp"/>
          <dgm:shape xmlns:r="http://schemas.openxmlformats.org/officeDocument/2006/relationships" type="line" r:blip="">
            <dgm:adjLst/>
            <dgm:extLst>
              <a:ext uri="{B698B0E9-8C71-41B9-8309-B3DCBF30829C}">
                <dgm1612:spPr xmlns:dgm1612="http://schemas.microsoft.com/office/drawing/2016/12/diagram" xmlns="">
                  <a:ln w="12700">
                    <a:prstDash val="dash"/>
                  </a:ln>
                </dgm1612:spPr>
              </a:ext>
            </dgm:extLst>
          </dgm:shape>
          <dgm:presOf/>
          <dgm:constrLst/>
        </dgm:layoutNode>
        <dgm:layoutNode name="ConnectLineEnd" styleLbl="node1" moveWith="Parent1">
          <dgm:alg type="sp"/>
          <dgm:shape xmlns:r="http://schemas.openxmlformats.org/officeDocument/2006/relationships" type="rect" r:blip="">
            <dgm:adjLst/>
          </dgm:shape>
          <dgm:presOf/>
          <dgm:constrLst/>
        </dgm:layoutNode>
        <dgm:layoutNode name="EmptyPane" moveWith="Parent1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28" axis="followSib" ptType="sibTrans" cnt="1">
        <dgm:layoutNode name="spaceBetweenRectangles" styleLbl="fgAcc1">
          <dgm:alg type="conn">
            <dgm:param type="dim" val="1D"/>
            <dgm:param type="srcNode" val="Parent1"/>
            <dgm:param type="dstNode" val="Parent1"/>
            <dgm:param type="begPts" val="midR"/>
            <dgm:param type="endPts" val="midL"/>
            <dgm:param type="endSty" val="noArr"/>
          </dgm:alg>
          <dgm:shape xmlns:r="http://schemas.openxmlformats.org/officeDocument/2006/relationships" type="conn" r:blip="" zOrderOff="-2">
            <dgm:adjLst/>
          </dgm:shape>
          <dgm:presOf/>
          <dgm:constrLst>
            <dgm:constr type="connDist"/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D6EFCAC5-E84C-46F7-944B-75CFB1DDFD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ED620884-A4B7-4B01-9D21-990EA9EB7D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F53AB-5338-4590-B265-03AAB527784D}" type="datetime1">
              <a:rPr lang="pt-BR" smtClean="0"/>
              <a:t>31/03/2021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EF8D7FA6-C752-4B91-B257-5B612154B0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F20CD2A-4611-40E5-8641-74C9474FF8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9FC73-A00A-44B7-874C-7231911DA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98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B67CFE-E8BA-4453-8462-3A615D960384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71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813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18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56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80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7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36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24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91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80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55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54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97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61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Imag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47656" y="1056261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3943149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 title="Linhas da regra vertical"/>
          <p:cNvCxnSpPr>
            <a:cxnSpLocks/>
          </p:cNvCxnSpPr>
          <p:nvPr/>
        </p:nvCxnSpPr>
        <p:spPr>
          <a:xfrm>
            <a:off x="5524563" y="907797"/>
            <a:ext cx="0" cy="525600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159564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pt-BR" noProof="0"/>
              <a:t>Inserir a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74E935E-40A3-40A3-882E-FD72C30D7A06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xmlns="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057C8EC3-1896-423E-BCB0-DD8F05E7DB13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xmlns="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0FD91EA1-CEB2-411D-B607-336F7306834F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xmlns="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950CDE-A628-48C5-A74A-8A616EF229B2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400441-239C-4F61-A715-50249870C113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481BFA-C5DA-4D6A-B46B-5A2FC76FF02D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BDEF52-31A8-4BDD-8E8F-39A14FCADAA2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Espaço Reservado para Texto 19">
            <a:extLst>
              <a:ext uri="{FF2B5EF4-FFF2-40B4-BE49-F238E27FC236}">
                <a16:creationId xmlns:a16="http://schemas.microsoft.com/office/drawing/2014/main" xmlns="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4F4A10-5A99-49B8-BB0D-D00FD75FC613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3837580B-9009-4524-B820-7ACB27BCB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2" name="Conector Reto 11" title="Linhas de regra horizontal">
            <a:extLst>
              <a:ext uri="{FF2B5EF4-FFF2-40B4-BE49-F238E27FC236}">
                <a16:creationId xmlns:a16="http://schemas.microsoft.com/office/drawing/2014/main" xmlns="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/ícone de marcadores claro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020B98-39E5-4EDB-AAC4-2CB2B0CCB79F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xmlns="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xmlns="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xmlns="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3" name="Espaço Reservado para Texto 6">
            <a:extLst>
              <a:ext uri="{FF2B5EF4-FFF2-40B4-BE49-F238E27FC236}">
                <a16:creationId xmlns:a16="http://schemas.microsoft.com/office/drawing/2014/main" xmlns="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4" name="Espaço Reservado para Texto 15">
            <a:extLst>
              <a:ext uri="{FF2B5EF4-FFF2-40B4-BE49-F238E27FC236}">
                <a16:creationId xmlns:a16="http://schemas.microsoft.com/office/drawing/2014/main" xmlns="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xmlns="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6" name="Espaço Reservado para Imagem 22">
            <a:extLst>
              <a:ext uri="{FF2B5EF4-FFF2-40B4-BE49-F238E27FC236}">
                <a16:creationId xmlns:a16="http://schemas.microsoft.com/office/drawing/2014/main" xmlns="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7" name="Espaço Reservado para Imagem 24">
            <a:extLst>
              <a:ext uri="{FF2B5EF4-FFF2-40B4-BE49-F238E27FC236}">
                <a16:creationId xmlns:a16="http://schemas.microsoft.com/office/drawing/2014/main" xmlns="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8" name="Espaço Reservado para Imagem 26">
            <a:extLst>
              <a:ext uri="{FF2B5EF4-FFF2-40B4-BE49-F238E27FC236}">
                <a16:creationId xmlns:a16="http://schemas.microsoft.com/office/drawing/2014/main" xmlns="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9" name="Espaço Reservado para Imagem 30">
            <a:extLst>
              <a:ext uri="{FF2B5EF4-FFF2-40B4-BE49-F238E27FC236}">
                <a16:creationId xmlns:a16="http://schemas.microsoft.com/office/drawing/2014/main" xmlns="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0" name="Espaço Reservado para Imagem 32">
            <a:extLst>
              <a:ext uri="{FF2B5EF4-FFF2-40B4-BE49-F238E27FC236}">
                <a16:creationId xmlns:a16="http://schemas.microsoft.com/office/drawing/2014/main" xmlns="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1" name="Espaço Reservado para Imagem 34">
            <a:extLst>
              <a:ext uri="{FF2B5EF4-FFF2-40B4-BE49-F238E27FC236}">
                <a16:creationId xmlns:a16="http://schemas.microsoft.com/office/drawing/2014/main" xmlns="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numerados em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Descrição do Evento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72C75-5217-4E15-A7CC-AD1B9BCF50EB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xmlns="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Descrição do Evento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xmlns="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Descrição do Evento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xmlns="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xmlns="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xmlns="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3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BBBDD82-0A64-494A-B76E-16208C40C579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/ícone de marcadores 6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 title="Forma do número de página">
            <a:extLst>
              <a:ext uri="{FF2B5EF4-FFF2-40B4-BE49-F238E27FC236}">
                <a16:creationId xmlns:a16="http://schemas.microsoft.com/office/drawing/2014/main" xmlns="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C0FFBB3-8689-4E3B-AAA5-D9AA05086913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xmlns="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xmlns="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xmlns="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xmlns="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xmlns="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xmlns="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xmlns="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xmlns="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xmlns="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xmlns="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xmlns="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5" name="Espaço Reservado para Imagem 34">
            <a:extLst>
              <a:ext uri="{FF2B5EF4-FFF2-40B4-BE49-F238E27FC236}">
                <a16:creationId xmlns:a16="http://schemas.microsoft.com/office/drawing/2014/main" xmlns="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 médias com descriçõ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pt-BR" noProof="0"/>
              <a:t>Clique para editar seu título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C6C68-7E86-4B08-B5BA-DEF6EE9AFFBF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pt-BR" noProof="0"/>
              <a:t>Inserir a foto de retrato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xmlns="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xmlns="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xmlns="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4" name="Espaço Reservado para Texto 6">
            <a:extLst>
              <a:ext uri="{FF2B5EF4-FFF2-40B4-BE49-F238E27FC236}">
                <a16:creationId xmlns:a16="http://schemas.microsoft.com/office/drawing/2014/main" xmlns="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5" name="Espaço Reservado para Texto 15">
            <a:extLst>
              <a:ext uri="{FF2B5EF4-FFF2-40B4-BE49-F238E27FC236}">
                <a16:creationId xmlns:a16="http://schemas.microsoft.com/office/drawing/2014/main" xmlns="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xmlns="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7" name="Espaço Reservado para Imagem 22">
            <a:extLst>
              <a:ext uri="{FF2B5EF4-FFF2-40B4-BE49-F238E27FC236}">
                <a16:creationId xmlns:a16="http://schemas.microsoft.com/office/drawing/2014/main" xmlns="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8" name="Espaço Reservado para Imagem 24">
            <a:extLst>
              <a:ext uri="{FF2B5EF4-FFF2-40B4-BE49-F238E27FC236}">
                <a16:creationId xmlns:a16="http://schemas.microsoft.com/office/drawing/2014/main" xmlns="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9" name="Espaço Reservado para Imagem 26">
            <a:extLst>
              <a:ext uri="{FF2B5EF4-FFF2-40B4-BE49-F238E27FC236}">
                <a16:creationId xmlns:a16="http://schemas.microsoft.com/office/drawing/2014/main" xmlns="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0" name="Espaço Reservado para Imagem 30">
            <a:extLst>
              <a:ext uri="{FF2B5EF4-FFF2-40B4-BE49-F238E27FC236}">
                <a16:creationId xmlns:a16="http://schemas.microsoft.com/office/drawing/2014/main" xmlns="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1" name="Espaço Reservado para Imagem 32">
            <a:extLst>
              <a:ext uri="{FF2B5EF4-FFF2-40B4-BE49-F238E27FC236}">
                <a16:creationId xmlns:a16="http://schemas.microsoft.com/office/drawing/2014/main" xmlns="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2" name="Espaço Reservado para Imagem 34">
            <a:extLst>
              <a:ext uri="{FF2B5EF4-FFF2-40B4-BE49-F238E27FC236}">
                <a16:creationId xmlns:a16="http://schemas.microsoft.com/office/drawing/2014/main" xmlns="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 title="Linhas da regr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 title="Forma do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3F1DA5F-8B3A-44E8-B95D-0E2B6B1DED23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 title="Linhas de regr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6" title="Forma do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C7B76D74-ED61-4F12-9A3C-AF23EBF6FCB7}" type="datetime1">
              <a:rPr lang="pt-BR" noProof="0" smtClean="0"/>
              <a:t>31/03/2021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 title="Linhas de regr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pt-br/article/editar-sua-apresenta%c3%a7%c3%a3o-da-escola-44445997-6769-4d44-8b30-f9e3050adbfb?omkt=pt-BR&amp;ui=pt-BR&amp;rs=pt-BR&amp;ad=B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BR" sz="4400" dirty="0"/>
              <a:t>Teoria das relações humanas: Motivação – Maslow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930" y="3739516"/>
            <a:ext cx="4633806" cy="2329648"/>
          </a:xfrm>
        </p:spPr>
        <p:txBody>
          <a:bodyPr rtlCol="0"/>
          <a:lstStyle/>
          <a:p>
            <a:r>
              <a:rPr lang="pt-BR" dirty="0" smtClean="0"/>
              <a:t>“Há </a:t>
            </a:r>
            <a:r>
              <a:rPr lang="pt-BR" dirty="0"/>
              <a:t>sempre a escolha entre voltar atrás para a segurança ou seguir em frente para o crescimento</a:t>
            </a:r>
            <a:r>
              <a:rPr lang="pt-BR" dirty="0" smtClean="0"/>
              <a:t>.”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48400" y="5520267"/>
            <a:ext cx="5672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Ben </a:t>
            </a:r>
            <a:r>
              <a:rPr lang="sv-SE" dirty="0" smtClean="0"/>
              <a:t>Hur </a:t>
            </a:r>
            <a:r>
              <a:rPr lang="sv-SE" dirty="0"/>
              <a:t>de Chiara Silva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pt-BR" dirty="0" smtClean="0"/>
              <a:t>Elias Castro </a:t>
            </a:r>
            <a:r>
              <a:rPr lang="pt-BR" dirty="0"/>
              <a:t>Sousa Junior</a:t>
            </a:r>
            <a:br>
              <a:rPr lang="pt-BR" dirty="0"/>
            </a:br>
            <a:r>
              <a:rPr lang="pt-BR" dirty="0"/>
              <a:t>Lucas Morais de </a:t>
            </a:r>
            <a:r>
              <a:rPr lang="pt-BR" dirty="0" smtClean="0"/>
              <a:t>Oliveira </a:t>
            </a:r>
          </a:p>
          <a:p>
            <a:endParaRPr lang="pt-BR" dirty="0"/>
          </a:p>
        </p:txBody>
      </p:sp>
      <p:pic>
        <p:nvPicPr>
          <p:cNvPr id="8" name="Espaço Reservado para Imagem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7" r="19417"/>
          <a:stretch>
            <a:fillRect/>
          </a:stretch>
        </p:blipFill>
        <p:spPr>
          <a:xfrm>
            <a:off x="2167467" y="1159564"/>
            <a:ext cx="2973943" cy="2973943"/>
          </a:xfrm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6" y="559678"/>
            <a:ext cx="3833906" cy="2221622"/>
          </a:xfrm>
        </p:spPr>
        <p:txBody>
          <a:bodyPr rtlCol="0"/>
          <a:lstStyle/>
          <a:p>
            <a:pPr rtl="0"/>
            <a:r>
              <a:rPr lang="pt-BR" dirty="0"/>
              <a:t>Influência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9736" y="2895600"/>
            <a:ext cx="3842550" cy="2855913"/>
          </a:xfrm>
        </p:spPr>
        <p:txBody>
          <a:bodyPr rtlCol="0"/>
          <a:lstStyle/>
          <a:p>
            <a:pPr rtl="0"/>
            <a:r>
              <a:rPr lang="pt-BR" dirty="0"/>
              <a:t>Explique ao público a influência e/ou impacto que ele/ela teve na vida.</a:t>
            </a:r>
          </a:p>
        </p:txBody>
      </p:sp>
      <p:graphicFrame>
        <p:nvGraphicFramePr>
          <p:cNvPr id="5" name="Espaço Reservado para Conteúdo 2" descr="Linha do Tempo SmartArt">
            <a:extLst>
              <a:ext uri="{FF2B5EF4-FFF2-40B4-BE49-F238E27FC236}">
                <a16:creationId xmlns:a16="http://schemas.microsoft.com/office/drawing/2014/main" xmlns="" id="{49A92778-1E2C-48F2-99CD-26EF59E3C6C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92985521"/>
              </p:ext>
            </p:extLst>
          </p:nvPr>
        </p:nvGraphicFramePr>
        <p:xfrm>
          <a:off x="5419725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3" y="559678"/>
            <a:ext cx="4595906" cy="2221622"/>
          </a:xfrm>
        </p:spPr>
        <p:txBody>
          <a:bodyPr rtlCol="0"/>
          <a:lstStyle/>
          <a:p>
            <a:pPr rtl="0"/>
            <a:r>
              <a:rPr lang="pt-BR" noProof="1"/>
              <a:t>Reconheciment o e prêmios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3" y="2895600"/>
            <a:ext cx="3842550" cy="2855913"/>
          </a:xfrm>
        </p:spPr>
        <p:txBody>
          <a:bodyPr rtlCol="0"/>
          <a:lstStyle/>
          <a:p>
            <a:pPr rtl="0"/>
            <a:r>
              <a:rPr lang="pt-BR" noProof="1"/>
              <a:t>Compartilhe o reconhecimento e os prêmios conquistados por ele/ela.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52ACB615-64CF-4226-B7EB-A7D9E8A8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noProof="1"/>
              <a:t>Descrição do prêmio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7CC704F7-10A3-438C-BF49-21B39AA5F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noProof="1"/>
              <a:t>Descrição do prêmio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xmlns="" id="{C0CB0B93-889C-4918-9E62-5E0470169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 noProof="1"/>
              <a:t>Descrição do prêmio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xmlns="" id="{E818D25A-67F7-4CDC-A9F9-92E596277C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pt-BR" noProof="1"/>
              <a:t>Descrição do prêmio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xmlns="" id="{C78C2BF3-B597-4BD5-90B4-54EB9C2F6E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noProof="1"/>
              <a:t>Descrição do prêmio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xmlns="" id="{1637545D-50F9-427A-9297-89D0C0CFAB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pt-BR" noProof="1"/>
              <a:t>Descrição do prêmio</a:t>
            </a:r>
          </a:p>
        </p:txBody>
      </p:sp>
      <p:pic>
        <p:nvPicPr>
          <p:cNvPr id="17" name="Espaço Reservado para Imagem 16" descr="Pódio">
            <a:extLst>
              <a:ext uri="{FF2B5EF4-FFF2-40B4-BE49-F238E27FC236}">
                <a16:creationId xmlns:a16="http://schemas.microsoft.com/office/drawing/2014/main" xmlns="" id="{CA59F1EA-7BF1-46B0-8D92-7F28002EA8F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-24397" t="-24397" r="-24397" b="-24397"/>
          <a:stretch/>
        </p:blipFill>
        <p:spPr>
          <a:xfrm>
            <a:off x="5648550" y="729000"/>
            <a:ext cx="972000" cy="972000"/>
          </a:xfrm>
        </p:spPr>
      </p:pic>
      <p:pic>
        <p:nvPicPr>
          <p:cNvPr id="19" name="Espaço Reservado para Imagem 18" descr="Medalha">
            <a:extLst>
              <a:ext uri="{FF2B5EF4-FFF2-40B4-BE49-F238E27FC236}">
                <a16:creationId xmlns:a16="http://schemas.microsoft.com/office/drawing/2014/main" xmlns="" id="{AEA436B7-2654-4FEB-A48E-421EF9A9A0B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-31552" t="-31590" r="-31628" b="-31590"/>
          <a:stretch/>
        </p:blipFill>
        <p:spPr>
          <a:xfrm>
            <a:off x="7781581" y="729000"/>
            <a:ext cx="972000" cy="972000"/>
          </a:xfrm>
        </p:spPr>
      </p:pic>
      <p:pic>
        <p:nvPicPr>
          <p:cNvPr id="21" name="Espaço Reservado para Imagem 20" descr="Troféu">
            <a:extLst>
              <a:ext uri="{FF2B5EF4-FFF2-40B4-BE49-F238E27FC236}">
                <a16:creationId xmlns:a16="http://schemas.microsoft.com/office/drawing/2014/main" xmlns="" id="{7A368000-5E96-4DAA-B5E5-BDD2F634DBA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-34126" t="-34065" r="-34281" b="-34065"/>
          <a:stretch/>
        </p:blipFill>
        <p:spPr>
          <a:xfrm>
            <a:off x="9914613" y="729000"/>
            <a:ext cx="972000" cy="972000"/>
          </a:xfrm>
        </p:spPr>
      </p:pic>
      <p:pic>
        <p:nvPicPr>
          <p:cNvPr id="23" name="Espaço Reservado para Imagem 22" descr="Faixa de opções">
            <a:extLst>
              <a:ext uri="{FF2B5EF4-FFF2-40B4-BE49-F238E27FC236}">
                <a16:creationId xmlns:a16="http://schemas.microsoft.com/office/drawing/2014/main" xmlns="" id="{2F9CFDA8-BA9E-4328-B0A0-62AD1193A61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-28442" t="-28442" r="-28442" b="-28442"/>
          <a:stretch/>
        </p:blipFill>
        <p:spPr>
          <a:xfrm>
            <a:off x="5648550" y="3598323"/>
            <a:ext cx="972000" cy="972000"/>
          </a:xfrm>
        </p:spPr>
      </p:pic>
      <p:pic>
        <p:nvPicPr>
          <p:cNvPr id="25" name="Espaço Reservado para Imagem 24" descr="Diploma">
            <a:extLst>
              <a:ext uri="{FF2B5EF4-FFF2-40B4-BE49-F238E27FC236}">
                <a16:creationId xmlns:a16="http://schemas.microsoft.com/office/drawing/2014/main" xmlns="" id="{D848E5F5-40CC-4937-BDFD-77AE052CF964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-20777" t="-20809" r="-20842" b="-20809"/>
          <a:stretch/>
        </p:blipFill>
        <p:spPr>
          <a:xfrm>
            <a:off x="7781581" y="3598323"/>
            <a:ext cx="972000" cy="972000"/>
          </a:xfrm>
        </p:spPr>
      </p:pic>
      <p:pic>
        <p:nvPicPr>
          <p:cNvPr id="27" name="Espaço Reservado para Imagem 26" descr="Coroa de louros">
            <a:extLst>
              <a:ext uri="{FF2B5EF4-FFF2-40B4-BE49-F238E27FC236}">
                <a16:creationId xmlns:a16="http://schemas.microsoft.com/office/drawing/2014/main" xmlns="" id="{5CF2F104-BBB7-4069-B6BF-9A845C32FDC0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-22209" t="-22157" r="-22342" b="-22157"/>
          <a:stretch/>
        </p:blipFill>
        <p:spPr>
          <a:xfrm>
            <a:off x="9914613" y="3598323"/>
            <a:ext cx="972000" cy="972000"/>
          </a:xfrm>
        </p:spPr>
      </p:pic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xmlns="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1" dirty="0" smtClean="0"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A00B74-5475-4C20-9E4F-D93144C7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Legado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70F1B58-257D-4779-A040-5E1616327E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/>
              <a:t>Descreva ao seu público o legado que ele/ela deixou. Como ele/ela alterou o mundo.</a:t>
            </a:r>
          </a:p>
        </p:txBody>
      </p:sp>
      <p:pic>
        <p:nvPicPr>
          <p:cNvPr id="18" name="Espaço Reservado para Imagem 17" descr="Mulher com cabelo escuro e sorrindo longe da câmera">
            <a:extLst>
              <a:ext uri="{FF2B5EF4-FFF2-40B4-BE49-F238E27FC236}">
                <a16:creationId xmlns:a16="http://schemas.microsoft.com/office/drawing/2014/main" xmlns="" id="{95A486D2-A2CB-47AF-AB12-0976F3BAED5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085B3B5D-2D70-464D-97D7-2F81F133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/>
              <a:t>Descrição do legado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xmlns="" id="{B5E06AD1-C7AD-4761-9E4E-0F0DDD088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/>
              <a:t>Descrição do legado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xmlns="" id="{4F730BB3-A959-4EF9-B77F-FBF43DB5A8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/>
              <a:t>Descrição do legado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xmlns="" id="{00BBAFCA-88C5-4965-BDEC-02CBA7481B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/>
              <a:t>Descrição do legado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xmlns="" id="{08FE4DC2-8CCB-442B-B83B-CB17CB8293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pt-BR"/>
              <a:t>Descrição do legado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xmlns="" id="{2CBD5911-3682-4285-879A-C6AC261D87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pt-BR"/>
              <a:t>Descrição do legado</a:t>
            </a:r>
          </a:p>
        </p:txBody>
      </p:sp>
      <p:pic>
        <p:nvPicPr>
          <p:cNvPr id="20" name="Espaço Reservado para Imagem 19" descr="Roda gigante">
            <a:extLst>
              <a:ext uri="{FF2B5EF4-FFF2-40B4-BE49-F238E27FC236}">
                <a16:creationId xmlns:a16="http://schemas.microsoft.com/office/drawing/2014/main" xmlns="" id="{9E5CE8C1-B631-446C-9BB6-0814870B5ECA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2" name="Espaço Reservado para Imagem 21" descr="Remo na água">
            <a:extLst>
              <a:ext uri="{FF2B5EF4-FFF2-40B4-BE49-F238E27FC236}">
                <a16:creationId xmlns:a16="http://schemas.microsoft.com/office/drawing/2014/main" xmlns="" id="{448F3FAC-A0F2-4FD5-A9B2-29E38370C08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4" name="Espaço Reservado para Imagem 23" descr="Balão de ar quente">
            <a:extLst>
              <a:ext uri="{FF2B5EF4-FFF2-40B4-BE49-F238E27FC236}">
                <a16:creationId xmlns:a16="http://schemas.microsoft.com/office/drawing/2014/main" xmlns="" id="{B645D955-0DD1-4098-B4D9-1EC11300FD81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6" name="Espaço Reservado para Imagem 25" descr="Pedras pequenas empilhadas&#10;">
            <a:extLst>
              <a:ext uri="{FF2B5EF4-FFF2-40B4-BE49-F238E27FC236}">
                <a16:creationId xmlns:a16="http://schemas.microsoft.com/office/drawing/2014/main" xmlns="" id="{BDCF608A-9254-4801-8B1F-A7AA58FE590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8" name="Espaço Reservado para Imagem 27" descr="Uma variedade de datas do calendário impressas em papel e espalhadas umas sobre as outras">
            <a:extLst>
              <a:ext uri="{FF2B5EF4-FFF2-40B4-BE49-F238E27FC236}">
                <a16:creationId xmlns:a16="http://schemas.microsoft.com/office/drawing/2014/main" xmlns="" id="{7E7712B6-62E7-468F-AE58-5306EA579A7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0" name="Espaço Reservado para Imagem 29" descr="Tabuleiro de xadrez com o rei de frente para o peão">
            <a:extLst>
              <a:ext uri="{FF2B5EF4-FFF2-40B4-BE49-F238E27FC236}">
                <a16:creationId xmlns:a16="http://schemas.microsoft.com/office/drawing/2014/main" xmlns="" id="{D878A039-CB99-412A-BAD5-1D6255F0C32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xmlns="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11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559678"/>
            <a:ext cx="4129181" cy="4952492"/>
          </a:xfrm>
        </p:spPr>
        <p:txBody>
          <a:bodyPr rtlCol="0"/>
          <a:lstStyle/>
          <a:p>
            <a:pPr rtl="0"/>
            <a:r>
              <a:rPr lang="pt-BR"/>
              <a:t>Como usar este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/>
              <a:t>Siga as instruções em cada slide para criar uma apresentação.</a:t>
            </a:r>
          </a:p>
          <a:p>
            <a:pPr rtl="0"/>
            <a:r>
              <a:rPr lang="pt-BR"/>
              <a:t>Lembre-se que um PowerPoint predominantemente visual. As palavras em cada slide devem servir somente como pontos de discussão (em vez de tudo o que você vai dizer).</a:t>
            </a:r>
          </a:p>
          <a:p>
            <a:pPr rtl="0"/>
            <a:r>
              <a:rPr lang="pt-BR"/>
              <a:t>Imagens e gráficos adicionam apelo; certifique-se de adicioná-los a seus slides quando for apropriado.</a:t>
            </a:r>
          </a:p>
          <a:p>
            <a:pPr rtl="0"/>
            <a:r>
              <a:rPr lang="pt-BR"/>
              <a:t>Use o recurso Ideias de design para criar belas apresentações.</a:t>
            </a:r>
          </a:p>
          <a:p>
            <a:pPr marL="402336" lvl="1" indent="0" rtl="0">
              <a:buNone/>
            </a:pPr>
            <a:r>
              <a:rPr lang="pt-BR"/>
              <a:t>    </a:t>
            </a:r>
            <a:r>
              <a:rPr lang="pt-BR" sz="1600" i="1"/>
              <a:t>Vá para a faixa de opções Design e selecione Ideias de design.</a:t>
            </a:r>
          </a:p>
          <a:p>
            <a:pPr rtl="0"/>
            <a:r>
              <a:rPr lang="pt-BR"/>
              <a:t>Escolha transições e animações com cuidado.  </a:t>
            </a:r>
            <a:br>
              <a:rPr lang="pt-BR"/>
            </a:br>
            <a:r>
              <a:rPr lang="pt-BR"/>
              <a:t>(Você quer que seu público-alvo se concentre no conteúdo e não nos seus efeitos).</a:t>
            </a:r>
          </a:p>
        </p:txBody>
      </p:sp>
      <p:grpSp>
        <p:nvGrpSpPr>
          <p:cNvPr id="7" name="Grupo 6" descr="Ícone do cursor do mouse">
            <a:extLst>
              <a:ext uri="{FF2B5EF4-FFF2-40B4-BE49-F238E27FC236}">
                <a16:creationId xmlns:a16="http://schemas.microsoft.com/office/drawing/2014/main" xmlns="" id="{643E3450-B92D-4704-A017-74EA9B0F2E75}"/>
              </a:ext>
            </a:extLst>
          </p:cNvPr>
          <p:cNvGrpSpPr/>
          <p:nvPr/>
        </p:nvGrpSpPr>
        <p:grpSpPr>
          <a:xfrm>
            <a:off x="5540966" y="4526554"/>
            <a:ext cx="209957" cy="209957"/>
            <a:chOff x="5540351" y="4504508"/>
            <a:chExt cx="254048" cy="25404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59F3F1F-6FF1-4907-A469-28B65C79B6AC}"/>
                </a:ext>
              </a:extLst>
            </p:cNvPr>
            <p:cNvSpPr/>
            <p:nvPr/>
          </p:nvSpPr>
          <p:spPr>
            <a:xfrm>
              <a:off x="5540351" y="4504508"/>
              <a:ext cx="254048" cy="2540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pic>
          <p:nvPicPr>
            <p:cNvPr id="5" name="Elemento gráfico 4" descr="Ícone do cursor do mouse">
              <a:extLst>
                <a:ext uri="{FF2B5EF4-FFF2-40B4-BE49-F238E27FC236}">
                  <a16:creationId xmlns:a16="http://schemas.microsoft.com/office/drawing/2014/main" xmlns="" id="{36C1DCFE-C1BD-476B-84D7-4F971B2B6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593129" y="4557286"/>
              <a:ext cx="148493" cy="148493"/>
            </a:xfrm>
            <a:prstGeom prst="rect">
              <a:avLst/>
            </a:prstGeom>
          </p:spPr>
        </p:pic>
      </p:grp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xmlns="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37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Personalize este modelo</a:t>
            </a:r>
          </a:p>
        </p:txBody>
      </p:sp>
      <p:sp>
        <p:nvSpPr>
          <p:cNvPr id="8" name="Caixa de texto 7">
            <a:hlinkClick r:id="rId3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/>
          <p:nvPr/>
        </p:nvSpPr>
        <p:spPr>
          <a:xfrm>
            <a:off x="5181599" y="685800"/>
            <a:ext cx="6248401" cy="4952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rtl="0"/>
            <a:r>
              <a:rPr lang="pt-BR" sz="6000" u="sng" dirty="0">
                <a:solidFill>
                  <a:srgbClr val="0070C0"/>
                </a:solidFill>
              </a:rPr>
              <a:t>Modelo de instruções de edição e feedback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C8D30775-E195-4C4C-93B0-0261753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Vida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3302000"/>
          </a:xfrm>
        </p:spPr>
        <p:txBody>
          <a:bodyPr rtlCol="0">
            <a:normAutofit fontScale="92500"/>
          </a:bodyPr>
          <a:lstStyle/>
          <a:p>
            <a:r>
              <a:rPr lang="pt-BR" dirty="0">
                <a:latin typeface="+mj-lt"/>
                <a:ea typeface="Amiri" panose="00000500000000000000" pitchFamily="2" charset="-78"/>
                <a:cs typeface="Amiri" panose="00000500000000000000" pitchFamily="2" charset="-78"/>
              </a:rPr>
              <a:t>Abraham Harold Maslow foi um psicólogo americano, conhecido pela proposta Hierarquia de necessidades de Maslow. Maslow era o mais velho de sete irmãos, de uma família judia do Brooklyn, Nova </a:t>
            </a:r>
            <a:r>
              <a:rPr lang="pt-BR" dirty="0" smtClean="0">
                <a:latin typeface="+mj-lt"/>
                <a:ea typeface="Amiri" panose="00000500000000000000" pitchFamily="2" charset="-78"/>
                <a:cs typeface="Amiri" panose="00000500000000000000" pitchFamily="2" charset="-78"/>
              </a:rPr>
              <a:t>Iorque. </a:t>
            </a:r>
            <a:br>
              <a:rPr lang="pt-BR" dirty="0" smtClean="0">
                <a:latin typeface="+mj-lt"/>
                <a:ea typeface="Amiri" panose="00000500000000000000" pitchFamily="2" charset="-78"/>
                <a:cs typeface="Amiri" panose="00000500000000000000" pitchFamily="2" charset="-78"/>
              </a:rPr>
            </a:br>
            <a:r>
              <a:rPr lang="pt-BR" dirty="0" smtClean="0">
                <a:latin typeface="+mj-lt"/>
                <a:ea typeface="Amiri" panose="00000500000000000000" pitchFamily="2" charset="-78"/>
                <a:cs typeface="Amiri" panose="00000500000000000000" pitchFamily="2" charset="-78"/>
              </a:rPr>
              <a:t>1908 – 1970</a:t>
            </a:r>
          </a:p>
          <a:p>
            <a:r>
              <a:rPr lang="pt-BR" dirty="0" smtClean="0">
                <a:latin typeface="+mj-lt"/>
                <a:ea typeface="Amiri" panose="00000500000000000000" pitchFamily="2" charset="-78"/>
                <a:cs typeface="Amiri" panose="00000500000000000000" pitchFamily="2" charset="-78"/>
              </a:rPr>
              <a:t>Fonte: Wikipédia(2021)</a:t>
            </a:r>
          </a:p>
          <a:p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xmlns="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2</a:t>
            </a:fld>
            <a:endParaRPr lang="pt-BR"/>
          </a:p>
        </p:txBody>
      </p:sp>
      <p:pic>
        <p:nvPicPr>
          <p:cNvPr id="23" name="Espaço Reservado para Conteúdo 2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50" y="1335088"/>
            <a:ext cx="5715000" cy="3495675"/>
          </a:xfrm>
        </p:spPr>
      </p:pic>
      <p:sp>
        <p:nvSpPr>
          <p:cNvPr id="18" name="Espaço Reservado para Imagem 17"/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Trabalho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xmlns="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pt-BR" dirty="0"/>
              <a:t>Psicólogo norte-americano, estudioso do comportamento humano, escreveu um livro chamado Teoria da Motivação Humana. Ficou conhecido pela Teoria da Hierarquia de Necessidades [de Maslow]. Sua mais famosa pesquisa foi realizada em 1946, em Connecticut, em uma área de conflitos entre as comunidades negra e judaica. Aqui ele concluiu que reunir grupos de pessoas era uma das melhores formas de expor as áreas de conflito. Fonte: Serrano (2006)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3</a:t>
            </a:fld>
            <a:endParaRPr lang="pt-BR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3" y="1076565"/>
            <a:ext cx="6534678" cy="4037302"/>
          </a:xfrm>
        </p:spPr>
      </p:pic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Trabalho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xmlns="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pt-BR" dirty="0"/>
              <a:t>Para Maslow (apud LACOMBE; HEILBORN, 2006), existe uma tendência, na maioria das pessoas, em procurar satisfazer primeiro as necessidades básicas, de nível inferior, e ir progredindo para a parte de cima da pirâmide até satisfazer as necessidades de nível superior, conforme você pode verificar: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4</a:t>
            </a:fld>
            <a:endParaRPr 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18" y="1341282"/>
            <a:ext cx="6399466" cy="4266310"/>
          </a:xfrm>
        </p:spPr>
      </p:pic>
    </p:spTree>
    <p:extLst>
      <p:ext uri="{BB962C8B-B14F-4D97-AF65-F5344CB8AC3E}">
        <p14:creationId xmlns:p14="http://schemas.microsoft.com/office/powerpoint/2010/main" val="540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pt-BR" dirty="0"/>
              <a:t>1. Necessidades fisiológicas: </a:t>
            </a:r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xmlns="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/>
          </a:bodyPr>
          <a:lstStyle/>
          <a:p>
            <a:r>
              <a:rPr lang="pt-BR" dirty="0"/>
              <a:t>são aquelas relacionadas a ter roupas, abrigo, alimentação, conforto físico, sexo, além de outras. 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5653617" y="833967"/>
            <a:ext cx="1944000" cy="270000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1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pt-BR" dirty="0"/>
              <a:t>2. Necessidades de segurança: </a:t>
            </a:r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xmlns="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/>
          </a:bodyPr>
          <a:lstStyle/>
          <a:p>
            <a:r>
              <a:rPr lang="pt-BR" dirty="0"/>
              <a:t>: satisfazem a segurança própria e da família, como ter planos de aposentadoria, de pensão e de saúde, e ter políticas salarial e de higiene e segurança no </a:t>
            </a:r>
            <a:r>
              <a:rPr lang="pt-BR" dirty="0" smtClean="0"/>
              <a:t>trabalho.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pt-BR" dirty="0"/>
              <a:t>3. Necessidades ditas sociais:</a:t>
            </a:r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xmlns="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/>
          </a:bodyPr>
          <a:lstStyle/>
          <a:p>
            <a:r>
              <a:rPr lang="pt-BR" dirty="0"/>
              <a:t>correspondem ao sentimento de associação, isto é, dizem respeito à participação em grupos e a estar integrado à família. 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8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pt-BR" dirty="0"/>
              <a:t>4. </a:t>
            </a:r>
            <a:r>
              <a:rPr lang="pt-BR" sz="4400" dirty="0"/>
              <a:t>Necessidades de autoestima: </a:t>
            </a:r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xmlns="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/>
          </a:bodyPr>
          <a:lstStyle/>
          <a:p>
            <a:r>
              <a:rPr lang="pt-BR" dirty="0"/>
              <a:t>também denominadas de status, dizem respeito ao desejo do indivíduo em demonstrar a sua capacidade profissional e a sua expectativa de receber recompensas sociais e profissionais.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3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pt-BR" sz="4000" dirty="0" smtClean="0"/>
              <a:t>5. </a:t>
            </a:r>
            <a:br>
              <a:rPr lang="pt-BR" sz="4000" dirty="0" smtClean="0"/>
            </a:br>
            <a:r>
              <a:rPr lang="pt-BR" sz="3800" dirty="0" smtClean="0"/>
              <a:t>Necessidades </a:t>
            </a:r>
            <a:r>
              <a:rPr lang="pt-BR" sz="3800" dirty="0"/>
              <a:t>de </a:t>
            </a:r>
            <a:r>
              <a:rPr lang="pt-BR" sz="3800" dirty="0" err="1"/>
              <a:t>autorrealização</a:t>
            </a:r>
            <a:r>
              <a:rPr lang="pt-BR" sz="3800" dirty="0"/>
              <a:t>:</a:t>
            </a:r>
            <a:endParaRPr lang="pt-BR" sz="380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xmlns="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/>
          </a:bodyPr>
          <a:lstStyle/>
          <a:p>
            <a:r>
              <a:rPr lang="pt-BR" dirty="0"/>
              <a:t>são aquelas relacionadas a ter roupas, abrigo, alimentação, conforto físico, sexo, além de outras. 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ítulo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399_TF45175639" id="{A30080F5-AC95-4F47-8F35-42DFA21C4599}" vid="{2B8ADE69-4D87-40D9-B750-3559849874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biografia</Template>
  <TotalTime>0</TotalTime>
  <Words>587</Words>
  <Application>Microsoft Office PowerPoint</Application>
  <PresentationFormat>Widescreen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Amiri</vt:lpstr>
      <vt:lpstr>Arial</vt:lpstr>
      <vt:lpstr>Calibri</vt:lpstr>
      <vt:lpstr>Century Schoolbook</vt:lpstr>
      <vt:lpstr>Corbel</vt:lpstr>
      <vt:lpstr>Títulos</vt:lpstr>
      <vt:lpstr>Teoria das relações humanas: Motivação – Maslow</vt:lpstr>
      <vt:lpstr>Vida</vt:lpstr>
      <vt:lpstr>Trabalho</vt:lpstr>
      <vt:lpstr>Trabalho</vt:lpstr>
      <vt:lpstr>1. Necessidades fisiológicas: </vt:lpstr>
      <vt:lpstr>2. Necessidades de segurança: </vt:lpstr>
      <vt:lpstr>3. Necessidades ditas sociais:</vt:lpstr>
      <vt:lpstr>4. Necessidades de autoestima: </vt:lpstr>
      <vt:lpstr>5.  Necessidades de autorrealização:</vt:lpstr>
      <vt:lpstr>Influência</vt:lpstr>
      <vt:lpstr>Reconheciment o e prêmios</vt:lpstr>
      <vt:lpstr>Legado</vt:lpstr>
      <vt:lpstr>Como usar este modelo</vt:lpstr>
      <vt:lpstr>Personalize este modelo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</dc:title>
  <dc:creator/>
  <cp:lastModifiedBy/>
  <cp:revision>1</cp:revision>
  <dcterms:created xsi:type="dcterms:W3CDTF">2021-03-31T14:51:46Z</dcterms:created>
  <dcterms:modified xsi:type="dcterms:W3CDTF">2021-03-31T15:53:00Z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