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7.jpg" ContentType="image/png"/>
  <Override PartName="/ppt/media/image10.jpg" ContentType="image/png"/>
  <Override PartName="/ppt/media/image11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C2A18C-703C-4342-9C72-2F36CD2C9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Apresentação </a:t>
            </a:r>
            <a:r>
              <a:rPr lang="pt-BR" dirty="0" err="1"/>
              <a:t>tdi</a:t>
            </a:r>
            <a:br>
              <a:rPr lang="pt-BR" dirty="0"/>
            </a:br>
            <a:r>
              <a:rPr lang="pt-BR" sz="3600" dirty="0"/>
              <a:t>Linguagens e suas plataformas</a:t>
            </a:r>
            <a:br>
              <a:rPr lang="pt-BR" sz="3600" dirty="0"/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7C1233-33FE-4CE7-910B-398E254CB1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Aluno: Lucas Morais de oliveira   gu3015106</a:t>
            </a:r>
          </a:p>
          <a:p>
            <a:r>
              <a:rPr lang="pt-BR" dirty="0"/>
              <a:t>Professor Anselmo florentino</a:t>
            </a:r>
          </a:p>
        </p:txBody>
      </p:sp>
    </p:spTree>
    <p:extLst>
      <p:ext uri="{BB962C8B-B14F-4D97-AF65-F5344CB8AC3E}">
        <p14:creationId xmlns:p14="http://schemas.microsoft.com/office/powerpoint/2010/main" val="380766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EA8D8-6BB2-47DB-9F41-4184A8854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Constantia" panose="02030602050306030303" pitchFamily="18" charset="0"/>
              </a:rPr>
              <a:t>Desktop </a:t>
            </a:r>
            <a:r>
              <a:rPr lang="pt-BR" dirty="0" err="1">
                <a:latin typeface="Constantia" panose="02030602050306030303" pitchFamily="18" charset="0"/>
              </a:rPr>
              <a:t>windows</a:t>
            </a:r>
            <a:endParaRPr lang="pt-BR" dirty="0">
              <a:latin typeface="Constantia" panose="02030602050306030303" pitchFamily="18" charset="0"/>
            </a:endParaRP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14265EA-CCDD-4E1D-90B3-004F315AF6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20772268">
            <a:off x="1066664" y="3247114"/>
            <a:ext cx="3081268" cy="224944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735ED4E-FBE5-4649-A61D-B28446486580}"/>
              </a:ext>
            </a:extLst>
          </p:cNvPr>
          <p:cNvSpPr txBox="1"/>
          <p:nvPr/>
        </p:nvSpPr>
        <p:spPr>
          <a:xfrm>
            <a:off x="5040487" y="2766069"/>
            <a:ext cx="49033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Constantia" panose="02030602050306030303" pitchFamily="18" charset="0"/>
              </a:rPr>
              <a:t>- Linguagem C / C++</a:t>
            </a:r>
          </a:p>
          <a:p>
            <a:endParaRPr lang="pt-BR" sz="2800" dirty="0">
              <a:latin typeface="Constantia" panose="02030602050306030303" pitchFamily="18" charset="0"/>
            </a:endParaRPr>
          </a:p>
          <a:p>
            <a:pPr marL="285750" indent="-285750">
              <a:buFontTx/>
              <a:buChar char="-"/>
            </a:pPr>
            <a:r>
              <a:rPr lang="pt-BR" sz="2800" dirty="0" err="1">
                <a:latin typeface="Constantia" panose="02030602050306030303" pitchFamily="18" charset="0"/>
              </a:rPr>
              <a:t>PowerShell</a:t>
            </a:r>
            <a:r>
              <a:rPr lang="pt-BR" sz="2800" dirty="0">
                <a:latin typeface="Constantia" panose="02030602050306030303" pitchFamily="18" charset="0"/>
              </a:rPr>
              <a:t> (.NET)</a:t>
            </a:r>
          </a:p>
          <a:p>
            <a:pPr marL="285750" indent="-285750">
              <a:buFontTx/>
              <a:buChar char="-"/>
            </a:pPr>
            <a:endParaRPr lang="pt-BR" sz="2800" dirty="0">
              <a:latin typeface="Constantia" panose="02030602050306030303" pitchFamily="18" charset="0"/>
            </a:endParaRPr>
          </a:p>
          <a:p>
            <a:pPr marL="285750" indent="-285750">
              <a:buFontTx/>
              <a:buChar char="-"/>
            </a:pPr>
            <a:r>
              <a:rPr lang="pt-BR" sz="2800" dirty="0">
                <a:latin typeface="Constantia" panose="02030602050306030303" pitchFamily="18" charset="0"/>
              </a:rPr>
              <a:t>Visual Basic</a:t>
            </a:r>
          </a:p>
        </p:txBody>
      </p:sp>
    </p:spTree>
    <p:extLst>
      <p:ext uri="{BB962C8B-B14F-4D97-AF65-F5344CB8AC3E}">
        <p14:creationId xmlns:p14="http://schemas.microsoft.com/office/powerpoint/2010/main" val="2784869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22A7AE-4B30-47F6-B447-774FABE04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Constantia" panose="02030602050306030303" pitchFamily="18" charset="0"/>
              </a:rPr>
              <a:t>DESKTOP LINUX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82BC393-BDD6-4D92-AF5C-0D1E27B6B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7686" y="2965831"/>
            <a:ext cx="2133600" cy="21336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BE0D324-68D2-4B52-99DA-69B613F7A9ED}"/>
              </a:ext>
            </a:extLst>
          </p:cNvPr>
          <p:cNvSpPr txBox="1"/>
          <p:nvPr/>
        </p:nvSpPr>
        <p:spPr>
          <a:xfrm>
            <a:off x="5128591" y="2676939"/>
            <a:ext cx="48768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800" dirty="0">
                <a:latin typeface="Constantia" panose="02030602050306030303" pitchFamily="18" charset="0"/>
              </a:rPr>
              <a:t>Shell Script (Shell/</a:t>
            </a:r>
            <a:r>
              <a:rPr lang="pt-BR" sz="2800" dirty="0" err="1">
                <a:latin typeface="Constantia" panose="02030602050306030303" pitchFamily="18" charset="0"/>
              </a:rPr>
              <a:t>Bash</a:t>
            </a:r>
            <a:r>
              <a:rPr lang="pt-BR" sz="2800" dirty="0">
                <a:latin typeface="Constantia" panose="02030602050306030303" pitchFamily="18" charset="0"/>
              </a:rPr>
              <a:t>)</a:t>
            </a:r>
          </a:p>
          <a:p>
            <a:pPr marL="285750" indent="-285750">
              <a:buFontTx/>
              <a:buChar char="-"/>
            </a:pPr>
            <a:endParaRPr lang="pt-BR" sz="2800" dirty="0">
              <a:latin typeface="Constantia" panose="02030602050306030303" pitchFamily="18" charset="0"/>
            </a:endParaRPr>
          </a:p>
          <a:p>
            <a:pPr marL="285750" indent="-285750">
              <a:buFontTx/>
              <a:buChar char="-"/>
            </a:pPr>
            <a:r>
              <a:rPr lang="pt-BR" sz="2800" dirty="0">
                <a:latin typeface="Constantia" panose="02030602050306030303" pitchFamily="18" charset="0"/>
              </a:rPr>
              <a:t>Linguagem C/ C++</a:t>
            </a:r>
          </a:p>
          <a:p>
            <a:endParaRPr lang="pt-BR" sz="2800" dirty="0">
              <a:latin typeface="Constantia" panose="02030602050306030303" pitchFamily="18" charset="0"/>
            </a:endParaRPr>
          </a:p>
          <a:p>
            <a:pPr marL="285750" indent="-285750">
              <a:buFontTx/>
              <a:buChar char="-"/>
            </a:pPr>
            <a:r>
              <a:rPr lang="pt-BR" sz="2800" dirty="0">
                <a:latin typeface="Constantia" panose="02030602050306030303" pitchFamily="18" charset="0"/>
              </a:rPr>
              <a:t>Linguagem Java</a:t>
            </a:r>
          </a:p>
          <a:p>
            <a:pPr marL="285750" indent="-285750">
              <a:buFontTx/>
              <a:buChar char="-"/>
            </a:pPr>
            <a:endParaRPr lang="pt-BR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756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43594B-BFDC-4FCC-9498-7F6AC4CF7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Constantia" panose="02030602050306030303" pitchFamily="18" charset="0"/>
              </a:rPr>
              <a:t>DESKTOP Mac IOS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0F6793C-58A4-4AD9-9B75-6C2539D1C9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20384933">
            <a:off x="1446420" y="3133346"/>
            <a:ext cx="2143125" cy="21431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FD2E6F0-59AF-4FB4-A017-80B4CBF3F619}"/>
              </a:ext>
            </a:extLst>
          </p:cNvPr>
          <p:cNvSpPr txBox="1"/>
          <p:nvPr/>
        </p:nvSpPr>
        <p:spPr>
          <a:xfrm>
            <a:off x="5088836" y="2661101"/>
            <a:ext cx="459850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800" dirty="0">
                <a:latin typeface="Constantia" panose="02030602050306030303" pitchFamily="18" charset="0"/>
              </a:rPr>
              <a:t>Linguagem Swift</a:t>
            </a:r>
          </a:p>
          <a:p>
            <a:pPr marL="285750" indent="-285750">
              <a:buFontTx/>
              <a:buChar char="-"/>
            </a:pPr>
            <a:endParaRPr lang="pt-BR" sz="2800" dirty="0">
              <a:latin typeface="Constantia" panose="02030602050306030303" pitchFamily="18" charset="0"/>
            </a:endParaRPr>
          </a:p>
          <a:p>
            <a:pPr marL="285750" indent="-285750">
              <a:buFontTx/>
              <a:buChar char="-"/>
            </a:pPr>
            <a:r>
              <a:rPr lang="pt-BR" sz="2800" dirty="0" err="1">
                <a:latin typeface="Constantia" panose="02030602050306030303" pitchFamily="18" charset="0"/>
              </a:rPr>
              <a:t>Objective</a:t>
            </a:r>
            <a:r>
              <a:rPr lang="pt-BR" sz="2800" dirty="0">
                <a:latin typeface="Constantia" panose="02030602050306030303" pitchFamily="18" charset="0"/>
              </a:rPr>
              <a:t> C</a:t>
            </a:r>
          </a:p>
          <a:p>
            <a:pPr marL="285750" indent="-285750">
              <a:buFontTx/>
              <a:buChar char="-"/>
            </a:pPr>
            <a:endParaRPr lang="pt-BR" sz="2800" dirty="0">
              <a:latin typeface="Constantia" panose="02030602050306030303" pitchFamily="18" charset="0"/>
            </a:endParaRPr>
          </a:p>
          <a:p>
            <a:pPr marL="285750" indent="-285750">
              <a:buFontTx/>
              <a:buChar char="-"/>
            </a:pPr>
            <a:r>
              <a:rPr lang="pt-BR" sz="2800" dirty="0">
                <a:latin typeface="Constantia" panose="02030602050306030303" pitchFamily="18" charset="0"/>
              </a:rPr>
              <a:t>Linguagem C/ C++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1896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9F20F3-2A0A-491E-BB4A-923652ADB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5331" y="530087"/>
            <a:ext cx="10131425" cy="1456267"/>
          </a:xfrm>
        </p:spPr>
        <p:txBody>
          <a:bodyPr/>
          <a:lstStyle/>
          <a:p>
            <a:r>
              <a:rPr lang="pt-BR" dirty="0">
                <a:latin typeface="Constantia" panose="02030602050306030303" pitchFamily="18" charset="0"/>
              </a:rPr>
              <a:t>web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EB7C12A-C222-42F2-A1F2-470E25A376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20944714">
            <a:off x="1240390" y="3372081"/>
            <a:ext cx="2769588" cy="145626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75EDF60-9B73-4E03-BBF6-79BB58AD9D14}"/>
              </a:ext>
            </a:extLst>
          </p:cNvPr>
          <p:cNvSpPr txBox="1"/>
          <p:nvPr/>
        </p:nvSpPr>
        <p:spPr>
          <a:xfrm>
            <a:off x="5751513" y="2545365"/>
            <a:ext cx="39358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Constantia" panose="02030602050306030303" pitchFamily="18" charset="0"/>
              </a:rPr>
              <a:t>- PHP</a:t>
            </a:r>
          </a:p>
          <a:p>
            <a:endParaRPr lang="pt-BR" sz="2800" dirty="0">
              <a:latin typeface="Constantia" panose="02030602050306030303" pitchFamily="18" charset="0"/>
            </a:endParaRPr>
          </a:p>
          <a:p>
            <a:r>
              <a:rPr lang="pt-BR" sz="2800" dirty="0">
                <a:latin typeface="Constantia" panose="02030602050306030303" pitchFamily="18" charset="0"/>
              </a:rPr>
              <a:t>- </a:t>
            </a:r>
            <a:r>
              <a:rPr lang="pt-BR" sz="2800" dirty="0" err="1">
                <a:latin typeface="Constantia" panose="02030602050306030303" pitchFamily="18" charset="0"/>
              </a:rPr>
              <a:t>JavaScript</a:t>
            </a:r>
            <a:endParaRPr lang="pt-BR" sz="2800" dirty="0">
              <a:latin typeface="Constantia" panose="02030602050306030303" pitchFamily="18" charset="0"/>
            </a:endParaRPr>
          </a:p>
          <a:p>
            <a:endParaRPr lang="pt-BR" sz="2800" dirty="0">
              <a:latin typeface="Constantia" panose="02030602050306030303" pitchFamily="18" charset="0"/>
            </a:endParaRPr>
          </a:p>
          <a:p>
            <a:r>
              <a:rPr lang="pt-BR" sz="2800" dirty="0">
                <a:latin typeface="Constantia" panose="02030602050306030303" pitchFamily="18" charset="0"/>
              </a:rPr>
              <a:t>- CSS</a:t>
            </a:r>
          </a:p>
        </p:txBody>
      </p:sp>
    </p:spTree>
    <p:extLst>
      <p:ext uri="{BB962C8B-B14F-4D97-AF65-F5344CB8AC3E}">
        <p14:creationId xmlns:p14="http://schemas.microsoft.com/office/powerpoint/2010/main" val="251158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70CA5C-870F-449E-B8AA-18783849C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Constantia" panose="02030602050306030303" pitchFamily="18" charset="0"/>
              </a:rPr>
              <a:t>Aplicativos </a:t>
            </a:r>
            <a:r>
              <a:rPr lang="pt-BR" dirty="0" err="1">
                <a:latin typeface="Constantia" panose="02030602050306030303" pitchFamily="18" charset="0"/>
              </a:rPr>
              <a:t>ios</a:t>
            </a:r>
            <a:endParaRPr lang="pt-BR" dirty="0">
              <a:latin typeface="Constantia" panose="02030602050306030303" pitchFamily="18" charset="0"/>
            </a:endParaRP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4B60D8F-FE20-4A9C-B433-E657CC70DE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21336133">
            <a:off x="1518684" y="3057789"/>
            <a:ext cx="2536480" cy="198620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1DED3D1-D612-462F-96C0-47E3BC6AD1A6}"/>
              </a:ext>
            </a:extLst>
          </p:cNvPr>
          <p:cNvSpPr txBox="1"/>
          <p:nvPr/>
        </p:nvSpPr>
        <p:spPr>
          <a:xfrm>
            <a:off x="5241707" y="2717643"/>
            <a:ext cx="28227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800" dirty="0" err="1">
                <a:latin typeface="Constantia" panose="02030602050306030303" pitchFamily="18" charset="0"/>
              </a:rPr>
              <a:t>React</a:t>
            </a:r>
            <a:r>
              <a:rPr lang="pt-BR" sz="2800" dirty="0">
                <a:latin typeface="Constantia" panose="02030602050306030303" pitchFamily="18" charset="0"/>
              </a:rPr>
              <a:t> </a:t>
            </a:r>
            <a:r>
              <a:rPr lang="pt-BR" sz="2800" dirty="0" err="1">
                <a:latin typeface="Constantia" panose="02030602050306030303" pitchFamily="18" charset="0"/>
              </a:rPr>
              <a:t>Native</a:t>
            </a:r>
            <a:endParaRPr lang="pt-BR" sz="2800" dirty="0">
              <a:latin typeface="Constantia" panose="02030602050306030303" pitchFamily="18" charset="0"/>
            </a:endParaRPr>
          </a:p>
          <a:p>
            <a:pPr marL="285750" indent="-285750">
              <a:buFontTx/>
              <a:buChar char="-"/>
            </a:pPr>
            <a:endParaRPr lang="pt-BR" sz="2800" dirty="0">
              <a:latin typeface="Constantia" panose="02030602050306030303" pitchFamily="18" charset="0"/>
            </a:endParaRPr>
          </a:p>
          <a:p>
            <a:pPr marL="285750" indent="-285750">
              <a:buFontTx/>
              <a:buChar char="-"/>
            </a:pPr>
            <a:r>
              <a:rPr lang="pt-BR" sz="2800" dirty="0">
                <a:latin typeface="Constantia" panose="02030602050306030303" pitchFamily="18" charset="0"/>
              </a:rPr>
              <a:t>Objetive C</a:t>
            </a:r>
          </a:p>
          <a:p>
            <a:pPr marL="285750" indent="-285750">
              <a:buFontTx/>
              <a:buChar char="-"/>
            </a:pPr>
            <a:endParaRPr lang="pt-BR" sz="2800" dirty="0">
              <a:latin typeface="Constantia" panose="02030602050306030303" pitchFamily="18" charset="0"/>
            </a:endParaRPr>
          </a:p>
          <a:p>
            <a:pPr marL="285750" indent="-285750">
              <a:buFontTx/>
              <a:buChar char="-"/>
            </a:pPr>
            <a:r>
              <a:rPr lang="pt-BR" sz="2800" dirty="0">
                <a:latin typeface="Constantia" panose="02030602050306030303" pitchFamily="18" charset="0"/>
              </a:rPr>
              <a:t>Swift</a:t>
            </a:r>
          </a:p>
        </p:txBody>
      </p:sp>
    </p:spTree>
    <p:extLst>
      <p:ext uri="{BB962C8B-B14F-4D97-AF65-F5344CB8AC3E}">
        <p14:creationId xmlns:p14="http://schemas.microsoft.com/office/powerpoint/2010/main" val="1821305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BDC943-D73E-4A63-BA65-CDC2D6247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Constantia" panose="02030602050306030303" pitchFamily="18" charset="0"/>
              </a:rPr>
              <a:t>Aplicativos </a:t>
            </a:r>
            <a:r>
              <a:rPr lang="pt-BR" dirty="0" err="1">
                <a:latin typeface="Constantia" panose="02030602050306030303" pitchFamily="18" charset="0"/>
              </a:rPr>
              <a:t>android</a:t>
            </a:r>
            <a:endParaRPr lang="pt-BR" dirty="0">
              <a:latin typeface="Constantia" panose="02030602050306030303" pitchFamily="18" charset="0"/>
            </a:endParaRP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359F2DC-0917-46CE-8527-2CD6D9F54C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2194" y="3014075"/>
            <a:ext cx="2143125" cy="21431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207B322-A59A-4A86-A822-0F19994986A4}"/>
              </a:ext>
            </a:extLst>
          </p:cNvPr>
          <p:cNvSpPr txBox="1"/>
          <p:nvPr/>
        </p:nvSpPr>
        <p:spPr>
          <a:xfrm>
            <a:off x="5459895" y="2815294"/>
            <a:ext cx="25179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800" dirty="0" err="1">
                <a:latin typeface="Constantia" panose="02030602050306030303" pitchFamily="18" charset="0"/>
              </a:rPr>
              <a:t>Kotlin</a:t>
            </a:r>
            <a:endParaRPr lang="pt-BR" sz="2800" dirty="0">
              <a:latin typeface="Constantia" panose="02030602050306030303" pitchFamily="18" charset="0"/>
            </a:endParaRPr>
          </a:p>
          <a:p>
            <a:pPr marL="285750" indent="-285750">
              <a:buFontTx/>
              <a:buChar char="-"/>
            </a:pPr>
            <a:endParaRPr lang="pt-BR" sz="2800" dirty="0">
              <a:latin typeface="Constantia" panose="02030602050306030303" pitchFamily="18" charset="0"/>
            </a:endParaRPr>
          </a:p>
          <a:p>
            <a:pPr marL="285750" indent="-285750">
              <a:buFontTx/>
              <a:buChar char="-"/>
            </a:pPr>
            <a:r>
              <a:rPr lang="pt-BR" sz="2800" dirty="0" err="1">
                <a:latin typeface="Constantia" panose="02030602050306030303" pitchFamily="18" charset="0"/>
              </a:rPr>
              <a:t>Ionic</a:t>
            </a:r>
            <a:endParaRPr lang="pt-BR" sz="2800" dirty="0">
              <a:latin typeface="Constantia" panose="02030602050306030303" pitchFamily="18" charset="0"/>
            </a:endParaRPr>
          </a:p>
          <a:p>
            <a:pPr marL="285750" indent="-285750">
              <a:buFontTx/>
              <a:buChar char="-"/>
            </a:pPr>
            <a:endParaRPr lang="pt-BR" sz="2800" dirty="0">
              <a:latin typeface="Constantia" panose="02030602050306030303" pitchFamily="18" charset="0"/>
            </a:endParaRPr>
          </a:p>
          <a:p>
            <a:pPr marL="285750" indent="-285750">
              <a:buFontTx/>
              <a:buChar char="-"/>
            </a:pPr>
            <a:r>
              <a:rPr lang="pt-BR" sz="2800" dirty="0" err="1">
                <a:latin typeface="Constantia" panose="02030602050306030303" pitchFamily="18" charset="0"/>
              </a:rPr>
              <a:t>Flutter</a:t>
            </a:r>
            <a:endParaRPr lang="pt-BR" sz="2800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793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6CD92F-F9CC-44AA-99A1-75E1E5285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Constantia" panose="02030602050306030303" pitchFamily="18" charset="0"/>
              </a:rPr>
              <a:t>Aplicativos Windows </a:t>
            </a:r>
            <a:r>
              <a:rPr lang="pt-BR" dirty="0" err="1">
                <a:latin typeface="Constantia" panose="02030602050306030303" pitchFamily="18" charset="0"/>
              </a:rPr>
              <a:t>phone</a:t>
            </a:r>
            <a:r>
              <a:rPr lang="pt-BR" dirty="0">
                <a:latin typeface="Constantia" panose="02030602050306030303" pitchFamily="18" charset="0"/>
              </a:rPr>
              <a:t>/ mobile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0660BA5-193F-4CEE-8635-C80CBFB67B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2194" y="3040581"/>
            <a:ext cx="2143125" cy="21431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355063E-1FDB-4432-87F2-DD17A5E16370}"/>
              </a:ext>
            </a:extLst>
          </p:cNvPr>
          <p:cNvSpPr txBox="1"/>
          <p:nvPr/>
        </p:nvSpPr>
        <p:spPr>
          <a:xfrm>
            <a:off x="5287617" y="2936937"/>
            <a:ext cx="424069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800" dirty="0">
                <a:latin typeface="Constantia" panose="02030602050306030303" pitchFamily="18" charset="0"/>
              </a:rPr>
              <a:t>Linguagem C#</a:t>
            </a:r>
          </a:p>
          <a:p>
            <a:pPr marL="285750" indent="-285750">
              <a:buFontTx/>
              <a:buChar char="-"/>
            </a:pPr>
            <a:endParaRPr lang="pt-BR" sz="2800" dirty="0">
              <a:latin typeface="Constantia" panose="02030602050306030303" pitchFamily="18" charset="0"/>
            </a:endParaRPr>
          </a:p>
          <a:p>
            <a:pPr marL="285750" indent="-285750">
              <a:buFontTx/>
              <a:buChar char="-"/>
            </a:pPr>
            <a:r>
              <a:rPr lang="pt-BR" sz="2800" dirty="0">
                <a:latin typeface="Constantia" panose="02030602050306030303" pitchFamily="18" charset="0"/>
              </a:rPr>
              <a:t>Visual Basic</a:t>
            </a:r>
          </a:p>
          <a:p>
            <a:pPr marL="285750" indent="-285750">
              <a:buFontTx/>
              <a:buChar char="-"/>
            </a:pPr>
            <a:endParaRPr lang="pt-BR" sz="2800" dirty="0">
              <a:latin typeface="Constantia" panose="02030602050306030303" pitchFamily="18" charset="0"/>
            </a:endParaRPr>
          </a:p>
          <a:p>
            <a:pPr marL="285750" indent="-285750">
              <a:buFontTx/>
              <a:buChar char="-"/>
            </a:pPr>
            <a:r>
              <a:rPr lang="pt-BR" sz="2800" dirty="0">
                <a:latin typeface="Constantia" panose="02030602050306030303" pitchFamily="18" charset="0"/>
              </a:rPr>
              <a:t>Assembly</a:t>
            </a:r>
          </a:p>
        </p:txBody>
      </p:sp>
    </p:spTree>
    <p:extLst>
      <p:ext uri="{BB962C8B-B14F-4D97-AF65-F5344CB8AC3E}">
        <p14:creationId xmlns:p14="http://schemas.microsoft.com/office/powerpoint/2010/main" val="188324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4671FB-9F91-48AF-827A-5B325EA70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latin typeface="Constantia" panose="02030602050306030303" pitchFamily="18" charset="0"/>
              </a:rPr>
              <a:t>Arduyno</a:t>
            </a:r>
            <a:r>
              <a:rPr lang="pt-BR" dirty="0">
                <a:latin typeface="Constantia" panose="02030602050306030303" pitchFamily="18" charset="0"/>
              </a:rPr>
              <a:t> / </a:t>
            </a:r>
            <a:r>
              <a:rPr lang="pt-BR" dirty="0" err="1">
                <a:latin typeface="Constantia" panose="02030602050306030303" pitchFamily="18" charset="0"/>
              </a:rPr>
              <a:t>raspberry</a:t>
            </a:r>
            <a:endParaRPr lang="pt-BR" dirty="0">
              <a:latin typeface="Constantia" panose="02030602050306030303" pitchFamily="18" charset="0"/>
            </a:endParaRP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847A400B-4765-4A21-99AC-4BF6D4623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1464" y="3014076"/>
            <a:ext cx="2143125" cy="21431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218365A5-F544-4452-9DB8-4998D9FB77A4}"/>
              </a:ext>
            </a:extLst>
          </p:cNvPr>
          <p:cNvSpPr txBox="1"/>
          <p:nvPr/>
        </p:nvSpPr>
        <p:spPr>
          <a:xfrm>
            <a:off x="5287617" y="2962253"/>
            <a:ext cx="41346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800" dirty="0">
                <a:latin typeface="Constantia" panose="02030602050306030303" pitchFamily="18" charset="0"/>
              </a:rPr>
              <a:t>Python</a:t>
            </a:r>
          </a:p>
          <a:p>
            <a:pPr marL="285750" indent="-285750">
              <a:buFontTx/>
              <a:buChar char="-"/>
            </a:pPr>
            <a:endParaRPr lang="pt-BR" sz="2800" dirty="0">
              <a:latin typeface="Constantia" panose="02030602050306030303" pitchFamily="18" charset="0"/>
            </a:endParaRPr>
          </a:p>
          <a:p>
            <a:pPr marL="285750" indent="-285750">
              <a:buFontTx/>
              <a:buChar char="-"/>
            </a:pPr>
            <a:r>
              <a:rPr lang="pt-BR" sz="2800" dirty="0">
                <a:latin typeface="Constantia" panose="02030602050306030303" pitchFamily="18" charset="0"/>
              </a:rPr>
              <a:t>Linguagem C</a:t>
            </a:r>
          </a:p>
          <a:p>
            <a:pPr marL="285750" indent="-285750">
              <a:buFontTx/>
              <a:buChar char="-"/>
            </a:pPr>
            <a:endParaRPr lang="pt-BR" sz="2800" dirty="0">
              <a:latin typeface="Constantia" panose="02030602050306030303" pitchFamily="18" charset="0"/>
            </a:endParaRPr>
          </a:p>
          <a:p>
            <a:pPr marL="285750" indent="-285750">
              <a:buFontTx/>
              <a:buChar char="-"/>
            </a:pPr>
            <a:r>
              <a:rPr lang="pt-BR" sz="2800" dirty="0">
                <a:latin typeface="Constantia" panose="02030602050306030303" pitchFamily="18" charset="0"/>
              </a:rPr>
              <a:t>Assembly</a:t>
            </a:r>
          </a:p>
        </p:txBody>
      </p:sp>
    </p:spTree>
    <p:extLst>
      <p:ext uri="{BB962C8B-B14F-4D97-AF65-F5344CB8AC3E}">
        <p14:creationId xmlns:p14="http://schemas.microsoft.com/office/powerpoint/2010/main" val="33008445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111</TotalTime>
  <Words>91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Constantia</vt:lpstr>
      <vt:lpstr>Celestial</vt:lpstr>
      <vt:lpstr>Apresentação tdi Linguagens e suas plataformas </vt:lpstr>
      <vt:lpstr>Desktop windows</vt:lpstr>
      <vt:lpstr>DESKTOP LINUX</vt:lpstr>
      <vt:lpstr>DESKTOP Mac IOS</vt:lpstr>
      <vt:lpstr>web</vt:lpstr>
      <vt:lpstr>Aplicativos ios</vt:lpstr>
      <vt:lpstr>Aplicativos android</vt:lpstr>
      <vt:lpstr>Aplicativos Windows phone/ mobile</vt:lpstr>
      <vt:lpstr>Arduyno / raspberry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tdi Linguagens e suas plataformas</dc:title>
  <dc:creator>Usuario</dc:creator>
  <cp:lastModifiedBy>Usuario</cp:lastModifiedBy>
  <cp:revision>9</cp:revision>
  <dcterms:created xsi:type="dcterms:W3CDTF">2021-05-14T19:04:21Z</dcterms:created>
  <dcterms:modified xsi:type="dcterms:W3CDTF">2021-05-14T20:55:36Z</dcterms:modified>
</cp:coreProperties>
</file>