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0" r:id="rId5"/>
    <p:sldId id="259" r:id="rId6"/>
    <p:sldId id="258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9741865-8B7E-4548-BACD-23F6268B3A11}">
          <p14:sldIdLst>
            <p14:sldId id="256"/>
            <p14:sldId id="257"/>
            <p14:sldId id="267"/>
            <p14:sldId id="260"/>
            <p14:sldId id="259"/>
            <p14:sldId id="258"/>
            <p14:sldId id="261"/>
            <p14:sldId id="262"/>
            <p14:sldId id="263"/>
            <p14:sldId id="264"/>
            <p14:sldId id="266"/>
            <p14:sldId id="265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6C09-ED0D-4E07-B7BD-1F5B91C7B155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D289A-7CAA-4DF2-9E73-865E4FCD45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F6AF76A-7243-41D9-A440-B7475D72DED0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7465-911E-452E-92D7-87C10923B56C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9AC8-6034-4AE3-9F40-ABB2A55D9151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1E66-8B9D-415C-8F9E-3ECE3414AF21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40E-11A0-4BEB-A5B1-0166C027A34B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6282-949E-4AC7-B44F-9616AD9C3B89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7DA2-5D1C-428B-9FD0-5563AC928565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6426-96A4-4DD4-8C84-9DC703834123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6A8-4F7D-4100-86A3-04A4B2685FC6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8A87-DCDA-41A7-A50C-FC1320CF824D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FA3F-DD51-41D2-B1BF-29D134624FE6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F89-F222-4A91-80B4-05FA0AC9232E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4C5F-5A0F-4775-A1F7-E5A9445D7DB4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5715-7B1E-4B78-96A1-CB7D3F1047AD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2B4C-00D3-46A2-A342-C2E8E968CA63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7DA4-8922-4483-A72D-539BCDD1A773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E0C9-8FB5-437C-B133-F8B0F1702A32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2AFC7-C7B8-4CEB-A8F0-EE8D339CAB76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0F40E-DBCB-480B-9ECF-91C23D62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Plante connectée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7AA3D0-F723-4BB6-B7E4-940F7F8BB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Gabin </a:t>
            </a:r>
            <a:r>
              <a:rPr lang="fr-FR" dirty="0" err="1"/>
              <a:t>depaire</a:t>
            </a:r>
            <a:r>
              <a:rPr lang="fr-FR" dirty="0"/>
              <a:t>, </a:t>
            </a:r>
            <a:r>
              <a:rPr lang="fr-FR" dirty="0" err="1"/>
              <a:t>florian</a:t>
            </a:r>
            <a:r>
              <a:rPr lang="fr-FR" dirty="0"/>
              <a:t> </a:t>
            </a:r>
            <a:r>
              <a:rPr lang="fr-FR" dirty="0" err="1"/>
              <a:t>léveil</a:t>
            </a:r>
            <a:r>
              <a:rPr lang="fr-FR" dirty="0"/>
              <a:t>, lucas mouchague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151CCE-C3F5-44CF-B294-94731723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5960853"/>
            <a:ext cx="771089" cy="401067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968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1064EE1-E23E-408E-ABED-7068D739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25"/>
            <a:ext cx="9905998" cy="1478570"/>
          </a:xfrm>
        </p:spPr>
        <p:txBody>
          <a:bodyPr/>
          <a:lstStyle/>
          <a:p>
            <a:r>
              <a:rPr lang="fr-FR" dirty="0" err="1"/>
              <a:t>DynDNS</a:t>
            </a:r>
            <a:r>
              <a:rPr lang="fr-FR" dirty="0"/>
              <a:t> SUR LA BOX: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850FB57-FEF0-4665-832C-73C7EDC0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26" y="1673997"/>
            <a:ext cx="6840747" cy="438758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DC8252-32CC-47AD-8E68-4016CD30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865" y="587902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12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1064EE1-E23E-408E-ABED-7068D739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25"/>
            <a:ext cx="9905998" cy="1478570"/>
          </a:xfrm>
        </p:spPr>
        <p:txBody>
          <a:bodyPr/>
          <a:lstStyle/>
          <a:p>
            <a:r>
              <a:rPr lang="fr-FR" dirty="0"/>
              <a:t>Page « ma plante »: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48454F0-AD19-411B-B369-5F0D6FDF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17" y="1338985"/>
            <a:ext cx="9503187" cy="517395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6A25E2-085F-4078-91B2-804C49A4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864" y="593503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6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4B6DD-9D52-4444-8805-979DC311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fr-FR" dirty="0"/>
              <a:t>MCD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1A24ACD-2465-4DFE-993C-68FDD0C1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00" y="1205975"/>
            <a:ext cx="6596400" cy="528971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C11449-6063-49BD-BE00-131FF82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3454" y="594365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309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B64A8-E1AC-4FF7-89FF-77D4AE9D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de la BDD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413BE4-CB2D-49CE-9796-BCA225B5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33839-51C8-4B1A-B0E8-FDE8798D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17" y="2097088"/>
            <a:ext cx="9604790" cy="36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90C69-E9E0-482C-9904-BBCEB585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SLIDER ACCUEIL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AB03907-6351-4EE5-B2CD-B2E248C0B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912" y="518423"/>
            <a:ext cx="5811384" cy="582115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9067F5-BE9D-46FC-901B-FC84C346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2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1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0B94236-BCE9-4968-89E1-A2426FE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Modificaiton BDD</a:t>
            </a:r>
          </a:p>
        </p:txBody>
      </p:sp>
      <p:sp>
        <p:nvSpPr>
          <p:cNvPr id="142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D0D892-5940-4020-9CD5-2A5E5B9F1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712" y="1136606"/>
            <a:ext cx="3638950" cy="457729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09ECB9-50D8-414E-9E4F-FD6EB583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A7856-3753-4026-9DC4-36B8FCB4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629881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A3047-33CF-4291-AECA-3C7BAE2E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A8DC0-11B9-4CF0-9AD6-E00018A0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25"/>
            <a:ext cx="9905998" cy="1478570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738C141-62AC-489B-BF7E-AFFA66B879C1}"/>
              </a:ext>
            </a:extLst>
          </p:cNvPr>
          <p:cNvSpPr/>
          <p:nvPr/>
        </p:nvSpPr>
        <p:spPr>
          <a:xfrm>
            <a:off x="1396537" y="2310938"/>
            <a:ext cx="2069869" cy="118872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4B213D4-3AD9-4583-B6B7-3AD2D4CDB01D}"/>
              </a:ext>
            </a:extLst>
          </p:cNvPr>
          <p:cNvSpPr/>
          <p:nvPr/>
        </p:nvSpPr>
        <p:spPr>
          <a:xfrm>
            <a:off x="4583082" y="2310938"/>
            <a:ext cx="2069869" cy="118872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</a:t>
            </a:r>
          </a:p>
          <a:p>
            <a:pPr algn="ctr"/>
            <a:r>
              <a:rPr lang="fr-FR" dirty="0"/>
              <a:t>donnée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34A257D-0337-4C1D-9DCC-6F8BA4BF39DB}"/>
              </a:ext>
            </a:extLst>
          </p:cNvPr>
          <p:cNvSpPr/>
          <p:nvPr/>
        </p:nvSpPr>
        <p:spPr>
          <a:xfrm>
            <a:off x="7769627" y="2310938"/>
            <a:ext cx="2069869" cy="118872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</a:t>
            </a:r>
          </a:p>
          <a:p>
            <a:pPr algn="ctr"/>
            <a:r>
              <a:rPr lang="fr-FR" dirty="0"/>
              <a:t>utilisateur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7414014-6890-4294-B024-978DC7275D9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52951" y="2905298"/>
            <a:ext cx="1116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2A5A14C-E696-48DE-B2F1-0AD8942CDF0D}"/>
              </a:ext>
            </a:extLst>
          </p:cNvPr>
          <p:cNvSpPr txBox="1"/>
          <p:nvPr/>
        </p:nvSpPr>
        <p:spPr>
          <a:xfrm>
            <a:off x="1529542" y="3657600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Lucas Mouchague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E55ED6-D941-4A2F-A8C7-28B643CB9C10}"/>
              </a:ext>
            </a:extLst>
          </p:cNvPr>
          <p:cNvSpPr txBox="1"/>
          <p:nvPr/>
        </p:nvSpPr>
        <p:spPr>
          <a:xfrm>
            <a:off x="4707772" y="3657600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Gabin </a:t>
            </a:r>
            <a:r>
              <a:rPr lang="fr-FR" dirty="0" err="1"/>
              <a:t>Depaire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D72084A-55BC-4B9D-ABBB-5E863F2078D6}"/>
              </a:ext>
            </a:extLst>
          </p:cNvPr>
          <p:cNvSpPr txBox="1"/>
          <p:nvPr/>
        </p:nvSpPr>
        <p:spPr>
          <a:xfrm>
            <a:off x="7894317" y="3657600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Florian </a:t>
            </a:r>
            <a:r>
              <a:rPr lang="fr-FR" dirty="0" err="1"/>
              <a:t>Léveil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D960DB4-A248-4583-8A47-E83861EED44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66406" y="2905298"/>
            <a:ext cx="1116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0102BE-BFFA-4B2C-9870-45A4A7C5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865" y="608168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822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EB9776-0975-4CFD-BD49-95702278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25"/>
            <a:ext cx="9905998" cy="1478570"/>
          </a:xfrm>
        </p:spPr>
        <p:txBody>
          <a:bodyPr/>
          <a:lstStyle/>
          <a:p>
            <a:r>
              <a:rPr lang="fr-FR" dirty="0"/>
              <a:t>choix de la carte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DBEDFA-5CBE-4CA2-9589-F5E31640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83" y="1495195"/>
            <a:ext cx="7366960" cy="486479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66DAD-C6BC-4532-825A-4DC7EDE6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865" y="599486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188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F376681-D8C9-4D0A-B0AE-217A02ED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25"/>
            <a:ext cx="9905998" cy="1478570"/>
          </a:xfrm>
        </p:spPr>
        <p:txBody>
          <a:bodyPr/>
          <a:lstStyle/>
          <a:p>
            <a:r>
              <a:rPr lang="fr-FR" dirty="0"/>
              <a:t>choix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9B732B-BBAB-4665-B609-75535937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41" y="1495195"/>
            <a:ext cx="2129061" cy="212906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905176D-854A-42D9-973C-632C7D3BA9FC}"/>
              </a:ext>
            </a:extLst>
          </p:cNvPr>
          <p:cNvSpPr txBox="1"/>
          <p:nvPr/>
        </p:nvSpPr>
        <p:spPr>
          <a:xfrm>
            <a:off x="1317812" y="3998259"/>
            <a:ext cx="3343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Alimentation : 5 Vcc</a:t>
            </a:r>
          </a:p>
          <a:p>
            <a:r>
              <a:rPr lang="fr-FR" dirty="0"/>
              <a:t>Interface : SPI</a:t>
            </a:r>
          </a:p>
          <a:p>
            <a:r>
              <a:rPr lang="fr-FR" dirty="0"/>
              <a:t>Plage de mesure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Température : 0 à +50 °C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humidité: 20 à 100 %</a:t>
            </a:r>
          </a:p>
          <a:p>
            <a:r>
              <a:rPr lang="fr-FR" dirty="0"/>
              <a:t>Précision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Température : ± 2 °C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Humidité : ± 5 %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018550-F706-4BDE-87FC-7B40480AE300}"/>
              </a:ext>
            </a:extLst>
          </p:cNvPr>
          <p:cNvSpPr txBox="1"/>
          <p:nvPr/>
        </p:nvSpPr>
        <p:spPr>
          <a:xfrm>
            <a:off x="6602929" y="3998259"/>
            <a:ext cx="355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Alimentation : 3,3 Vcc</a:t>
            </a:r>
          </a:p>
          <a:p>
            <a:r>
              <a:rPr lang="fr-FR" dirty="0"/>
              <a:t>Interface : I2C</a:t>
            </a:r>
          </a:p>
          <a:p>
            <a:r>
              <a:rPr lang="fr-FR" dirty="0"/>
              <a:t>Plage de mesure : 0,1 à 40000 Lux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21B4A8-6AAE-4382-A216-413964F8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65" y="1510495"/>
            <a:ext cx="2510965" cy="213432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6065A55-142B-42AB-A6F3-FEF11007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865" y="594145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569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FE55679-CC38-4E39-9693-D3B30624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25"/>
            <a:ext cx="9905998" cy="1478570"/>
          </a:xfrm>
        </p:spPr>
        <p:txBody>
          <a:bodyPr/>
          <a:lstStyle/>
          <a:p>
            <a:r>
              <a:rPr lang="fr-FR" dirty="0"/>
              <a:t>Branchement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39152F-B7CA-4CE1-85A7-88D1D469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333" y="1124414"/>
            <a:ext cx="4425462" cy="53956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8578EF7-B703-46F5-92DB-2687F296CC71}"/>
              </a:ext>
            </a:extLst>
          </p:cNvPr>
          <p:cNvSpPr txBox="1"/>
          <p:nvPr/>
        </p:nvSpPr>
        <p:spPr>
          <a:xfrm>
            <a:off x="839096" y="2065468"/>
            <a:ext cx="336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Cable noir = GND</a:t>
            </a:r>
          </a:p>
          <a:p>
            <a:r>
              <a:rPr lang="fr-FR" dirty="0"/>
              <a:t>Cable rouge = Alimentation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492188-01D3-4705-A59A-43BFCB7E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865" y="592640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887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EB2FB58-4D25-4660-B1E7-3D0CA2B7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25"/>
            <a:ext cx="9905998" cy="1478570"/>
          </a:xfrm>
        </p:spPr>
        <p:txBody>
          <a:bodyPr/>
          <a:lstStyle/>
          <a:p>
            <a:r>
              <a:rPr lang="fr-FR" dirty="0"/>
              <a:t>Algorigramme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A3B6CD-9CFF-49A2-AF61-1F37590F4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89" y="1118366"/>
            <a:ext cx="2253461" cy="51198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5E2B58F-E09E-44C2-9BC0-B31DD216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79" y="1118367"/>
            <a:ext cx="2184242" cy="5119864"/>
          </a:xfrm>
          <a:prstGeom prst="rect">
            <a:avLst/>
          </a:prstGeom>
        </p:spPr>
      </p:pic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778C650-E92C-47BA-A4AC-B22AD3B17133}"/>
              </a:ext>
            </a:extLst>
          </p:cNvPr>
          <p:cNvCxnSpPr>
            <a:cxnSpLocks/>
          </p:cNvCxnSpPr>
          <p:nvPr/>
        </p:nvCxnSpPr>
        <p:spPr>
          <a:xfrm flipH="1">
            <a:off x="3227294" y="6166513"/>
            <a:ext cx="1308" cy="3777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77B570C-10B7-4423-94EF-DF104D172928}"/>
              </a:ext>
            </a:extLst>
          </p:cNvPr>
          <p:cNvCxnSpPr>
            <a:cxnSpLocks/>
          </p:cNvCxnSpPr>
          <p:nvPr/>
        </p:nvCxnSpPr>
        <p:spPr>
          <a:xfrm flipV="1">
            <a:off x="3218329" y="6544236"/>
            <a:ext cx="2413214" cy="89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FB49C37C-0C83-4A2E-9469-E9569CC4934D}"/>
              </a:ext>
            </a:extLst>
          </p:cNvPr>
          <p:cNvCxnSpPr>
            <a:cxnSpLocks/>
          </p:cNvCxnSpPr>
          <p:nvPr/>
        </p:nvCxnSpPr>
        <p:spPr>
          <a:xfrm>
            <a:off x="5631543" y="755910"/>
            <a:ext cx="0" cy="578832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9F417969-E1B4-4C6E-88B7-8EAC7F8C469B}"/>
              </a:ext>
            </a:extLst>
          </p:cNvPr>
          <p:cNvCxnSpPr>
            <a:cxnSpLocks/>
          </p:cNvCxnSpPr>
          <p:nvPr/>
        </p:nvCxnSpPr>
        <p:spPr>
          <a:xfrm flipH="1">
            <a:off x="5631543" y="755910"/>
            <a:ext cx="20741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7B43861-8F40-4F7D-AF6D-B1B15F44B615}"/>
              </a:ext>
            </a:extLst>
          </p:cNvPr>
          <p:cNvCxnSpPr>
            <a:cxnSpLocks/>
          </p:cNvCxnSpPr>
          <p:nvPr/>
        </p:nvCxnSpPr>
        <p:spPr>
          <a:xfrm flipV="1">
            <a:off x="7705725" y="755910"/>
            <a:ext cx="0" cy="3624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A4A13543-7E0C-415C-8192-0DF7DBA377EE}"/>
              </a:ext>
            </a:extLst>
          </p:cNvPr>
          <p:cNvCxnSpPr>
            <a:cxnSpLocks/>
          </p:cNvCxnSpPr>
          <p:nvPr/>
        </p:nvCxnSpPr>
        <p:spPr>
          <a:xfrm>
            <a:off x="8980983" y="386268"/>
            <a:ext cx="0" cy="7320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B97F3F5-69D0-4052-80EE-F9A5DEF7EFCB}"/>
              </a:ext>
            </a:extLst>
          </p:cNvPr>
          <p:cNvCxnSpPr>
            <a:cxnSpLocks/>
          </p:cNvCxnSpPr>
          <p:nvPr/>
        </p:nvCxnSpPr>
        <p:spPr>
          <a:xfrm flipH="1">
            <a:off x="5353863" y="386268"/>
            <a:ext cx="362712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72399DB-4823-41C6-9534-CEBA01B7C6D8}"/>
              </a:ext>
            </a:extLst>
          </p:cNvPr>
          <p:cNvCxnSpPr>
            <a:cxnSpLocks/>
          </p:cNvCxnSpPr>
          <p:nvPr/>
        </p:nvCxnSpPr>
        <p:spPr>
          <a:xfrm>
            <a:off x="5353863" y="386268"/>
            <a:ext cx="0" cy="87840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1A26047B-A278-48B1-879B-8F179EE18A41}"/>
              </a:ext>
            </a:extLst>
          </p:cNvPr>
          <p:cNvCxnSpPr>
            <a:cxnSpLocks/>
          </p:cNvCxnSpPr>
          <p:nvPr/>
        </p:nvCxnSpPr>
        <p:spPr>
          <a:xfrm flipH="1">
            <a:off x="4579451" y="1264676"/>
            <a:ext cx="77441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C1F80E5-DD90-4B6F-831D-3C5A1177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865" y="587310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183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1064EE1-E23E-408E-ABED-7068D739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25"/>
            <a:ext cx="9905998" cy="1478570"/>
          </a:xfrm>
        </p:spPr>
        <p:txBody>
          <a:bodyPr/>
          <a:lstStyle/>
          <a:p>
            <a:r>
              <a:rPr lang="fr-FR" dirty="0"/>
              <a:t>Programme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6C8194-7A2D-4558-A030-FDB63F48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88" y="1649787"/>
            <a:ext cx="4173463" cy="35584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DB6AD5-6A2E-4A63-8607-51C80F93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04" y="2456146"/>
            <a:ext cx="8144823" cy="19457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B45E81-198E-4CCC-B256-8A665A3DC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41" y="1872753"/>
            <a:ext cx="7963147" cy="29193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0555181-3187-43E7-BEB2-A479D213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50" y="2191562"/>
            <a:ext cx="10696499" cy="247487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FF492D-6969-4E24-A985-6D7C5315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3160" y="597816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524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1064EE1-E23E-408E-ABED-7068D739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25"/>
            <a:ext cx="9905998" cy="1478570"/>
          </a:xfrm>
        </p:spPr>
        <p:txBody>
          <a:bodyPr/>
          <a:lstStyle/>
          <a:p>
            <a:r>
              <a:rPr lang="fr-FR" dirty="0"/>
              <a:t>Monter le serveur </a:t>
            </a:r>
            <a:r>
              <a:rPr lang="fr-FR" dirty="0" err="1"/>
              <a:t>lamp</a:t>
            </a:r>
            <a:r>
              <a:rPr lang="fr-FR" dirty="0"/>
              <a:t> sur </a:t>
            </a:r>
            <a:r>
              <a:rPr lang="fr-FR" dirty="0" err="1"/>
              <a:t>raspbian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A7C13C-D76C-4036-A1FD-50EDD48DC7A3}"/>
              </a:ext>
            </a:extLst>
          </p:cNvPr>
          <p:cNvSpPr txBox="1"/>
          <p:nvPr/>
        </p:nvSpPr>
        <p:spPr>
          <a:xfrm>
            <a:off x="6848428" y="4553894"/>
            <a:ext cx="44175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APACHE:</a:t>
            </a:r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apache2</a:t>
            </a:r>
          </a:p>
          <a:p>
            <a:endParaRPr lang="fr-FR" dirty="0"/>
          </a:p>
          <a:p>
            <a:r>
              <a:rPr lang="pt-BR" dirty="0"/>
              <a:t>sudo chown -R pi:www-data /var/www/html/</a:t>
            </a:r>
          </a:p>
          <a:p>
            <a:r>
              <a:rPr lang="pt-BR" dirty="0"/>
              <a:t>sudo chmod -R 770 /var/www/html/</a:t>
            </a:r>
          </a:p>
          <a:p>
            <a:endParaRPr lang="pt-BR" dirty="0"/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0F4C1-1543-4E19-B22D-B901A16418A7}"/>
              </a:ext>
            </a:extLst>
          </p:cNvPr>
          <p:cNvSpPr/>
          <p:nvPr/>
        </p:nvSpPr>
        <p:spPr>
          <a:xfrm>
            <a:off x="6848428" y="15056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PHP:</a:t>
            </a:r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php</a:t>
            </a:r>
            <a:r>
              <a:rPr lang="fr-FR" dirty="0"/>
              <a:t> </a:t>
            </a:r>
            <a:r>
              <a:rPr lang="fr-FR" dirty="0" err="1"/>
              <a:t>php-mbstring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0EB6F3-999B-4CFB-92F5-20DFE5028274}"/>
              </a:ext>
            </a:extLst>
          </p:cNvPr>
          <p:cNvSpPr/>
          <p:nvPr/>
        </p:nvSpPr>
        <p:spPr>
          <a:xfrm>
            <a:off x="1369556" y="1505605"/>
            <a:ext cx="547887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MYSQL:</a:t>
            </a:r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mysql</a:t>
            </a:r>
            <a:r>
              <a:rPr lang="en-US" dirty="0"/>
              <a:t>-server php-</a:t>
            </a:r>
            <a:r>
              <a:rPr lang="en-US" dirty="0" err="1"/>
              <a:t>mysq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--user=root</a:t>
            </a:r>
          </a:p>
          <a:p>
            <a:endParaRPr lang="en-US" dirty="0"/>
          </a:p>
          <a:p>
            <a:r>
              <a:rPr lang="en-US" dirty="0"/>
              <a:t>DROP USER '</a:t>
            </a:r>
            <a:r>
              <a:rPr lang="en-US" dirty="0" err="1"/>
              <a:t>root'@'localhost</a:t>
            </a:r>
            <a:r>
              <a:rPr lang="en-US" dirty="0"/>
              <a:t>';</a:t>
            </a:r>
          </a:p>
          <a:p>
            <a:r>
              <a:rPr lang="en-US" dirty="0"/>
              <a:t>CREATE USER '</a:t>
            </a:r>
            <a:r>
              <a:rPr lang="en-US" dirty="0" err="1"/>
              <a:t>root'@'localhost</a:t>
            </a:r>
            <a:r>
              <a:rPr lang="en-US" dirty="0"/>
              <a:t>' IDENTIFIED BY 'password';</a:t>
            </a:r>
          </a:p>
          <a:p>
            <a:r>
              <a:rPr lang="en-US" dirty="0"/>
              <a:t>GRANT ALL PRIVILEGES ON *.* TO '</a:t>
            </a:r>
            <a:r>
              <a:rPr lang="en-US" dirty="0" err="1"/>
              <a:t>root'@'localhost</a:t>
            </a:r>
            <a:r>
              <a:rPr lang="en-US" dirty="0"/>
              <a:t>’;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A5DBC-810F-4FAE-900F-9231CA181D65}"/>
              </a:ext>
            </a:extLst>
          </p:cNvPr>
          <p:cNvSpPr/>
          <p:nvPr/>
        </p:nvSpPr>
        <p:spPr>
          <a:xfrm>
            <a:off x="1369556" y="4537547"/>
            <a:ext cx="61956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PHPMYADMIN:</a:t>
            </a:r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phpmyadmin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phpenmod</a:t>
            </a:r>
            <a:r>
              <a:rPr lang="fr-FR" dirty="0"/>
              <a:t> </a:t>
            </a:r>
            <a:r>
              <a:rPr lang="fr-FR" dirty="0" err="1"/>
              <a:t>mysqli</a:t>
            </a:r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init.d</a:t>
            </a:r>
            <a:r>
              <a:rPr lang="fr-FR" dirty="0"/>
              <a:t>/apache2 restart</a:t>
            </a:r>
          </a:p>
          <a:p>
            <a:endParaRPr lang="fr-FR" dirty="0"/>
          </a:p>
          <a:p>
            <a:r>
              <a:rPr lang="en-US" dirty="0" err="1"/>
              <a:t>sudo</a:t>
            </a:r>
            <a:r>
              <a:rPr lang="en-US" dirty="0"/>
              <a:t> ln -s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phpmyadmin</a:t>
            </a:r>
            <a:r>
              <a:rPr lang="en-US" dirty="0"/>
              <a:t> /var/www/html/</a:t>
            </a:r>
            <a:r>
              <a:rPr lang="en-US" dirty="0" err="1"/>
              <a:t>phpmyadmin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941C8D-273C-4DAF-8A68-98D1532D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865" y="601267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926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1064EE1-E23E-408E-ABED-7068D739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25"/>
            <a:ext cx="9905998" cy="1478570"/>
          </a:xfrm>
        </p:spPr>
        <p:txBody>
          <a:bodyPr/>
          <a:lstStyle/>
          <a:p>
            <a:r>
              <a:rPr lang="fr-FR" dirty="0"/>
              <a:t>REDIRECTION DE PORT SUR LA BOX: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B44E04-640F-437E-869C-E3447C66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6" y="2372264"/>
            <a:ext cx="11060767" cy="231363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9CD8246-92FF-4D74-8BB5-DDAD477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865" y="587464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1092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Grand écran</PresentationFormat>
  <Paragraphs>76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Plante connectée</vt:lpstr>
      <vt:lpstr>Répartition des tâches</vt:lpstr>
      <vt:lpstr>choix de la carte</vt:lpstr>
      <vt:lpstr>choix des capteurs</vt:lpstr>
      <vt:lpstr>Branchement des capteurs</vt:lpstr>
      <vt:lpstr>Algorigramme</vt:lpstr>
      <vt:lpstr>Programme</vt:lpstr>
      <vt:lpstr>Monter le serveur lamp sur raspbian</vt:lpstr>
      <vt:lpstr>REDIRECTION DE PORT SUR LA BOX:</vt:lpstr>
      <vt:lpstr>DynDNS SUR LA BOX:</vt:lpstr>
      <vt:lpstr>Page « ma plante »:</vt:lpstr>
      <vt:lpstr>MCD</vt:lpstr>
      <vt:lpstr>Creation de la BDD</vt:lpstr>
      <vt:lpstr>SLIDER ACCUEIL</vt:lpstr>
      <vt:lpstr>Modificaiton BDD</vt:lpstr>
      <vt:lpstr>Avez-vous 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 connectée</dc:title>
  <dc:creator>gabin ara</dc:creator>
  <cp:lastModifiedBy>lucas mouchague</cp:lastModifiedBy>
  <cp:revision>2</cp:revision>
  <dcterms:created xsi:type="dcterms:W3CDTF">2019-06-11T07:50:02Z</dcterms:created>
  <dcterms:modified xsi:type="dcterms:W3CDTF">2019-06-13T21:31:17Z</dcterms:modified>
</cp:coreProperties>
</file>