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mouchague/etude_de_cas_meri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B630E-8AAE-4B0D-92A0-9BA3D115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976720"/>
            <a:ext cx="9404723" cy="1878588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Merise</a:t>
            </a: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Florian </a:t>
            </a:r>
            <a:r>
              <a:rPr lang="fr-F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Léveil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Gabin </a:t>
            </a:r>
            <a:r>
              <a:rPr lang="fr-F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Depaire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Lucas Mouchague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F88738-85D2-47CF-A95F-87D6C7425656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243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E0262-9D97-4ECC-9BB7-821FD70C1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310979"/>
            <a:ext cx="8825658" cy="768178"/>
          </a:xfrm>
        </p:spPr>
        <p:txBody>
          <a:bodyPr/>
          <a:lstStyle/>
          <a:p>
            <a:pPr algn="ctr"/>
            <a:r>
              <a:rPr lang="fr-F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D4F449-A047-404C-8A9C-43D7151FCB90}"/>
              </a:ext>
            </a:extLst>
          </p:cNvPr>
          <p:cNvSpPr txBox="1"/>
          <p:nvPr/>
        </p:nvSpPr>
        <p:spPr>
          <a:xfrm>
            <a:off x="1683171" y="2305615"/>
            <a:ext cx="8089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Organisation des tâches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MPD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7C6AF9-A6A0-486B-9553-1273B06D7BFE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74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049B2-8ABF-4220-A3CB-D4BFABBD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860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 des tâches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3FE0D3-7868-4ACD-BC8A-360DB065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6" y="2419696"/>
            <a:ext cx="10477067" cy="18408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805A72-F100-4108-A997-9C966C7D12B3}"/>
              </a:ext>
            </a:extLst>
          </p:cNvPr>
          <p:cNvSpPr txBox="1"/>
          <p:nvPr/>
        </p:nvSpPr>
        <p:spPr>
          <a:xfrm>
            <a:off x="2965621" y="3244334"/>
            <a:ext cx="699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https://github.com/Lucasmouchague/etude_de_cas_merise</a:t>
            </a:r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78F3CF-040B-414B-8A14-65E933DC7A1B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67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C5C2A-B3A4-4FE4-B082-2DB3550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98855"/>
            <a:ext cx="9404723" cy="790156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314CC3-095B-45E8-BDBB-0B29E9ABE920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BB3530-37AF-40B6-B018-DBCADD2B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314" y="862084"/>
            <a:ext cx="7243371" cy="58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2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A6E02-67C4-4AFD-A9E1-563C69E5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19" y="139680"/>
            <a:ext cx="9404723" cy="799033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0492E1-7D9C-434A-885C-8EB3A56A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1" y="938713"/>
            <a:ext cx="8941920" cy="578748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E9796D35-CD26-451C-A3B2-1BC84D0BD2B3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691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1BA33-13C0-479B-A3A9-0DC65370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41" y="172800"/>
            <a:ext cx="9404723" cy="1400530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2961E0-D6F0-420E-BDFC-55C4792F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45" y="873065"/>
            <a:ext cx="9133714" cy="58969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7118A2-89B7-4983-BD90-B1E1D5889C3C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7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37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Projet Merise  Florian Léveil, Gabin Depaire, Lucas Mouchague</vt:lpstr>
      <vt:lpstr>Sommaire</vt:lpstr>
      <vt:lpstr>Organisation des tâches</vt:lpstr>
      <vt:lpstr>MCT</vt:lpstr>
      <vt:lpstr>MCD</vt:lpstr>
      <vt:lpstr>MPD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Merise Florian Leveil, Gabin Dupreux, Lucas Mouchague</dc:title>
  <dc:creator>MOUCHAGUE Lucas</dc:creator>
  <cp:lastModifiedBy>MOUCHAGUE Lucas</cp:lastModifiedBy>
  <cp:revision>12</cp:revision>
  <dcterms:created xsi:type="dcterms:W3CDTF">2019-03-03T19:07:30Z</dcterms:created>
  <dcterms:modified xsi:type="dcterms:W3CDTF">2019-03-03T23:35:38Z</dcterms:modified>
</cp:coreProperties>
</file>