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7593-56DF-47EF-9ADB-ED1C4F9C58A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D411-9D7E-44DE-9A26-57E617D4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7593-56DF-47EF-9ADB-ED1C4F9C58A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D411-9D7E-44DE-9A26-57E617D4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92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7593-56DF-47EF-9ADB-ED1C4F9C58A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D411-9D7E-44DE-9A26-57E617D4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7593-56DF-47EF-9ADB-ED1C4F9C58A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D411-9D7E-44DE-9A26-57E617D4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3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7593-56DF-47EF-9ADB-ED1C4F9C58A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D411-9D7E-44DE-9A26-57E617D4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5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7593-56DF-47EF-9ADB-ED1C4F9C58A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D411-9D7E-44DE-9A26-57E617D4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2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7593-56DF-47EF-9ADB-ED1C4F9C58A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D411-9D7E-44DE-9A26-57E617D4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3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7593-56DF-47EF-9ADB-ED1C4F9C58A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D411-9D7E-44DE-9A26-57E617D4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9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7593-56DF-47EF-9ADB-ED1C4F9C58A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D411-9D7E-44DE-9A26-57E617D4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08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7593-56DF-47EF-9ADB-ED1C4F9C58A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D411-9D7E-44DE-9A26-57E617D4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9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C7593-56DF-47EF-9ADB-ED1C4F9C58A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ED411-9D7E-44DE-9A26-57E617D4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C7593-56DF-47EF-9ADB-ED1C4F9C58A7}" type="datetimeFigureOut">
              <a:rPr lang="en-US" smtClean="0"/>
              <a:t>9/20/2016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ED411-9D7E-44DE-9A26-57E617D48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6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2562" y="650631"/>
            <a:ext cx="2136530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272562" y="1752600"/>
            <a:ext cx="2136530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Linguagem</a:t>
            </a:r>
            <a:r>
              <a:rPr lang="en-US" dirty="0"/>
              <a:t>(</a:t>
            </a:r>
            <a:r>
              <a:rPr lang="en-US" dirty="0" err="1"/>
              <a:t>pt,br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272562" y="2854569"/>
            <a:ext cx="2136530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artistas</a:t>
            </a:r>
            <a:r>
              <a:rPr lang="en-US" dirty="0"/>
              <a:t> /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aleatorio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646485" y="2385646"/>
            <a:ext cx="1046284" cy="785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46485" y="3270738"/>
            <a:ext cx="1046284" cy="21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53963" y="1878623"/>
            <a:ext cx="2136530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Digita</a:t>
            </a:r>
            <a:r>
              <a:rPr lang="en-US" dirty="0"/>
              <a:t> </a:t>
            </a:r>
            <a:r>
              <a:rPr lang="en-US" dirty="0" err="1"/>
              <a:t>qualquer</a:t>
            </a:r>
            <a:r>
              <a:rPr lang="en-US" dirty="0"/>
              <a:t> </a:t>
            </a:r>
            <a:r>
              <a:rPr lang="en-US" dirty="0" err="1"/>
              <a:t>coisa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53963" y="3171092"/>
            <a:ext cx="2136530" cy="6330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Mostra</a:t>
            </a:r>
            <a:r>
              <a:rPr lang="en-US" dirty="0"/>
              <a:t> </a:t>
            </a:r>
            <a:r>
              <a:rPr lang="en-US" dirty="0" err="1"/>
              <a:t>aleatorios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79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Narciso</dc:creator>
  <cp:lastModifiedBy>Lucas Narciso</cp:lastModifiedBy>
  <cp:revision>3</cp:revision>
  <dcterms:created xsi:type="dcterms:W3CDTF">2016-09-20T11:23:14Z</dcterms:created>
  <dcterms:modified xsi:type="dcterms:W3CDTF">2016-09-20T11:40:00Z</dcterms:modified>
</cp:coreProperties>
</file>