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00920-BAD3-41AE-A9C1-A392B62AF0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22C24C-1E94-428A-B08D-A6FDBD74231B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Dashboard</a:t>
          </a:r>
          <a:endParaRPr lang="en-US" sz="2200" dirty="0"/>
        </a:p>
      </dgm:t>
    </dgm:pt>
    <dgm:pt modelId="{D3DA31AC-2FFD-42DE-B7B0-C8756267C4A7}" type="parTrans" cxnId="{9159BA73-293B-46B9-BEBA-BAED952F09D3}">
      <dgm:prSet/>
      <dgm:spPr/>
      <dgm:t>
        <a:bodyPr/>
        <a:lstStyle/>
        <a:p>
          <a:pPr algn="ctr"/>
          <a:endParaRPr lang="en-US"/>
        </a:p>
      </dgm:t>
    </dgm:pt>
    <dgm:pt modelId="{25F4D176-32FE-4DBB-960D-913184E5E43F}" type="sibTrans" cxnId="{9159BA73-293B-46B9-BEBA-BAED952F09D3}">
      <dgm:prSet/>
      <dgm:spPr/>
      <dgm:t>
        <a:bodyPr/>
        <a:lstStyle/>
        <a:p>
          <a:pPr algn="ctr"/>
          <a:endParaRPr lang="en-US"/>
        </a:p>
      </dgm:t>
    </dgm:pt>
    <dgm:pt modelId="{6937D087-02EE-4493-982F-3ABCF24C09F6}">
      <dgm:prSet custT="1"/>
      <dgm:spPr/>
      <dgm:t>
        <a:bodyPr/>
        <a:lstStyle/>
        <a:p>
          <a:pPr algn="ctr">
            <a:defRPr cap="all"/>
          </a:pPr>
          <a:r>
            <a:rPr lang="pt-BR" sz="2200" dirty="0" err="1"/>
            <a:t>Api</a:t>
          </a:r>
          <a:r>
            <a:rPr lang="pt-BR" sz="2200" dirty="0"/>
            <a:t> Banco de Dados</a:t>
          </a:r>
          <a:endParaRPr lang="en-US" sz="2200" dirty="0"/>
        </a:p>
      </dgm:t>
    </dgm:pt>
    <dgm:pt modelId="{FE2DBC1E-83A7-48CA-B280-B499DBA70BDE}" type="parTrans" cxnId="{E5811FA5-FDE3-4CBA-B88D-ECEEEC6A1241}">
      <dgm:prSet/>
      <dgm:spPr/>
      <dgm:t>
        <a:bodyPr/>
        <a:lstStyle/>
        <a:p>
          <a:pPr algn="ctr"/>
          <a:endParaRPr lang="en-US"/>
        </a:p>
      </dgm:t>
    </dgm:pt>
    <dgm:pt modelId="{CED7D04F-7AC6-473D-AD97-D1579631F14F}" type="sibTrans" cxnId="{E5811FA5-FDE3-4CBA-B88D-ECEEEC6A1241}">
      <dgm:prSet/>
      <dgm:spPr/>
      <dgm:t>
        <a:bodyPr/>
        <a:lstStyle/>
        <a:p>
          <a:pPr algn="ctr"/>
          <a:endParaRPr lang="en-US"/>
        </a:p>
      </dgm:t>
    </dgm:pt>
    <dgm:pt modelId="{F4B54FAF-1429-4C7E-9485-D28B681D7526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Foco</a:t>
          </a:r>
          <a:r>
            <a:rPr lang="pt-BR" sz="1300" dirty="0"/>
            <a:t> </a:t>
          </a:r>
          <a:endParaRPr lang="en-US" sz="1300" dirty="0"/>
        </a:p>
      </dgm:t>
    </dgm:pt>
    <dgm:pt modelId="{C7FADEC6-EE0C-4327-8D3E-544B85E746CF}" type="parTrans" cxnId="{1197749F-2BF5-4861-9D14-6878A15AF81C}">
      <dgm:prSet/>
      <dgm:spPr/>
      <dgm:t>
        <a:bodyPr/>
        <a:lstStyle/>
        <a:p>
          <a:pPr algn="ctr"/>
          <a:endParaRPr lang="en-US"/>
        </a:p>
      </dgm:t>
    </dgm:pt>
    <dgm:pt modelId="{2C1B345D-668F-4AA8-9F27-977145D5BFE1}" type="sibTrans" cxnId="{1197749F-2BF5-4861-9D14-6878A15AF81C}">
      <dgm:prSet/>
      <dgm:spPr/>
      <dgm:t>
        <a:bodyPr/>
        <a:lstStyle/>
        <a:p>
          <a:pPr algn="ctr"/>
          <a:endParaRPr lang="en-US"/>
        </a:p>
      </dgm:t>
    </dgm:pt>
    <dgm:pt modelId="{E3413ACA-BAD8-4B96-80EF-BB47EDD5FA57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Responsabilidade</a:t>
          </a:r>
          <a:endParaRPr lang="en-US" sz="2200" dirty="0"/>
        </a:p>
      </dgm:t>
    </dgm:pt>
    <dgm:pt modelId="{594ED68A-C188-4186-81DC-440A99333997}" type="parTrans" cxnId="{33F7C519-CA0C-4E94-9BB2-35E642B80873}">
      <dgm:prSet/>
      <dgm:spPr/>
      <dgm:t>
        <a:bodyPr/>
        <a:lstStyle/>
        <a:p>
          <a:pPr algn="ctr"/>
          <a:endParaRPr lang="en-US"/>
        </a:p>
      </dgm:t>
    </dgm:pt>
    <dgm:pt modelId="{476DD081-EA1F-4A70-B7D4-CD80B66B7B91}" type="sibTrans" cxnId="{33F7C519-CA0C-4E94-9BB2-35E642B80873}">
      <dgm:prSet/>
      <dgm:spPr/>
      <dgm:t>
        <a:bodyPr/>
        <a:lstStyle/>
        <a:p>
          <a:pPr algn="ctr"/>
          <a:endParaRPr lang="en-US"/>
        </a:p>
      </dgm:t>
    </dgm:pt>
    <dgm:pt modelId="{A805F99C-6059-497A-98AE-EF3197694EA6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Gestão de tempo</a:t>
          </a:r>
          <a:endParaRPr lang="en-US" sz="2200" dirty="0"/>
        </a:p>
      </dgm:t>
    </dgm:pt>
    <dgm:pt modelId="{DC9B920A-BCEB-4517-856F-0F736F82717E}" type="parTrans" cxnId="{2F77B55C-C7D1-476F-9B1E-2E055C56C141}">
      <dgm:prSet/>
      <dgm:spPr/>
      <dgm:t>
        <a:bodyPr/>
        <a:lstStyle/>
        <a:p>
          <a:pPr algn="ctr"/>
          <a:endParaRPr lang="en-US"/>
        </a:p>
      </dgm:t>
    </dgm:pt>
    <dgm:pt modelId="{40443239-EB09-45F1-8981-AFAEF1DA4081}" type="sibTrans" cxnId="{2F77B55C-C7D1-476F-9B1E-2E055C56C141}">
      <dgm:prSet/>
      <dgm:spPr/>
      <dgm:t>
        <a:bodyPr/>
        <a:lstStyle/>
        <a:p>
          <a:pPr algn="ctr"/>
          <a:endParaRPr lang="en-US"/>
        </a:p>
      </dgm:t>
    </dgm:pt>
    <dgm:pt modelId="{22B6C29C-C387-420A-9511-9448D558496D}" type="pres">
      <dgm:prSet presAssocID="{FA300920-BAD3-41AE-A9C1-A392B62AF0AB}" presName="root" presStyleCnt="0">
        <dgm:presLayoutVars>
          <dgm:dir/>
          <dgm:resizeHandles val="exact"/>
        </dgm:presLayoutVars>
      </dgm:prSet>
      <dgm:spPr/>
    </dgm:pt>
    <dgm:pt modelId="{FB382C8C-BB0E-4C6C-89A5-38272F24612F}" type="pres">
      <dgm:prSet presAssocID="{FC22C24C-1E94-428A-B08D-A6FDBD74231B}" presName="compNode" presStyleCnt="0"/>
      <dgm:spPr/>
    </dgm:pt>
    <dgm:pt modelId="{D42E20C6-22D8-48D2-9188-1A707226BEE3}" type="pres">
      <dgm:prSet presAssocID="{FC22C24C-1E94-428A-B08D-A6FDBD74231B}" presName="iconBgRect" presStyleLbl="bgShp" presStyleIdx="0" presStyleCnt="5"/>
      <dgm:spPr>
        <a:solidFill>
          <a:srgbClr val="FF0000"/>
        </a:solidFill>
      </dgm:spPr>
    </dgm:pt>
    <dgm:pt modelId="{1DFA0664-F7F0-4B43-89DA-2C4E6E389586}" type="pres">
      <dgm:prSet presAssocID="{FC22C24C-1E94-428A-B08D-A6FDBD7423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dor"/>
        </a:ext>
      </dgm:extLst>
    </dgm:pt>
    <dgm:pt modelId="{9580E125-E293-4514-897E-5241EB01708A}" type="pres">
      <dgm:prSet presAssocID="{FC22C24C-1E94-428A-B08D-A6FDBD74231B}" presName="spaceRect" presStyleCnt="0"/>
      <dgm:spPr/>
    </dgm:pt>
    <dgm:pt modelId="{79894461-4F23-4B09-B3BA-FC4DDA45C4DB}" type="pres">
      <dgm:prSet presAssocID="{FC22C24C-1E94-428A-B08D-A6FDBD74231B}" presName="textRect" presStyleLbl="revTx" presStyleIdx="0" presStyleCnt="5">
        <dgm:presLayoutVars>
          <dgm:chMax val="1"/>
          <dgm:chPref val="1"/>
        </dgm:presLayoutVars>
      </dgm:prSet>
      <dgm:spPr/>
    </dgm:pt>
    <dgm:pt modelId="{DD68B5F1-639A-4A1B-B7CE-711F386F14BE}" type="pres">
      <dgm:prSet presAssocID="{25F4D176-32FE-4DBB-960D-913184E5E43F}" presName="sibTrans" presStyleCnt="0"/>
      <dgm:spPr/>
    </dgm:pt>
    <dgm:pt modelId="{C603D119-1D1A-4DA0-BADF-609D2CE27180}" type="pres">
      <dgm:prSet presAssocID="{6937D087-02EE-4493-982F-3ABCF24C09F6}" presName="compNode" presStyleCnt="0"/>
      <dgm:spPr/>
    </dgm:pt>
    <dgm:pt modelId="{E0DE8A6C-2D46-4C50-A1B0-7938134FA115}" type="pres">
      <dgm:prSet presAssocID="{6937D087-02EE-4493-982F-3ABCF24C09F6}" presName="iconBgRect" presStyleLbl="bgShp" presStyleIdx="1" presStyleCnt="5"/>
      <dgm:spPr>
        <a:solidFill>
          <a:srgbClr val="FF0000"/>
        </a:solidFill>
      </dgm:spPr>
    </dgm:pt>
    <dgm:pt modelId="{97970EB2-D846-4398-861B-BD13AC8951BE}" type="pres">
      <dgm:prSet presAssocID="{6937D087-02EE-4493-982F-3ABCF24C09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426B9BEA-C654-451E-B438-C6650A089467}" type="pres">
      <dgm:prSet presAssocID="{6937D087-02EE-4493-982F-3ABCF24C09F6}" presName="spaceRect" presStyleCnt="0"/>
      <dgm:spPr/>
    </dgm:pt>
    <dgm:pt modelId="{39F6B279-B7EE-4700-8079-3BCD19ADB6EC}" type="pres">
      <dgm:prSet presAssocID="{6937D087-02EE-4493-982F-3ABCF24C09F6}" presName="textRect" presStyleLbl="revTx" presStyleIdx="1" presStyleCnt="5">
        <dgm:presLayoutVars>
          <dgm:chMax val="1"/>
          <dgm:chPref val="1"/>
        </dgm:presLayoutVars>
      </dgm:prSet>
      <dgm:spPr/>
    </dgm:pt>
    <dgm:pt modelId="{14306B21-6A3F-45BC-B03A-83CA19051537}" type="pres">
      <dgm:prSet presAssocID="{CED7D04F-7AC6-473D-AD97-D1579631F14F}" presName="sibTrans" presStyleCnt="0"/>
      <dgm:spPr/>
    </dgm:pt>
    <dgm:pt modelId="{A172743C-40DF-4488-B098-FDA2625F553E}" type="pres">
      <dgm:prSet presAssocID="{F4B54FAF-1429-4C7E-9485-D28B681D7526}" presName="compNode" presStyleCnt="0"/>
      <dgm:spPr/>
    </dgm:pt>
    <dgm:pt modelId="{80D8B785-8745-488B-9679-B66B1FB6F38C}" type="pres">
      <dgm:prSet presAssocID="{F4B54FAF-1429-4C7E-9485-D28B681D7526}" presName="iconBgRect" presStyleLbl="bgShp" presStyleIdx="2" presStyleCnt="5"/>
      <dgm:spPr>
        <a:solidFill>
          <a:srgbClr val="00B0F0"/>
        </a:solidFill>
        <a:ln>
          <a:solidFill>
            <a:schemeClr val="bg2"/>
          </a:solidFill>
        </a:ln>
      </dgm:spPr>
    </dgm:pt>
    <dgm:pt modelId="{48C2FE96-AD2F-438B-A932-DB9BF3887CE0}" type="pres">
      <dgm:prSet presAssocID="{F4B54FAF-1429-4C7E-9485-D28B681D75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2333699-39F3-4F0E-9B40-29C80DF12E3E}" type="pres">
      <dgm:prSet presAssocID="{F4B54FAF-1429-4C7E-9485-D28B681D7526}" presName="spaceRect" presStyleCnt="0"/>
      <dgm:spPr/>
    </dgm:pt>
    <dgm:pt modelId="{ECB71311-22D3-4DDA-8565-B1CA018FCA39}" type="pres">
      <dgm:prSet presAssocID="{F4B54FAF-1429-4C7E-9485-D28B681D7526}" presName="textRect" presStyleLbl="revTx" presStyleIdx="2" presStyleCnt="5">
        <dgm:presLayoutVars>
          <dgm:chMax val="1"/>
          <dgm:chPref val="1"/>
        </dgm:presLayoutVars>
      </dgm:prSet>
      <dgm:spPr/>
    </dgm:pt>
    <dgm:pt modelId="{219BFD8E-06EA-4E57-A2E9-7506156E3F7A}" type="pres">
      <dgm:prSet presAssocID="{2C1B345D-668F-4AA8-9F27-977145D5BFE1}" presName="sibTrans" presStyleCnt="0"/>
      <dgm:spPr/>
    </dgm:pt>
    <dgm:pt modelId="{D7828A25-55D1-4F4E-A75E-B6D5CB2A38D6}" type="pres">
      <dgm:prSet presAssocID="{E3413ACA-BAD8-4B96-80EF-BB47EDD5FA57}" presName="compNode" presStyleCnt="0"/>
      <dgm:spPr/>
    </dgm:pt>
    <dgm:pt modelId="{A277F4BF-9EE9-4099-89C3-94E3B7DE50A9}" type="pres">
      <dgm:prSet presAssocID="{E3413ACA-BAD8-4B96-80EF-BB47EDD5FA57}" presName="iconBgRect" presStyleLbl="bgShp" presStyleIdx="3" presStyleCnt="5"/>
      <dgm:spPr>
        <a:solidFill>
          <a:srgbClr val="00B0F0"/>
        </a:solidFill>
      </dgm:spPr>
    </dgm:pt>
    <dgm:pt modelId="{50BDA71C-4188-4471-9190-5F9CBA80EEC4}" type="pres">
      <dgm:prSet presAssocID="{E3413ACA-BAD8-4B96-80EF-BB47EDD5FA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C1DE18F-CEFD-406E-9919-B4EE64E26F5C}" type="pres">
      <dgm:prSet presAssocID="{E3413ACA-BAD8-4B96-80EF-BB47EDD5FA57}" presName="spaceRect" presStyleCnt="0"/>
      <dgm:spPr/>
    </dgm:pt>
    <dgm:pt modelId="{3102D309-24AC-4112-968B-8D3DD6A8AFEA}" type="pres">
      <dgm:prSet presAssocID="{E3413ACA-BAD8-4B96-80EF-BB47EDD5FA57}" presName="textRect" presStyleLbl="revTx" presStyleIdx="3" presStyleCnt="5">
        <dgm:presLayoutVars>
          <dgm:chMax val="1"/>
          <dgm:chPref val="1"/>
        </dgm:presLayoutVars>
      </dgm:prSet>
      <dgm:spPr/>
    </dgm:pt>
    <dgm:pt modelId="{A35F69BB-5EC9-4FC6-817A-A694E340A9B6}" type="pres">
      <dgm:prSet presAssocID="{476DD081-EA1F-4A70-B7D4-CD80B66B7B91}" presName="sibTrans" presStyleCnt="0"/>
      <dgm:spPr/>
    </dgm:pt>
    <dgm:pt modelId="{33306F5E-D923-42E3-857A-73CBD4CCDF25}" type="pres">
      <dgm:prSet presAssocID="{A805F99C-6059-497A-98AE-EF3197694EA6}" presName="compNode" presStyleCnt="0"/>
      <dgm:spPr/>
    </dgm:pt>
    <dgm:pt modelId="{C99A2DBC-61E7-4B26-AB48-09E22B65C117}" type="pres">
      <dgm:prSet presAssocID="{A805F99C-6059-497A-98AE-EF3197694EA6}" presName="iconBgRect" presStyleLbl="bgShp" presStyleIdx="4" presStyleCnt="5"/>
      <dgm:spPr>
        <a:solidFill>
          <a:srgbClr val="00B0F0"/>
        </a:solidFill>
      </dgm:spPr>
    </dgm:pt>
    <dgm:pt modelId="{10B210E9-96B8-4C73-80D8-242A712BCF2F}" type="pres">
      <dgm:prSet presAssocID="{A805F99C-6059-497A-98AE-EF3197694E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 75% com preenchimento sólido"/>
        </a:ext>
      </dgm:extLst>
    </dgm:pt>
    <dgm:pt modelId="{27250B36-E2C9-409B-9B17-819CAD5E7BF8}" type="pres">
      <dgm:prSet presAssocID="{A805F99C-6059-497A-98AE-EF3197694EA6}" presName="spaceRect" presStyleCnt="0"/>
      <dgm:spPr/>
    </dgm:pt>
    <dgm:pt modelId="{80C44C89-AE9F-442F-8974-0A7EF772FC65}" type="pres">
      <dgm:prSet presAssocID="{A805F99C-6059-497A-98AE-EF3197694E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F7C519-CA0C-4E94-9BB2-35E642B80873}" srcId="{FA300920-BAD3-41AE-A9C1-A392B62AF0AB}" destId="{E3413ACA-BAD8-4B96-80EF-BB47EDD5FA57}" srcOrd="3" destOrd="0" parTransId="{594ED68A-C188-4186-81DC-440A99333997}" sibTransId="{476DD081-EA1F-4A70-B7D4-CD80B66B7B91}"/>
    <dgm:cxn modelId="{2F77B55C-C7D1-476F-9B1E-2E055C56C141}" srcId="{FA300920-BAD3-41AE-A9C1-A392B62AF0AB}" destId="{A805F99C-6059-497A-98AE-EF3197694EA6}" srcOrd="4" destOrd="0" parTransId="{DC9B920A-BCEB-4517-856F-0F736F82717E}" sibTransId="{40443239-EB09-45F1-8981-AFAEF1DA4081}"/>
    <dgm:cxn modelId="{B6CE9E41-0B6A-4FC9-83F1-2A5E36F4402A}" type="presOf" srcId="{FC22C24C-1E94-428A-B08D-A6FDBD74231B}" destId="{79894461-4F23-4B09-B3BA-FC4DDA45C4DB}" srcOrd="0" destOrd="0" presId="urn:microsoft.com/office/officeart/2018/5/layout/IconCircleLabelList"/>
    <dgm:cxn modelId="{9159BA73-293B-46B9-BEBA-BAED952F09D3}" srcId="{FA300920-BAD3-41AE-A9C1-A392B62AF0AB}" destId="{FC22C24C-1E94-428A-B08D-A6FDBD74231B}" srcOrd="0" destOrd="0" parTransId="{D3DA31AC-2FFD-42DE-B7B0-C8756267C4A7}" sibTransId="{25F4D176-32FE-4DBB-960D-913184E5E43F}"/>
    <dgm:cxn modelId="{E486065A-3CBB-4BE1-867E-3C6D45D14A9D}" type="presOf" srcId="{F4B54FAF-1429-4C7E-9485-D28B681D7526}" destId="{ECB71311-22D3-4DDA-8565-B1CA018FCA39}" srcOrd="0" destOrd="0" presId="urn:microsoft.com/office/officeart/2018/5/layout/IconCircleLabelList"/>
    <dgm:cxn modelId="{FD04DD7A-008A-492D-B1AE-08F5463A5403}" type="presOf" srcId="{6937D087-02EE-4493-982F-3ABCF24C09F6}" destId="{39F6B279-B7EE-4700-8079-3BCD19ADB6EC}" srcOrd="0" destOrd="0" presId="urn:microsoft.com/office/officeart/2018/5/layout/IconCircleLabelList"/>
    <dgm:cxn modelId="{F672D88B-5446-446A-BCBE-089A0074F570}" type="presOf" srcId="{A805F99C-6059-497A-98AE-EF3197694EA6}" destId="{80C44C89-AE9F-442F-8974-0A7EF772FC65}" srcOrd="0" destOrd="0" presId="urn:microsoft.com/office/officeart/2018/5/layout/IconCircleLabelList"/>
    <dgm:cxn modelId="{1197749F-2BF5-4861-9D14-6878A15AF81C}" srcId="{FA300920-BAD3-41AE-A9C1-A392B62AF0AB}" destId="{F4B54FAF-1429-4C7E-9485-D28B681D7526}" srcOrd="2" destOrd="0" parTransId="{C7FADEC6-EE0C-4327-8D3E-544B85E746CF}" sibTransId="{2C1B345D-668F-4AA8-9F27-977145D5BFE1}"/>
    <dgm:cxn modelId="{E5811FA5-FDE3-4CBA-B88D-ECEEEC6A1241}" srcId="{FA300920-BAD3-41AE-A9C1-A392B62AF0AB}" destId="{6937D087-02EE-4493-982F-3ABCF24C09F6}" srcOrd="1" destOrd="0" parTransId="{FE2DBC1E-83A7-48CA-B280-B499DBA70BDE}" sibTransId="{CED7D04F-7AC6-473D-AD97-D1579631F14F}"/>
    <dgm:cxn modelId="{054E18B1-46E0-4EF9-B389-BB0C6453354C}" type="presOf" srcId="{E3413ACA-BAD8-4B96-80EF-BB47EDD5FA57}" destId="{3102D309-24AC-4112-968B-8D3DD6A8AFEA}" srcOrd="0" destOrd="0" presId="urn:microsoft.com/office/officeart/2018/5/layout/IconCircleLabelList"/>
    <dgm:cxn modelId="{B58E1CB7-33C3-4039-AF2A-1616720F38F0}" type="presOf" srcId="{FA300920-BAD3-41AE-A9C1-A392B62AF0AB}" destId="{22B6C29C-C387-420A-9511-9448D558496D}" srcOrd="0" destOrd="0" presId="urn:microsoft.com/office/officeart/2018/5/layout/IconCircleLabelList"/>
    <dgm:cxn modelId="{2D2D76F5-0277-4A4A-A878-5290AA21A1FC}" type="presParOf" srcId="{22B6C29C-C387-420A-9511-9448D558496D}" destId="{FB382C8C-BB0E-4C6C-89A5-38272F24612F}" srcOrd="0" destOrd="0" presId="urn:microsoft.com/office/officeart/2018/5/layout/IconCircleLabelList"/>
    <dgm:cxn modelId="{82DB0C8C-1AAC-4FC9-9086-5D518A5100D6}" type="presParOf" srcId="{FB382C8C-BB0E-4C6C-89A5-38272F24612F}" destId="{D42E20C6-22D8-48D2-9188-1A707226BEE3}" srcOrd="0" destOrd="0" presId="urn:microsoft.com/office/officeart/2018/5/layout/IconCircleLabelList"/>
    <dgm:cxn modelId="{9FDEF4E8-14E5-4B17-A2CF-02E47D1EFBFD}" type="presParOf" srcId="{FB382C8C-BB0E-4C6C-89A5-38272F24612F}" destId="{1DFA0664-F7F0-4B43-89DA-2C4E6E389586}" srcOrd="1" destOrd="0" presId="urn:microsoft.com/office/officeart/2018/5/layout/IconCircleLabelList"/>
    <dgm:cxn modelId="{E1962EBF-F828-4FEB-B76B-6884B13538B5}" type="presParOf" srcId="{FB382C8C-BB0E-4C6C-89A5-38272F24612F}" destId="{9580E125-E293-4514-897E-5241EB01708A}" srcOrd="2" destOrd="0" presId="urn:microsoft.com/office/officeart/2018/5/layout/IconCircleLabelList"/>
    <dgm:cxn modelId="{7B268AAA-864E-4D13-A013-654F4CAE7384}" type="presParOf" srcId="{FB382C8C-BB0E-4C6C-89A5-38272F24612F}" destId="{79894461-4F23-4B09-B3BA-FC4DDA45C4DB}" srcOrd="3" destOrd="0" presId="urn:microsoft.com/office/officeart/2018/5/layout/IconCircleLabelList"/>
    <dgm:cxn modelId="{9CD5862C-1F2F-45EA-891A-68C1F10E8158}" type="presParOf" srcId="{22B6C29C-C387-420A-9511-9448D558496D}" destId="{DD68B5F1-639A-4A1B-B7CE-711F386F14BE}" srcOrd="1" destOrd="0" presId="urn:microsoft.com/office/officeart/2018/5/layout/IconCircleLabelList"/>
    <dgm:cxn modelId="{DD53977B-B22B-475F-97F3-A975F7C82832}" type="presParOf" srcId="{22B6C29C-C387-420A-9511-9448D558496D}" destId="{C603D119-1D1A-4DA0-BADF-609D2CE27180}" srcOrd="2" destOrd="0" presId="urn:microsoft.com/office/officeart/2018/5/layout/IconCircleLabelList"/>
    <dgm:cxn modelId="{E9F008B8-790C-4966-9185-93B2F16F6336}" type="presParOf" srcId="{C603D119-1D1A-4DA0-BADF-609D2CE27180}" destId="{E0DE8A6C-2D46-4C50-A1B0-7938134FA115}" srcOrd="0" destOrd="0" presId="urn:microsoft.com/office/officeart/2018/5/layout/IconCircleLabelList"/>
    <dgm:cxn modelId="{2F7C9C48-B89B-46EF-851B-2AA519A5BE4F}" type="presParOf" srcId="{C603D119-1D1A-4DA0-BADF-609D2CE27180}" destId="{97970EB2-D846-4398-861B-BD13AC8951BE}" srcOrd="1" destOrd="0" presId="urn:microsoft.com/office/officeart/2018/5/layout/IconCircleLabelList"/>
    <dgm:cxn modelId="{1C921EF7-85B8-4108-88F3-56B546E719C1}" type="presParOf" srcId="{C603D119-1D1A-4DA0-BADF-609D2CE27180}" destId="{426B9BEA-C654-451E-B438-C6650A089467}" srcOrd="2" destOrd="0" presId="urn:microsoft.com/office/officeart/2018/5/layout/IconCircleLabelList"/>
    <dgm:cxn modelId="{E937CE3C-914F-44A0-8CB1-C2C1B44647E5}" type="presParOf" srcId="{C603D119-1D1A-4DA0-BADF-609D2CE27180}" destId="{39F6B279-B7EE-4700-8079-3BCD19ADB6EC}" srcOrd="3" destOrd="0" presId="urn:microsoft.com/office/officeart/2018/5/layout/IconCircleLabelList"/>
    <dgm:cxn modelId="{71A7B5B3-2348-4279-8690-045D9C5F64CB}" type="presParOf" srcId="{22B6C29C-C387-420A-9511-9448D558496D}" destId="{14306B21-6A3F-45BC-B03A-83CA19051537}" srcOrd="3" destOrd="0" presId="urn:microsoft.com/office/officeart/2018/5/layout/IconCircleLabelList"/>
    <dgm:cxn modelId="{2B707669-4980-43C3-BDEE-FB365C5E5CF7}" type="presParOf" srcId="{22B6C29C-C387-420A-9511-9448D558496D}" destId="{A172743C-40DF-4488-B098-FDA2625F553E}" srcOrd="4" destOrd="0" presId="urn:microsoft.com/office/officeart/2018/5/layout/IconCircleLabelList"/>
    <dgm:cxn modelId="{397021DE-52EE-41C8-935E-ACF925A26334}" type="presParOf" srcId="{A172743C-40DF-4488-B098-FDA2625F553E}" destId="{80D8B785-8745-488B-9679-B66B1FB6F38C}" srcOrd="0" destOrd="0" presId="urn:microsoft.com/office/officeart/2018/5/layout/IconCircleLabelList"/>
    <dgm:cxn modelId="{3D6FB3D6-028C-4401-9B3C-C6F706BABC15}" type="presParOf" srcId="{A172743C-40DF-4488-B098-FDA2625F553E}" destId="{48C2FE96-AD2F-438B-A932-DB9BF3887CE0}" srcOrd="1" destOrd="0" presId="urn:microsoft.com/office/officeart/2018/5/layout/IconCircleLabelList"/>
    <dgm:cxn modelId="{37A1F53F-B77A-4594-85C0-5CE203479B13}" type="presParOf" srcId="{A172743C-40DF-4488-B098-FDA2625F553E}" destId="{32333699-39F3-4F0E-9B40-29C80DF12E3E}" srcOrd="2" destOrd="0" presId="urn:microsoft.com/office/officeart/2018/5/layout/IconCircleLabelList"/>
    <dgm:cxn modelId="{E0F86769-DB3C-4E1A-AA6D-81020C89173E}" type="presParOf" srcId="{A172743C-40DF-4488-B098-FDA2625F553E}" destId="{ECB71311-22D3-4DDA-8565-B1CA018FCA39}" srcOrd="3" destOrd="0" presId="urn:microsoft.com/office/officeart/2018/5/layout/IconCircleLabelList"/>
    <dgm:cxn modelId="{8E490081-EEEF-4520-9E06-46BC03538736}" type="presParOf" srcId="{22B6C29C-C387-420A-9511-9448D558496D}" destId="{219BFD8E-06EA-4E57-A2E9-7506156E3F7A}" srcOrd="5" destOrd="0" presId="urn:microsoft.com/office/officeart/2018/5/layout/IconCircleLabelList"/>
    <dgm:cxn modelId="{067114BB-FF49-492B-838B-6F4DC4CE3D70}" type="presParOf" srcId="{22B6C29C-C387-420A-9511-9448D558496D}" destId="{D7828A25-55D1-4F4E-A75E-B6D5CB2A38D6}" srcOrd="6" destOrd="0" presId="urn:microsoft.com/office/officeart/2018/5/layout/IconCircleLabelList"/>
    <dgm:cxn modelId="{68CDB142-EE8B-4D27-9DC8-6AE2EF1788B1}" type="presParOf" srcId="{D7828A25-55D1-4F4E-A75E-B6D5CB2A38D6}" destId="{A277F4BF-9EE9-4099-89C3-94E3B7DE50A9}" srcOrd="0" destOrd="0" presId="urn:microsoft.com/office/officeart/2018/5/layout/IconCircleLabelList"/>
    <dgm:cxn modelId="{0DD85ADC-EC9C-45F4-8987-50C029AE96F6}" type="presParOf" srcId="{D7828A25-55D1-4F4E-A75E-B6D5CB2A38D6}" destId="{50BDA71C-4188-4471-9190-5F9CBA80EEC4}" srcOrd="1" destOrd="0" presId="urn:microsoft.com/office/officeart/2018/5/layout/IconCircleLabelList"/>
    <dgm:cxn modelId="{8908B2C1-F813-46F5-85F1-9F1AEF1AF87F}" type="presParOf" srcId="{D7828A25-55D1-4F4E-A75E-B6D5CB2A38D6}" destId="{8C1DE18F-CEFD-406E-9919-B4EE64E26F5C}" srcOrd="2" destOrd="0" presId="urn:microsoft.com/office/officeart/2018/5/layout/IconCircleLabelList"/>
    <dgm:cxn modelId="{68240DED-A688-46C2-89AC-2D1C09965456}" type="presParOf" srcId="{D7828A25-55D1-4F4E-A75E-B6D5CB2A38D6}" destId="{3102D309-24AC-4112-968B-8D3DD6A8AFEA}" srcOrd="3" destOrd="0" presId="urn:microsoft.com/office/officeart/2018/5/layout/IconCircleLabelList"/>
    <dgm:cxn modelId="{DCBFF971-6C14-4386-9A33-E869B5610884}" type="presParOf" srcId="{22B6C29C-C387-420A-9511-9448D558496D}" destId="{A35F69BB-5EC9-4FC6-817A-A694E340A9B6}" srcOrd="7" destOrd="0" presId="urn:microsoft.com/office/officeart/2018/5/layout/IconCircleLabelList"/>
    <dgm:cxn modelId="{D3E0CA65-FE86-4B45-9718-494682A4A59C}" type="presParOf" srcId="{22B6C29C-C387-420A-9511-9448D558496D}" destId="{33306F5E-D923-42E3-857A-73CBD4CCDF25}" srcOrd="8" destOrd="0" presId="urn:microsoft.com/office/officeart/2018/5/layout/IconCircleLabelList"/>
    <dgm:cxn modelId="{E0BE5B7E-2AD8-4231-9DE5-06D3DCC85CAD}" type="presParOf" srcId="{33306F5E-D923-42E3-857A-73CBD4CCDF25}" destId="{C99A2DBC-61E7-4B26-AB48-09E22B65C117}" srcOrd="0" destOrd="0" presId="urn:microsoft.com/office/officeart/2018/5/layout/IconCircleLabelList"/>
    <dgm:cxn modelId="{E42ECCE0-EB77-4E19-AC07-4E376CE6B014}" type="presParOf" srcId="{33306F5E-D923-42E3-857A-73CBD4CCDF25}" destId="{10B210E9-96B8-4C73-80D8-242A712BCF2F}" srcOrd="1" destOrd="0" presId="urn:microsoft.com/office/officeart/2018/5/layout/IconCircleLabelList"/>
    <dgm:cxn modelId="{448E45EC-BBB8-49A3-9781-A4D5DA3D22C0}" type="presParOf" srcId="{33306F5E-D923-42E3-857A-73CBD4CCDF25}" destId="{27250B36-E2C9-409B-9B17-819CAD5E7BF8}" srcOrd="2" destOrd="0" presId="urn:microsoft.com/office/officeart/2018/5/layout/IconCircleLabelList"/>
    <dgm:cxn modelId="{DA2DD851-2005-44DE-B11D-F650938BCF52}" type="presParOf" srcId="{33306F5E-D923-42E3-857A-73CBD4CCDF25}" destId="{80C44C89-AE9F-442F-8974-0A7EF772FC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2F9D1-96A0-41C8-AE45-2021247238A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0A92DB-8297-4F6A-AE2A-2D01291D9C25}">
      <dgm:prSet/>
      <dgm:spPr/>
      <dgm:t>
        <a:bodyPr/>
        <a:lstStyle/>
        <a:p>
          <a:r>
            <a:rPr lang="pt-BR" dirty="0"/>
            <a:t>Aprendizado </a:t>
          </a:r>
          <a:endParaRPr lang="en-US" dirty="0"/>
        </a:p>
      </dgm:t>
    </dgm:pt>
    <dgm:pt modelId="{079241C1-E7AA-4F26-8959-03479E88DAA2}" type="parTrans" cxnId="{81799509-32BB-4B08-A795-C9F5AE72E5A1}">
      <dgm:prSet/>
      <dgm:spPr/>
      <dgm:t>
        <a:bodyPr/>
        <a:lstStyle/>
        <a:p>
          <a:endParaRPr lang="en-US"/>
        </a:p>
      </dgm:t>
    </dgm:pt>
    <dgm:pt modelId="{D44F00DC-97AC-41B9-AA98-B116B6707737}" type="sibTrans" cxnId="{81799509-32BB-4B08-A795-C9F5AE72E5A1}">
      <dgm:prSet/>
      <dgm:spPr/>
      <dgm:t>
        <a:bodyPr/>
        <a:lstStyle/>
        <a:p>
          <a:endParaRPr lang="en-US"/>
        </a:p>
      </dgm:t>
    </dgm:pt>
    <dgm:pt modelId="{833ADB7A-8ECB-4F0D-A76B-E12D54F86638}">
      <dgm:prSet/>
      <dgm:spPr/>
      <dgm:t>
        <a:bodyPr/>
        <a:lstStyle/>
        <a:p>
          <a:r>
            <a:rPr lang="pt-BR" dirty="0"/>
            <a:t>Duvidas relacionadas a códigos</a:t>
          </a:r>
          <a:endParaRPr lang="en-US" dirty="0"/>
        </a:p>
      </dgm:t>
    </dgm:pt>
    <dgm:pt modelId="{102C6E27-D942-4646-8D3A-F06478754E90}" type="parTrans" cxnId="{CD98772F-E57E-45E0-9E11-D34ECFA57F7F}">
      <dgm:prSet/>
      <dgm:spPr/>
      <dgm:t>
        <a:bodyPr/>
        <a:lstStyle/>
        <a:p>
          <a:endParaRPr lang="en-US"/>
        </a:p>
      </dgm:t>
    </dgm:pt>
    <dgm:pt modelId="{E6772BD0-3AF9-427B-B5BA-BDC1DADAA3E3}" type="sibTrans" cxnId="{CD98772F-E57E-45E0-9E11-D34ECFA57F7F}">
      <dgm:prSet/>
      <dgm:spPr/>
      <dgm:t>
        <a:bodyPr/>
        <a:lstStyle/>
        <a:p>
          <a:endParaRPr lang="en-US"/>
        </a:p>
      </dgm:t>
    </dgm:pt>
    <dgm:pt modelId="{C0772122-2034-408F-A81E-80D233BA19B4}">
      <dgm:prSet/>
      <dgm:spPr/>
      <dgm:t>
        <a:bodyPr/>
        <a:lstStyle/>
        <a:p>
          <a:r>
            <a:rPr lang="pt-BR"/>
            <a:t>Evolução </a:t>
          </a:r>
          <a:endParaRPr lang="en-US"/>
        </a:p>
      </dgm:t>
    </dgm:pt>
    <dgm:pt modelId="{63C9F19D-994C-4696-9D48-1D729A5A9050}" type="parTrans" cxnId="{FC9438A7-6362-489F-8661-DC3967E807AB}">
      <dgm:prSet/>
      <dgm:spPr/>
      <dgm:t>
        <a:bodyPr/>
        <a:lstStyle/>
        <a:p>
          <a:endParaRPr lang="en-US"/>
        </a:p>
      </dgm:t>
    </dgm:pt>
    <dgm:pt modelId="{5280F594-CA4D-493D-BC0E-3135CCE756E1}" type="sibTrans" cxnId="{FC9438A7-6362-489F-8661-DC3967E807AB}">
      <dgm:prSet/>
      <dgm:spPr/>
      <dgm:t>
        <a:bodyPr/>
        <a:lstStyle/>
        <a:p>
          <a:endParaRPr lang="en-US"/>
        </a:p>
      </dgm:t>
    </dgm:pt>
    <dgm:pt modelId="{5180709C-8B7A-4955-863F-0467085D4C56}">
      <dgm:prSet/>
      <dgm:spPr/>
      <dgm:t>
        <a:bodyPr/>
        <a:lstStyle/>
        <a:p>
          <a:r>
            <a:rPr lang="pt-BR" dirty="0"/>
            <a:t>Diversão</a:t>
          </a:r>
          <a:endParaRPr lang="en-US" dirty="0"/>
        </a:p>
      </dgm:t>
    </dgm:pt>
    <dgm:pt modelId="{2E940218-6386-4615-8E9E-0C8AF20BB542}" type="parTrans" cxnId="{A5FA4E20-4574-4A86-930B-E5555ACD27E3}">
      <dgm:prSet/>
      <dgm:spPr/>
      <dgm:t>
        <a:bodyPr/>
        <a:lstStyle/>
        <a:p>
          <a:endParaRPr lang="en-US"/>
        </a:p>
      </dgm:t>
    </dgm:pt>
    <dgm:pt modelId="{6B9325D7-BBC9-4C79-A8A9-2EF83FD92182}" type="sibTrans" cxnId="{A5FA4E20-4574-4A86-930B-E5555ACD27E3}">
      <dgm:prSet/>
      <dgm:spPr/>
      <dgm:t>
        <a:bodyPr/>
        <a:lstStyle/>
        <a:p>
          <a:endParaRPr lang="en-US"/>
        </a:p>
      </dgm:t>
    </dgm:pt>
    <dgm:pt modelId="{EDF2884D-AB39-45BA-993F-15C024EA9A39}" type="pres">
      <dgm:prSet presAssocID="{1272F9D1-96A0-41C8-AE45-2021247238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774CE-EA9F-4447-9308-7E8D586124F5}" type="pres">
      <dgm:prSet presAssocID="{AF0A92DB-8297-4F6A-AE2A-2D01291D9C25}" presName="hierRoot1" presStyleCnt="0"/>
      <dgm:spPr/>
    </dgm:pt>
    <dgm:pt modelId="{4D4EF9B6-3E0E-40D7-94F2-40F378DD4433}" type="pres">
      <dgm:prSet presAssocID="{AF0A92DB-8297-4F6A-AE2A-2D01291D9C25}" presName="composite" presStyleCnt="0"/>
      <dgm:spPr/>
    </dgm:pt>
    <dgm:pt modelId="{751BD236-1149-4040-8748-0C7A10A6FC73}" type="pres">
      <dgm:prSet presAssocID="{AF0A92DB-8297-4F6A-AE2A-2D01291D9C25}" presName="background" presStyleLbl="node0" presStyleIdx="0" presStyleCnt="4"/>
      <dgm:spPr/>
    </dgm:pt>
    <dgm:pt modelId="{3B4C3C55-76E2-4544-B4F6-4353B21A5291}" type="pres">
      <dgm:prSet presAssocID="{AF0A92DB-8297-4F6A-AE2A-2D01291D9C25}" presName="text" presStyleLbl="fgAcc0" presStyleIdx="0" presStyleCnt="4">
        <dgm:presLayoutVars>
          <dgm:chPref val="3"/>
        </dgm:presLayoutVars>
      </dgm:prSet>
      <dgm:spPr/>
    </dgm:pt>
    <dgm:pt modelId="{E2A6057E-D8C2-46F9-9654-758522D3F96A}" type="pres">
      <dgm:prSet presAssocID="{AF0A92DB-8297-4F6A-AE2A-2D01291D9C25}" presName="hierChild2" presStyleCnt="0"/>
      <dgm:spPr/>
    </dgm:pt>
    <dgm:pt modelId="{66A9CE9F-D4BD-424B-8709-0332644F062F}" type="pres">
      <dgm:prSet presAssocID="{833ADB7A-8ECB-4F0D-A76B-E12D54F86638}" presName="hierRoot1" presStyleCnt="0"/>
      <dgm:spPr/>
    </dgm:pt>
    <dgm:pt modelId="{59A6E7F1-3147-460C-A7FC-F72C81C7ABA7}" type="pres">
      <dgm:prSet presAssocID="{833ADB7A-8ECB-4F0D-A76B-E12D54F86638}" presName="composite" presStyleCnt="0"/>
      <dgm:spPr/>
    </dgm:pt>
    <dgm:pt modelId="{5A651748-DB75-4454-8ABC-559394849805}" type="pres">
      <dgm:prSet presAssocID="{833ADB7A-8ECB-4F0D-A76B-E12D54F86638}" presName="background" presStyleLbl="node0" presStyleIdx="1" presStyleCnt="4"/>
      <dgm:spPr/>
    </dgm:pt>
    <dgm:pt modelId="{525D654A-6F4A-4608-B76E-A4BF10EFE24E}" type="pres">
      <dgm:prSet presAssocID="{833ADB7A-8ECB-4F0D-A76B-E12D54F86638}" presName="text" presStyleLbl="fgAcc0" presStyleIdx="1" presStyleCnt="4">
        <dgm:presLayoutVars>
          <dgm:chPref val="3"/>
        </dgm:presLayoutVars>
      </dgm:prSet>
      <dgm:spPr/>
    </dgm:pt>
    <dgm:pt modelId="{9E8BC361-CE07-4591-8543-45CE724F68AF}" type="pres">
      <dgm:prSet presAssocID="{833ADB7A-8ECB-4F0D-A76B-E12D54F86638}" presName="hierChild2" presStyleCnt="0"/>
      <dgm:spPr/>
    </dgm:pt>
    <dgm:pt modelId="{9E000333-8529-4D35-A740-C87D5DA4E308}" type="pres">
      <dgm:prSet presAssocID="{C0772122-2034-408F-A81E-80D233BA19B4}" presName="hierRoot1" presStyleCnt="0"/>
      <dgm:spPr/>
    </dgm:pt>
    <dgm:pt modelId="{EF8F92CC-D287-4BC3-9914-6D1E84638E3B}" type="pres">
      <dgm:prSet presAssocID="{C0772122-2034-408F-A81E-80D233BA19B4}" presName="composite" presStyleCnt="0"/>
      <dgm:spPr/>
    </dgm:pt>
    <dgm:pt modelId="{2250D898-3A1B-4775-919E-49677E9853AE}" type="pres">
      <dgm:prSet presAssocID="{C0772122-2034-408F-A81E-80D233BA19B4}" presName="background" presStyleLbl="node0" presStyleIdx="2" presStyleCnt="4"/>
      <dgm:spPr/>
    </dgm:pt>
    <dgm:pt modelId="{40B68E71-57A6-4E7B-9D65-2F3EF6EA8624}" type="pres">
      <dgm:prSet presAssocID="{C0772122-2034-408F-A81E-80D233BA19B4}" presName="text" presStyleLbl="fgAcc0" presStyleIdx="2" presStyleCnt="4">
        <dgm:presLayoutVars>
          <dgm:chPref val="3"/>
        </dgm:presLayoutVars>
      </dgm:prSet>
      <dgm:spPr/>
    </dgm:pt>
    <dgm:pt modelId="{FB6A90D0-2011-4AD5-86E0-AD95C993161B}" type="pres">
      <dgm:prSet presAssocID="{C0772122-2034-408F-A81E-80D233BA19B4}" presName="hierChild2" presStyleCnt="0"/>
      <dgm:spPr/>
    </dgm:pt>
    <dgm:pt modelId="{6E221B11-83BA-413C-9ABC-7C1709F02960}" type="pres">
      <dgm:prSet presAssocID="{5180709C-8B7A-4955-863F-0467085D4C56}" presName="hierRoot1" presStyleCnt="0"/>
      <dgm:spPr/>
    </dgm:pt>
    <dgm:pt modelId="{81F23377-B663-4A08-B6C3-9B9E6D5154A8}" type="pres">
      <dgm:prSet presAssocID="{5180709C-8B7A-4955-863F-0467085D4C56}" presName="composite" presStyleCnt="0"/>
      <dgm:spPr/>
    </dgm:pt>
    <dgm:pt modelId="{F231760A-D2FB-49BF-94D9-A5CA9EE3D89B}" type="pres">
      <dgm:prSet presAssocID="{5180709C-8B7A-4955-863F-0467085D4C56}" presName="background" presStyleLbl="node0" presStyleIdx="3" presStyleCnt="4"/>
      <dgm:spPr/>
    </dgm:pt>
    <dgm:pt modelId="{28570795-6278-40B7-BAA9-406529519203}" type="pres">
      <dgm:prSet presAssocID="{5180709C-8B7A-4955-863F-0467085D4C56}" presName="text" presStyleLbl="fgAcc0" presStyleIdx="3" presStyleCnt="4">
        <dgm:presLayoutVars>
          <dgm:chPref val="3"/>
        </dgm:presLayoutVars>
      </dgm:prSet>
      <dgm:spPr/>
    </dgm:pt>
    <dgm:pt modelId="{4DBF350B-606B-45C5-8B2D-AF5A7EB55843}" type="pres">
      <dgm:prSet presAssocID="{5180709C-8B7A-4955-863F-0467085D4C56}" presName="hierChild2" presStyleCnt="0"/>
      <dgm:spPr/>
    </dgm:pt>
  </dgm:ptLst>
  <dgm:cxnLst>
    <dgm:cxn modelId="{81799509-32BB-4B08-A795-C9F5AE72E5A1}" srcId="{1272F9D1-96A0-41C8-AE45-2021247238AC}" destId="{AF0A92DB-8297-4F6A-AE2A-2D01291D9C25}" srcOrd="0" destOrd="0" parTransId="{079241C1-E7AA-4F26-8959-03479E88DAA2}" sibTransId="{D44F00DC-97AC-41B9-AA98-B116B6707737}"/>
    <dgm:cxn modelId="{A5FA4E20-4574-4A86-930B-E5555ACD27E3}" srcId="{1272F9D1-96A0-41C8-AE45-2021247238AC}" destId="{5180709C-8B7A-4955-863F-0467085D4C56}" srcOrd="3" destOrd="0" parTransId="{2E940218-6386-4615-8E9E-0C8AF20BB542}" sibTransId="{6B9325D7-BBC9-4C79-A8A9-2EF83FD92182}"/>
    <dgm:cxn modelId="{CD98772F-E57E-45E0-9E11-D34ECFA57F7F}" srcId="{1272F9D1-96A0-41C8-AE45-2021247238AC}" destId="{833ADB7A-8ECB-4F0D-A76B-E12D54F86638}" srcOrd="1" destOrd="0" parTransId="{102C6E27-D942-4646-8D3A-F06478754E90}" sibTransId="{E6772BD0-3AF9-427B-B5BA-BDC1DADAA3E3}"/>
    <dgm:cxn modelId="{2EA68B48-F0F4-4B5F-9785-B3EF8DB4213C}" type="presOf" srcId="{1272F9D1-96A0-41C8-AE45-2021247238AC}" destId="{EDF2884D-AB39-45BA-993F-15C024EA9A39}" srcOrd="0" destOrd="0" presId="urn:microsoft.com/office/officeart/2005/8/layout/hierarchy1"/>
    <dgm:cxn modelId="{AC478154-A867-4EE7-B627-CA015806F90C}" type="presOf" srcId="{833ADB7A-8ECB-4F0D-A76B-E12D54F86638}" destId="{525D654A-6F4A-4608-B76E-A4BF10EFE24E}" srcOrd="0" destOrd="0" presId="urn:microsoft.com/office/officeart/2005/8/layout/hierarchy1"/>
    <dgm:cxn modelId="{7028C088-3F4C-4223-9066-A21B61AFC4EB}" type="presOf" srcId="{C0772122-2034-408F-A81E-80D233BA19B4}" destId="{40B68E71-57A6-4E7B-9D65-2F3EF6EA8624}" srcOrd="0" destOrd="0" presId="urn:microsoft.com/office/officeart/2005/8/layout/hierarchy1"/>
    <dgm:cxn modelId="{FC9438A7-6362-489F-8661-DC3967E807AB}" srcId="{1272F9D1-96A0-41C8-AE45-2021247238AC}" destId="{C0772122-2034-408F-A81E-80D233BA19B4}" srcOrd="2" destOrd="0" parTransId="{63C9F19D-994C-4696-9D48-1D729A5A9050}" sibTransId="{5280F594-CA4D-493D-BC0E-3135CCE756E1}"/>
    <dgm:cxn modelId="{0D8390BC-9D02-4DF0-A97E-768E4E6C4C4D}" type="presOf" srcId="{5180709C-8B7A-4955-863F-0467085D4C56}" destId="{28570795-6278-40B7-BAA9-406529519203}" srcOrd="0" destOrd="0" presId="urn:microsoft.com/office/officeart/2005/8/layout/hierarchy1"/>
    <dgm:cxn modelId="{DB5D07E4-FE00-48F9-AB54-B7C31DF36952}" type="presOf" srcId="{AF0A92DB-8297-4F6A-AE2A-2D01291D9C25}" destId="{3B4C3C55-76E2-4544-B4F6-4353B21A5291}" srcOrd="0" destOrd="0" presId="urn:microsoft.com/office/officeart/2005/8/layout/hierarchy1"/>
    <dgm:cxn modelId="{D132118F-ABE0-4776-9015-1A102C327753}" type="presParOf" srcId="{EDF2884D-AB39-45BA-993F-15C024EA9A39}" destId="{D1B774CE-EA9F-4447-9308-7E8D586124F5}" srcOrd="0" destOrd="0" presId="urn:microsoft.com/office/officeart/2005/8/layout/hierarchy1"/>
    <dgm:cxn modelId="{BAA56B0D-50A3-40FC-9AD8-B12A06F02307}" type="presParOf" srcId="{D1B774CE-EA9F-4447-9308-7E8D586124F5}" destId="{4D4EF9B6-3E0E-40D7-94F2-40F378DD4433}" srcOrd="0" destOrd="0" presId="urn:microsoft.com/office/officeart/2005/8/layout/hierarchy1"/>
    <dgm:cxn modelId="{8B852417-2585-4426-867D-05A62CD906AE}" type="presParOf" srcId="{4D4EF9B6-3E0E-40D7-94F2-40F378DD4433}" destId="{751BD236-1149-4040-8748-0C7A10A6FC73}" srcOrd="0" destOrd="0" presId="urn:microsoft.com/office/officeart/2005/8/layout/hierarchy1"/>
    <dgm:cxn modelId="{7BA4C4EC-C44F-446E-9C3C-0954DAFBF9CA}" type="presParOf" srcId="{4D4EF9B6-3E0E-40D7-94F2-40F378DD4433}" destId="{3B4C3C55-76E2-4544-B4F6-4353B21A5291}" srcOrd="1" destOrd="0" presId="urn:microsoft.com/office/officeart/2005/8/layout/hierarchy1"/>
    <dgm:cxn modelId="{12A50FB1-3513-4E62-A68B-38987DA91251}" type="presParOf" srcId="{D1B774CE-EA9F-4447-9308-7E8D586124F5}" destId="{E2A6057E-D8C2-46F9-9654-758522D3F96A}" srcOrd="1" destOrd="0" presId="urn:microsoft.com/office/officeart/2005/8/layout/hierarchy1"/>
    <dgm:cxn modelId="{FF088A89-8AD4-4E14-92CA-337F827EC882}" type="presParOf" srcId="{EDF2884D-AB39-45BA-993F-15C024EA9A39}" destId="{66A9CE9F-D4BD-424B-8709-0332644F062F}" srcOrd="1" destOrd="0" presId="urn:microsoft.com/office/officeart/2005/8/layout/hierarchy1"/>
    <dgm:cxn modelId="{182C112B-3651-465D-AB50-63B13AD94290}" type="presParOf" srcId="{66A9CE9F-D4BD-424B-8709-0332644F062F}" destId="{59A6E7F1-3147-460C-A7FC-F72C81C7ABA7}" srcOrd="0" destOrd="0" presId="urn:microsoft.com/office/officeart/2005/8/layout/hierarchy1"/>
    <dgm:cxn modelId="{238C26BC-5087-4A6D-A7FE-267CDD239D0F}" type="presParOf" srcId="{59A6E7F1-3147-460C-A7FC-F72C81C7ABA7}" destId="{5A651748-DB75-4454-8ABC-559394849805}" srcOrd="0" destOrd="0" presId="urn:microsoft.com/office/officeart/2005/8/layout/hierarchy1"/>
    <dgm:cxn modelId="{CAB50B2B-09F6-4D99-ACD6-1F1634C272B3}" type="presParOf" srcId="{59A6E7F1-3147-460C-A7FC-F72C81C7ABA7}" destId="{525D654A-6F4A-4608-B76E-A4BF10EFE24E}" srcOrd="1" destOrd="0" presId="urn:microsoft.com/office/officeart/2005/8/layout/hierarchy1"/>
    <dgm:cxn modelId="{B417B01D-9777-412D-B5BB-15069851AC32}" type="presParOf" srcId="{66A9CE9F-D4BD-424B-8709-0332644F062F}" destId="{9E8BC361-CE07-4591-8543-45CE724F68AF}" srcOrd="1" destOrd="0" presId="urn:microsoft.com/office/officeart/2005/8/layout/hierarchy1"/>
    <dgm:cxn modelId="{21876475-4F5B-4EE3-9594-140E465A25B7}" type="presParOf" srcId="{EDF2884D-AB39-45BA-993F-15C024EA9A39}" destId="{9E000333-8529-4D35-A740-C87D5DA4E308}" srcOrd="2" destOrd="0" presId="urn:microsoft.com/office/officeart/2005/8/layout/hierarchy1"/>
    <dgm:cxn modelId="{51B057C9-0026-4BCA-97E8-3E7CBCD571FF}" type="presParOf" srcId="{9E000333-8529-4D35-A740-C87D5DA4E308}" destId="{EF8F92CC-D287-4BC3-9914-6D1E84638E3B}" srcOrd="0" destOrd="0" presId="urn:microsoft.com/office/officeart/2005/8/layout/hierarchy1"/>
    <dgm:cxn modelId="{C27B34A6-C743-4A5F-85E9-189BEF4F494A}" type="presParOf" srcId="{EF8F92CC-D287-4BC3-9914-6D1E84638E3B}" destId="{2250D898-3A1B-4775-919E-49677E9853AE}" srcOrd="0" destOrd="0" presId="urn:microsoft.com/office/officeart/2005/8/layout/hierarchy1"/>
    <dgm:cxn modelId="{AD322BCB-69FE-4AE9-9C27-B385771EA035}" type="presParOf" srcId="{EF8F92CC-D287-4BC3-9914-6D1E84638E3B}" destId="{40B68E71-57A6-4E7B-9D65-2F3EF6EA8624}" srcOrd="1" destOrd="0" presId="urn:microsoft.com/office/officeart/2005/8/layout/hierarchy1"/>
    <dgm:cxn modelId="{4A01354E-C820-4733-B9EC-3F9658B44464}" type="presParOf" srcId="{9E000333-8529-4D35-A740-C87D5DA4E308}" destId="{FB6A90D0-2011-4AD5-86E0-AD95C993161B}" srcOrd="1" destOrd="0" presId="urn:microsoft.com/office/officeart/2005/8/layout/hierarchy1"/>
    <dgm:cxn modelId="{AF8F900E-BDC2-4E5A-B611-0E7976E75217}" type="presParOf" srcId="{EDF2884D-AB39-45BA-993F-15C024EA9A39}" destId="{6E221B11-83BA-413C-9ABC-7C1709F02960}" srcOrd="3" destOrd="0" presId="urn:microsoft.com/office/officeart/2005/8/layout/hierarchy1"/>
    <dgm:cxn modelId="{F87BD294-B9FD-47E0-9D69-62D9A5730B33}" type="presParOf" srcId="{6E221B11-83BA-413C-9ABC-7C1709F02960}" destId="{81F23377-B663-4A08-B6C3-9B9E6D5154A8}" srcOrd="0" destOrd="0" presId="urn:microsoft.com/office/officeart/2005/8/layout/hierarchy1"/>
    <dgm:cxn modelId="{6851A66F-84E5-4053-86A5-4EC0B2ACEC9B}" type="presParOf" srcId="{81F23377-B663-4A08-B6C3-9B9E6D5154A8}" destId="{F231760A-D2FB-49BF-94D9-A5CA9EE3D89B}" srcOrd="0" destOrd="0" presId="urn:microsoft.com/office/officeart/2005/8/layout/hierarchy1"/>
    <dgm:cxn modelId="{9C29F47C-D803-4823-A2B7-5922D6ABF588}" type="presParOf" srcId="{81F23377-B663-4A08-B6C3-9B9E6D5154A8}" destId="{28570795-6278-40B7-BAA9-406529519203}" srcOrd="1" destOrd="0" presId="urn:microsoft.com/office/officeart/2005/8/layout/hierarchy1"/>
    <dgm:cxn modelId="{D69FA3BA-EEA7-474D-A850-1BD178452D50}" type="presParOf" srcId="{6E221B11-83BA-413C-9ABC-7C1709F02960}" destId="{4DBF350B-606B-45C5-8B2D-AF5A7EB55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08189-2044-4737-8E74-B79DBC4C8B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F19265-3CEA-4A72-8F1E-487DAEA47256}">
      <dgm:prSet/>
      <dgm:spPr/>
      <dgm:t>
        <a:bodyPr/>
        <a:lstStyle/>
        <a:p>
          <a:r>
            <a:rPr lang="pt-BR"/>
            <a:t>Mateus Do Carmo</a:t>
          </a:r>
          <a:endParaRPr lang="en-US"/>
        </a:p>
      </dgm:t>
    </dgm:pt>
    <dgm:pt modelId="{8099C5F8-CCE1-4CCB-941B-186293BB9ADB}" type="parTrans" cxnId="{76BF9D28-B0BC-42F4-90D3-31798E0D340F}">
      <dgm:prSet/>
      <dgm:spPr/>
      <dgm:t>
        <a:bodyPr/>
        <a:lstStyle/>
        <a:p>
          <a:endParaRPr lang="en-US"/>
        </a:p>
      </dgm:t>
    </dgm:pt>
    <dgm:pt modelId="{BA82116B-9AA7-490F-92DE-8B97BBFE77CB}" type="sibTrans" cxnId="{76BF9D28-B0BC-42F4-90D3-31798E0D340F}">
      <dgm:prSet/>
      <dgm:spPr/>
      <dgm:t>
        <a:bodyPr/>
        <a:lstStyle/>
        <a:p>
          <a:endParaRPr lang="en-US"/>
        </a:p>
      </dgm:t>
    </dgm:pt>
    <dgm:pt modelId="{82450EE5-ECBE-4C5E-A25C-7F7D6C2FCD47}">
      <dgm:prSet/>
      <dgm:spPr/>
      <dgm:t>
        <a:bodyPr/>
        <a:lstStyle/>
        <a:p>
          <a:r>
            <a:rPr lang="pt-BR"/>
            <a:t>Pedro Elias</a:t>
          </a:r>
          <a:endParaRPr lang="en-US"/>
        </a:p>
      </dgm:t>
    </dgm:pt>
    <dgm:pt modelId="{006FA7B3-3FEE-4C30-AF4A-42523D4D7C75}" type="parTrans" cxnId="{B04F32AC-6967-46AA-86F0-2420A6D39307}">
      <dgm:prSet/>
      <dgm:spPr/>
      <dgm:t>
        <a:bodyPr/>
        <a:lstStyle/>
        <a:p>
          <a:endParaRPr lang="en-US"/>
        </a:p>
      </dgm:t>
    </dgm:pt>
    <dgm:pt modelId="{1DF62CC6-A2D3-4151-860B-78FECD929A96}" type="sibTrans" cxnId="{B04F32AC-6967-46AA-86F0-2420A6D39307}">
      <dgm:prSet/>
      <dgm:spPr/>
      <dgm:t>
        <a:bodyPr/>
        <a:lstStyle/>
        <a:p>
          <a:endParaRPr lang="en-US"/>
        </a:p>
      </dgm:t>
    </dgm:pt>
    <dgm:pt modelId="{4BDC2D89-BF9F-46BE-A2E7-8566816607D1}">
      <dgm:prSet/>
      <dgm:spPr/>
      <dgm:t>
        <a:bodyPr/>
        <a:lstStyle/>
        <a:p>
          <a:r>
            <a:rPr lang="pt-BR"/>
            <a:t>Gabriel Bordin</a:t>
          </a:r>
          <a:endParaRPr lang="en-US"/>
        </a:p>
      </dgm:t>
    </dgm:pt>
    <dgm:pt modelId="{307ABD81-3CB3-4CFB-99BA-71FD9DB87150}" type="parTrans" cxnId="{8897AEA9-F640-4B51-B247-8E10672EF105}">
      <dgm:prSet/>
      <dgm:spPr/>
      <dgm:t>
        <a:bodyPr/>
        <a:lstStyle/>
        <a:p>
          <a:endParaRPr lang="en-US"/>
        </a:p>
      </dgm:t>
    </dgm:pt>
    <dgm:pt modelId="{9D44C79A-DEB7-4493-A575-68CA5A7634ED}" type="sibTrans" cxnId="{8897AEA9-F640-4B51-B247-8E10672EF105}">
      <dgm:prSet/>
      <dgm:spPr/>
      <dgm:t>
        <a:bodyPr/>
        <a:lstStyle/>
        <a:p>
          <a:endParaRPr lang="en-US"/>
        </a:p>
      </dgm:t>
    </dgm:pt>
    <dgm:pt modelId="{937F82BE-336D-44CF-ADD0-6B069ED45141}">
      <dgm:prSet/>
      <dgm:spPr/>
      <dgm:t>
        <a:bodyPr/>
        <a:lstStyle/>
        <a:p>
          <a:r>
            <a:rPr lang="pt-BR"/>
            <a:t>Luigi Ceolin</a:t>
          </a:r>
          <a:endParaRPr lang="en-US"/>
        </a:p>
      </dgm:t>
    </dgm:pt>
    <dgm:pt modelId="{DAC96CD8-E592-44C7-BC04-6E89519DA0D4}" type="parTrans" cxnId="{33092F69-F991-40B8-A21C-AD24462E6095}">
      <dgm:prSet/>
      <dgm:spPr/>
      <dgm:t>
        <a:bodyPr/>
        <a:lstStyle/>
        <a:p>
          <a:endParaRPr lang="en-US"/>
        </a:p>
      </dgm:t>
    </dgm:pt>
    <dgm:pt modelId="{4EAA43DA-819B-46A8-B967-30D140B3A9ED}" type="sibTrans" cxnId="{33092F69-F991-40B8-A21C-AD24462E6095}">
      <dgm:prSet/>
      <dgm:spPr/>
      <dgm:t>
        <a:bodyPr/>
        <a:lstStyle/>
        <a:p>
          <a:endParaRPr lang="en-US"/>
        </a:p>
      </dgm:t>
    </dgm:pt>
    <dgm:pt modelId="{7A0B6D80-22AB-4CBD-AA57-56F454DDFEC0}">
      <dgm:prSet/>
      <dgm:spPr/>
      <dgm:t>
        <a:bodyPr/>
        <a:lstStyle/>
        <a:p>
          <a:r>
            <a:rPr lang="pt-BR"/>
            <a:t>Larrisa Gouveia</a:t>
          </a:r>
          <a:endParaRPr lang="en-US"/>
        </a:p>
      </dgm:t>
    </dgm:pt>
    <dgm:pt modelId="{23F81735-786A-40B5-AA65-45B6093B14C5}" type="parTrans" cxnId="{1360D406-7517-4B10-94B4-C60276B02501}">
      <dgm:prSet/>
      <dgm:spPr/>
      <dgm:t>
        <a:bodyPr/>
        <a:lstStyle/>
        <a:p>
          <a:endParaRPr lang="en-US"/>
        </a:p>
      </dgm:t>
    </dgm:pt>
    <dgm:pt modelId="{F05995F9-BF11-42D8-BF9A-5E10E301C624}" type="sibTrans" cxnId="{1360D406-7517-4B10-94B4-C60276B02501}">
      <dgm:prSet/>
      <dgm:spPr/>
      <dgm:t>
        <a:bodyPr/>
        <a:lstStyle/>
        <a:p>
          <a:endParaRPr lang="en-US"/>
        </a:p>
      </dgm:t>
    </dgm:pt>
    <dgm:pt modelId="{3174AA5E-8858-4958-B468-ECB92DD83EF7}" type="pres">
      <dgm:prSet presAssocID="{C6708189-2044-4737-8E74-B79DBC4C8B71}" presName="linear" presStyleCnt="0">
        <dgm:presLayoutVars>
          <dgm:dir/>
          <dgm:animLvl val="lvl"/>
          <dgm:resizeHandles val="exact"/>
        </dgm:presLayoutVars>
      </dgm:prSet>
      <dgm:spPr/>
    </dgm:pt>
    <dgm:pt modelId="{C76187F7-420B-4B48-B449-258DB1E27EFE}" type="pres">
      <dgm:prSet presAssocID="{53F19265-3CEA-4A72-8F1E-487DAEA47256}" presName="parentLin" presStyleCnt="0"/>
      <dgm:spPr/>
    </dgm:pt>
    <dgm:pt modelId="{2BDD57ED-353B-4755-A201-18167AC19247}" type="pres">
      <dgm:prSet presAssocID="{53F19265-3CEA-4A72-8F1E-487DAEA47256}" presName="parentLeftMargin" presStyleLbl="node1" presStyleIdx="0" presStyleCnt="5"/>
      <dgm:spPr/>
    </dgm:pt>
    <dgm:pt modelId="{C1E5BA43-7C65-4EAF-B97E-1C81799E7DF7}" type="pres">
      <dgm:prSet presAssocID="{53F19265-3CEA-4A72-8F1E-487DAEA472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8D310B-3B45-4C84-93FF-154E3B861E47}" type="pres">
      <dgm:prSet presAssocID="{53F19265-3CEA-4A72-8F1E-487DAEA47256}" presName="negativeSpace" presStyleCnt="0"/>
      <dgm:spPr/>
    </dgm:pt>
    <dgm:pt modelId="{54DBA641-5884-4DC5-8B6B-191CF962814D}" type="pres">
      <dgm:prSet presAssocID="{53F19265-3CEA-4A72-8F1E-487DAEA47256}" presName="childText" presStyleLbl="conFgAcc1" presStyleIdx="0" presStyleCnt="5">
        <dgm:presLayoutVars>
          <dgm:bulletEnabled val="1"/>
        </dgm:presLayoutVars>
      </dgm:prSet>
      <dgm:spPr/>
    </dgm:pt>
    <dgm:pt modelId="{D1FE492E-2A37-4993-ADED-5F17F3A0CA8B}" type="pres">
      <dgm:prSet presAssocID="{BA82116B-9AA7-490F-92DE-8B97BBFE77CB}" presName="spaceBetweenRectangles" presStyleCnt="0"/>
      <dgm:spPr/>
    </dgm:pt>
    <dgm:pt modelId="{F2944AB0-E863-4F1A-9D57-EC7BE64B7B83}" type="pres">
      <dgm:prSet presAssocID="{82450EE5-ECBE-4C5E-A25C-7F7D6C2FCD47}" presName="parentLin" presStyleCnt="0"/>
      <dgm:spPr/>
    </dgm:pt>
    <dgm:pt modelId="{99E77D6E-750A-4D0B-9D94-6C3B671C542D}" type="pres">
      <dgm:prSet presAssocID="{82450EE5-ECBE-4C5E-A25C-7F7D6C2FCD47}" presName="parentLeftMargin" presStyleLbl="node1" presStyleIdx="0" presStyleCnt="5"/>
      <dgm:spPr/>
    </dgm:pt>
    <dgm:pt modelId="{01504A77-3C61-4D18-B736-B62E23A0FF4E}" type="pres">
      <dgm:prSet presAssocID="{82450EE5-ECBE-4C5E-A25C-7F7D6C2FCD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AC4A6D-C868-432B-9953-91C9E1B738AC}" type="pres">
      <dgm:prSet presAssocID="{82450EE5-ECBE-4C5E-A25C-7F7D6C2FCD47}" presName="negativeSpace" presStyleCnt="0"/>
      <dgm:spPr/>
    </dgm:pt>
    <dgm:pt modelId="{3EDB399E-07D8-4B61-90C4-FB0BAA65691E}" type="pres">
      <dgm:prSet presAssocID="{82450EE5-ECBE-4C5E-A25C-7F7D6C2FCD47}" presName="childText" presStyleLbl="conFgAcc1" presStyleIdx="1" presStyleCnt="5">
        <dgm:presLayoutVars>
          <dgm:bulletEnabled val="1"/>
        </dgm:presLayoutVars>
      </dgm:prSet>
      <dgm:spPr/>
    </dgm:pt>
    <dgm:pt modelId="{D17034C5-8209-4672-8E0E-D82D4EED8CC4}" type="pres">
      <dgm:prSet presAssocID="{1DF62CC6-A2D3-4151-860B-78FECD929A96}" presName="spaceBetweenRectangles" presStyleCnt="0"/>
      <dgm:spPr/>
    </dgm:pt>
    <dgm:pt modelId="{35E6F8D9-E286-4348-AE3E-BECCFA6B355E}" type="pres">
      <dgm:prSet presAssocID="{4BDC2D89-BF9F-46BE-A2E7-8566816607D1}" presName="parentLin" presStyleCnt="0"/>
      <dgm:spPr/>
    </dgm:pt>
    <dgm:pt modelId="{67445BD8-02D1-4D17-A80F-1A825D74A5A4}" type="pres">
      <dgm:prSet presAssocID="{4BDC2D89-BF9F-46BE-A2E7-8566816607D1}" presName="parentLeftMargin" presStyleLbl="node1" presStyleIdx="1" presStyleCnt="5"/>
      <dgm:spPr/>
    </dgm:pt>
    <dgm:pt modelId="{8EE8D841-3897-4A74-8BA6-CCCA85D77A31}" type="pres">
      <dgm:prSet presAssocID="{4BDC2D89-BF9F-46BE-A2E7-8566816607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A62D7-FE04-43C7-9C49-4F7BE9CB06B3}" type="pres">
      <dgm:prSet presAssocID="{4BDC2D89-BF9F-46BE-A2E7-8566816607D1}" presName="negativeSpace" presStyleCnt="0"/>
      <dgm:spPr/>
    </dgm:pt>
    <dgm:pt modelId="{9CA80618-06E9-4E04-BEA8-A02A780ED3B3}" type="pres">
      <dgm:prSet presAssocID="{4BDC2D89-BF9F-46BE-A2E7-8566816607D1}" presName="childText" presStyleLbl="conFgAcc1" presStyleIdx="2" presStyleCnt="5">
        <dgm:presLayoutVars>
          <dgm:bulletEnabled val="1"/>
        </dgm:presLayoutVars>
      </dgm:prSet>
      <dgm:spPr/>
    </dgm:pt>
    <dgm:pt modelId="{F795CBB7-BA3E-4B32-8D38-02BA46DE0B3E}" type="pres">
      <dgm:prSet presAssocID="{9D44C79A-DEB7-4493-A575-68CA5A7634ED}" presName="spaceBetweenRectangles" presStyleCnt="0"/>
      <dgm:spPr/>
    </dgm:pt>
    <dgm:pt modelId="{BDB7FFC7-4637-475D-9FED-697D93D78DEE}" type="pres">
      <dgm:prSet presAssocID="{937F82BE-336D-44CF-ADD0-6B069ED45141}" presName="parentLin" presStyleCnt="0"/>
      <dgm:spPr/>
    </dgm:pt>
    <dgm:pt modelId="{0D6CC12D-88F7-48D7-96F7-F82C4244414C}" type="pres">
      <dgm:prSet presAssocID="{937F82BE-336D-44CF-ADD0-6B069ED45141}" presName="parentLeftMargin" presStyleLbl="node1" presStyleIdx="2" presStyleCnt="5"/>
      <dgm:spPr/>
    </dgm:pt>
    <dgm:pt modelId="{6D3B5A69-68C9-4C16-8100-3894897FA219}" type="pres">
      <dgm:prSet presAssocID="{937F82BE-336D-44CF-ADD0-6B069ED451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F64BE6-A1F2-41AB-965F-4A8E64D64010}" type="pres">
      <dgm:prSet presAssocID="{937F82BE-336D-44CF-ADD0-6B069ED45141}" presName="negativeSpace" presStyleCnt="0"/>
      <dgm:spPr/>
    </dgm:pt>
    <dgm:pt modelId="{E68BD8CB-2070-4407-957D-841EBFEA4289}" type="pres">
      <dgm:prSet presAssocID="{937F82BE-336D-44CF-ADD0-6B069ED45141}" presName="childText" presStyleLbl="conFgAcc1" presStyleIdx="3" presStyleCnt="5">
        <dgm:presLayoutVars>
          <dgm:bulletEnabled val="1"/>
        </dgm:presLayoutVars>
      </dgm:prSet>
      <dgm:spPr/>
    </dgm:pt>
    <dgm:pt modelId="{249BE8CA-E65E-4599-B755-6C01420442D8}" type="pres">
      <dgm:prSet presAssocID="{4EAA43DA-819B-46A8-B967-30D140B3A9ED}" presName="spaceBetweenRectangles" presStyleCnt="0"/>
      <dgm:spPr/>
    </dgm:pt>
    <dgm:pt modelId="{DCA43503-19C3-485B-B7B5-656B1720DE6B}" type="pres">
      <dgm:prSet presAssocID="{7A0B6D80-22AB-4CBD-AA57-56F454DDFEC0}" presName="parentLin" presStyleCnt="0"/>
      <dgm:spPr/>
    </dgm:pt>
    <dgm:pt modelId="{517E4D38-D839-416C-AE7E-71DA8B6053F5}" type="pres">
      <dgm:prSet presAssocID="{7A0B6D80-22AB-4CBD-AA57-56F454DDFEC0}" presName="parentLeftMargin" presStyleLbl="node1" presStyleIdx="3" presStyleCnt="5"/>
      <dgm:spPr/>
    </dgm:pt>
    <dgm:pt modelId="{50CCFA7E-15A8-428B-9ADF-D512234049F6}" type="pres">
      <dgm:prSet presAssocID="{7A0B6D80-22AB-4CBD-AA57-56F454DDFEC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7BC0433-2943-4975-A61B-C5CE89ADC46A}" type="pres">
      <dgm:prSet presAssocID="{7A0B6D80-22AB-4CBD-AA57-56F454DDFEC0}" presName="negativeSpace" presStyleCnt="0"/>
      <dgm:spPr/>
    </dgm:pt>
    <dgm:pt modelId="{18E768A7-5ADE-428B-A627-7675A7197A2D}" type="pres">
      <dgm:prSet presAssocID="{7A0B6D80-22AB-4CBD-AA57-56F454DDFEC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DF1001-376F-4DD6-90EE-739719DD4043}" type="presOf" srcId="{C6708189-2044-4737-8E74-B79DBC4C8B71}" destId="{3174AA5E-8858-4958-B468-ECB92DD83EF7}" srcOrd="0" destOrd="0" presId="urn:microsoft.com/office/officeart/2005/8/layout/list1"/>
    <dgm:cxn modelId="{D95FD006-E053-4ADC-AA0D-A9230BA58E57}" type="presOf" srcId="{4BDC2D89-BF9F-46BE-A2E7-8566816607D1}" destId="{67445BD8-02D1-4D17-A80F-1A825D74A5A4}" srcOrd="0" destOrd="0" presId="urn:microsoft.com/office/officeart/2005/8/layout/list1"/>
    <dgm:cxn modelId="{1360D406-7517-4B10-94B4-C60276B02501}" srcId="{C6708189-2044-4737-8E74-B79DBC4C8B71}" destId="{7A0B6D80-22AB-4CBD-AA57-56F454DDFEC0}" srcOrd="4" destOrd="0" parTransId="{23F81735-786A-40B5-AA65-45B6093B14C5}" sibTransId="{F05995F9-BF11-42D8-BF9A-5E10E301C624}"/>
    <dgm:cxn modelId="{76BF9D28-B0BC-42F4-90D3-31798E0D340F}" srcId="{C6708189-2044-4737-8E74-B79DBC4C8B71}" destId="{53F19265-3CEA-4A72-8F1E-487DAEA47256}" srcOrd="0" destOrd="0" parTransId="{8099C5F8-CCE1-4CCB-941B-186293BB9ADB}" sibTransId="{BA82116B-9AA7-490F-92DE-8B97BBFE77CB}"/>
    <dgm:cxn modelId="{77B99929-2BF0-4E18-925F-11E9059C445E}" type="presOf" srcId="{4BDC2D89-BF9F-46BE-A2E7-8566816607D1}" destId="{8EE8D841-3897-4A74-8BA6-CCCA85D77A31}" srcOrd="1" destOrd="0" presId="urn:microsoft.com/office/officeart/2005/8/layout/list1"/>
    <dgm:cxn modelId="{E1DE7D5C-A8BA-4C70-B51F-C90646CC3C9C}" type="presOf" srcId="{7A0B6D80-22AB-4CBD-AA57-56F454DDFEC0}" destId="{517E4D38-D839-416C-AE7E-71DA8B6053F5}" srcOrd="0" destOrd="0" presId="urn:microsoft.com/office/officeart/2005/8/layout/list1"/>
    <dgm:cxn modelId="{33092F69-F991-40B8-A21C-AD24462E6095}" srcId="{C6708189-2044-4737-8E74-B79DBC4C8B71}" destId="{937F82BE-336D-44CF-ADD0-6B069ED45141}" srcOrd="3" destOrd="0" parTransId="{DAC96CD8-E592-44C7-BC04-6E89519DA0D4}" sibTransId="{4EAA43DA-819B-46A8-B967-30D140B3A9ED}"/>
    <dgm:cxn modelId="{174C1B4D-A283-4970-BAB1-37028CE72EEB}" type="presOf" srcId="{937F82BE-336D-44CF-ADD0-6B069ED45141}" destId="{6D3B5A69-68C9-4C16-8100-3894897FA219}" srcOrd="1" destOrd="0" presId="urn:microsoft.com/office/officeart/2005/8/layout/list1"/>
    <dgm:cxn modelId="{A10CF89F-0677-4E19-B124-92E99C8915F3}" type="presOf" srcId="{53F19265-3CEA-4A72-8F1E-487DAEA47256}" destId="{C1E5BA43-7C65-4EAF-B97E-1C81799E7DF7}" srcOrd="1" destOrd="0" presId="urn:microsoft.com/office/officeart/2005/8/layout/list1"/>
    <dgm:cxn modelId="{42CB5EA2-10CD-49AD-91EC-5A811A0B5FD1}" type="presOf" srcId="{7A0B6D80-22AB-4CBD-AA57-56F454DDFEC0}" destId="{50CCFA7E-15A8-428B-9ADF-D512234049F6}" srcOrd="1" destOrd="0" presId="urn:microsoft.com/office/officeart/2005/8/layout/list1"/>
    <dgm:cxn modelId="{8897AEA9-F640-4B51-B247-8E10672EF105}" srcId="{C6708189-2044-4737-8E74-B79DBC4C8B71}" destId="{4BDC2D89-BF9F-46BE-A2E7-8566816607D1}" srcOrd="2" destOrd="0" parTransId="{307ABD81-3CB3-4CFB-99BA-71FD9DB87150}" sibTransId="{9D44C79A-DEB7-4493-A575-68CA5A7634ED}"/>
    <dgm:cxn modelId="{B04F32AC-6967-46AA-86F0-2420A6D39307}" srcId="{C6708189-2044-4737-8E74-B79DBC4C8B71}" destId="{82450EE5-ECBE-4C5E-A25C-7F7D6C2FCD47}" srcOrd="1" destOrd="0" parTransId="{006FA7B3-3FEE-4C30-AF4A-42523D4D7C75}" sibTransId="{1DF62CC6-A2D3-4151-860B-78FECD929A96}"/>
    <dgm:cxn modelId="{BE310DC5-95F1-41F4-B998-022068507F56}" type="presOf" srcId="{82450EE5-ECBE-4C5E-A25C-7F7D6C2FCD47}" destId="{01504A77-3C61-4D18-B736-B62E23A0FF4E}" srcOrd="1" destOrd="0" presId="urn:microsoft.com/office/officeart/2005/8/layout/list1"/>
    <dgm:cxn modelId="{71A167C5-F2DB-4F68-A906-FA901BA77EE0}" type="presOf" srcId="{53F19265-3CEA-4A72-8F1E-487DAEA47256}" destId="{2BDD57ED-353B-4755-A201-18167AC19247}" srcOrd="0" destOrd="0" presId="urn:microsoft.com/office/officeart/2005/8/layout/list1"/>
    <dgm:cxn modelId="{4D7F66EB-C8FC-4A2F-B06A-1A69A3F9697B}" type="presOf" srcId="{82450EE5-ECBE-4C5E-A25C-7F7D6C2FCD47}" destId="{99E77D6E-750A-4D0B-9D94-6C3B671C542D}" srcOrd="0" destOrd="0" presId="urn:microsoft.com/office/officeart/2005/8/layout/list1"/>
    <dgm:cxn modelId="{E922DBF0-96A6-4BCF-9AA6-A7DDEB602E3C}" type="presOf" srcId="{937F82BE-336D-44CF-ADD0-6B069ED45141}" destId="{0D6CC12D-88F7-48D7-96F7-F82C4244414C}" srcOrd="0" destOrd="0" presId="urn:microsoft.com/office/officeart/2005/8/layout/list1"/>
    <dgm:cxn modelId="{D32A4E72-B36B-4A17-9E89-790E67E00993}" type="presParOf" srcId="{3174AA5E-8858-4958-B468-ECB92DD83EF7}" destId="{C76187F7-420B-4B48-B449-258DB1E27EFE}" srcOrd="0" destOrd="0" presId="urn:microsoft.com/office/officeart/2005/8/layout/list1"/>
    <dgm:cxn modelId="{5BA41288-7E3A-4475-97DA-6EC4E2AA84F1}" type="presParOf" srcId="{C76187F7-420B-4B48-B449-258DB1E27EFE}" destId="{2BDD57ED-353B-4755-A201-18167AC19247}" srcOrd="0" destOrd="0" presId="urn:microsoft.com/office/officeart/2005/8/layout/list1"/>
    <dgm:cxn modelId="{A04E0441-415E-47CE-A32C-49BB788D1B5E}" type="presParOf" srcId="{C76187F7-420B-4B48-B449-258DB1E27EFE}" destId="{C1E5BA43-7C65-4EAF-B97E-1C81799E7DF7}" srcOrd="1" destOrd="0" presId="urn:microsoft.com/office/officeart/2005/8/layout/list1"/>
    <dgm:cxn modelId="{DA2CAF82-D796-4B4C-BDC7-37EAEE40A104}" type="presParOf" srcId="{3174AA5E-8858-4958-B468-ECB92DD83EF7}" destId="{FB8D310B-3B45-4C84-93FF-154E3B861E47}" srcOrd="1" destOrd="0" presId="urn:microsoft.com/office/officeart/2005/8/layout/list1"/>
    <dgm:cxn modelId="{156740F2-FA73-4847-871E-A4F9F3B02DFA}" type="presParOf" srcId="{3174AA5E-8858-4958-B468-ECB92DD83EF7}" destId="{54DBA641-5884-4DC5-8B6B-191CF962814D}" srcOrd="2" destOrd="0" presId="urn:microsoft.com/office/officeart/2005/8/layout/list1"/>
    <dgm:cxn modelId="{9EF24D1F-0BEC-4303-AFD3-6976EEB037F4}" type="presParOf" srcId="{3174AA5E-8858-4958-B468-ECB92DD83EF7}" destId="{D1FE492E-2A37-4993-ADED-5F17F3A0CA8B}" srcOrd="3" destOrd="0" presId="urn:microsoft.com/office/officeart/2005/8/layout/list1"/>
    <dgm:cxn modelId="{EF8E9E00-7EBA-4BE2-9F90-9E0DEB0EA12D}" type="presParOf" srcId="{3174AA5E-8858-4958-B468-ECB92DD83EF7}" destId="{F2944AB0-E863-4F1A-9D57-EC7BE64B7B83}" srcOrd="4" destOrd="0" presId="urn:microsoft.com/office/officeart/2005/8/layout/list1"/>
    <dgm:cxn modelId="{E6325AB1-578B-4ADB-AD76-E8254D253A95}" type="presParOf" srcId="{F2944AB0-E863-4F1A-9D57-EC7BE64B7B83}" destId="{99E77D6E-750A-4D0B-9D94-6C3B671C542D}" srcOrd="0" destOrd="0" presId="urn:microsoft.com/office/officeart/2005/8/layout/list1"/>
    <dgm:cxn modelId="{38052154-B903-406C-946C-457605A402D4}" type="presParOf" srcId="{F2944AB0-E863-4F1A-9D57-EC7BE64B7B83}" destId="{01504A77-3C61-4D18-B736-B62E23A0FF4E}" srcOrd="1" destOrd="0" presId="urn:microsoft.com/office/officeart/2005/8/layout/list1"/>
    <dgm:cxn modelId="{6782FC37-3084-4E84-8C77-337E679DD3BB}" type="presParOf" srcId="{3174AA5E-8858-4958-B468-ECB92DD83EF7}" destId="{CDAC4A6D-C868-432B-9953-91C9E1B738AC}" srcOrd="5" destOrd="0" presId="urn:microsoft.com/office/officeart/2005/8/layout/list1"/>
    <dgm:cxn modelId="{2AF1CEAD-C453-4BF7-AB85-69AE55887A1D}" type="presParOf" srcId="{3174AA5E-8858-4958-B468-ECB92DD83EF7}" destId="{3EDB399E-07D8-4B61-90C4-FB0BAA65691E}" srcOrd="6" destOrd="0" presId="urn:microsoft.com/office/officeart/2005/8/layout/list1"/>
    <dgm:cxn modelId="{1A190BBD-E58C-4565-A298-D8B4EF83B7B9}" type="presParOf" srcId="{3174AA5E-8858-4958-B468-ECB92DD83EF7}" destId="{D17034C5-8209-4672-8E0E-D82D4EED8CC4}" srcOrd="7" destOrd="0" presId="urn:microsoft.com/office/officeart/2005/8/layout/list1"/>
    <dgm:cxn modelId="{2FD86BE2-2838-41E3-A696-BC8F40A3DDB9}" type="presParOf" srcId="{3174AA5E-8858-4958-B468-ECB92DD83EF7}" destId="{35E6F8D9-E286-4348-AE3E-BECCFA6B355E}" srcOrd="8" destOrd="0" presId="urn:microsoft.com/office/officeart/2005/8/layout/list1"/>
    <dgm:cxn modelId="{3E30F0C9-796E-4F0B-AF50-CB3767040DA9}" type="presParOf" srcId="{35E6F8D9-E286-4348-AE3E-BECCFA6B355E}" destId="{67445BD8-02D1-4D17-A80F-1A825D74A5A4}" srcOrd="0" destOrd="0" presId="urn:microsoft.com/office/officeart/2005/8/layout/list1"/>
    <dgm:cxn modelId="{FE3B9371-460C-45AC-82CE-249E7983F8A1}" type="presParOf" srcId="{35E6F8D9-E286-4348-AE3E-BECCFA6B355E}" destId="{8EE8D841-3897-4A74-8BA6-CCCA85D77A31}" srcOrd="1" destOrd="0" presId="urn:microsoft.com/office/officeart/2005/8/layout/list1"/>
    <dgm:cxn modelId="{825CF1F6-1F85-4812-8584-07D13465F758}" type="presParOf" srcId="{3174AA5E-8858-4958-B468-ECB92DD83EF7}" destId="{01FA62D7-FE04-43C7-9C49-4F7BE9CB06B3}" srcOrd="9" destOrd="0" presId="urn:microsoft.com/office/officeart/2005/8/layout/list1"/>
    <dgm:cxn modelId="{B467A92D-0A80-4216-918E-F1C3CBA149A8}" type="presParOf" srcId="{3174AA5E-8858-4958-B468-ECB92DD83EF7}" destId="{9CA80618-06E9-4E04-BEA8-A02A780ED3B3}" srcOrd="10" destOrd="0" presId="urn:microsoft.com/office/officeart/2005/8/layout/list1"/>
    <dgm:cxn modelId="{A4FBCF77-C013-4056-B59B-5502AC65B500}" type="presParOf" srcId="{3174AA5E-8858-4958-B468-ECB92DD83EF7}" destId="{F795CBB7-BA3E-4B32-8D38-02BA46DE0B3E}" srcOrd="11" destOrd="0" presId="urn:microsoft.com/office/officeart/2005/8/layout/list1"/>
    <dgm:cxn modelId="{25B8F87A-999D-461D-B5B8-ADFC2B364DC9}" type="presParOf" srcId="{3174AA5E-8858-4958-B468-ECB92DD83EF7}" destId="{BDB7FFC7-4637-475D-9FED-697D93D78DEE}" srcOrd="12" destOrd="0" presId="urn:microsoft.com/office/officeart/2005/8/layout/list1"/>
    <dgm:cxn modelId="{D46DF7F7-AE76-410A-A24A-D35F01EB9250}" type="presParOf" srcId="{BDB7FFC7-4637-475D-9FED-697D93D78DEE}" destId="{0D6CC12D-88F7-48D7-96F7-F82C4244414C}" srcOrd="0" destOrd="0" presId="urn:microsoft.com/office/officeart/2005/8/layout/list1"/>
    <dgm:cxn modelId="{C8F83D97-C936-4293-8AD2-DE5530EDF122}" type="presParOf" srcId="{BDB7FFC7-4637-475D-9FED-697D93D78DEE}" destId="{6D3B5A69-68C9-4C16-8100-3894897FA219}" srcOrd="1" destOrd="0" presId="urn:microsoft.com/office/officeart/2005/8/layout/list1"/>
    <dgm:cxn modelId="{7FFD3143-2DC1-45C6-BDDC-0AEDE7DAD963}" type="presParOf" srcId="{3174AA5E-8858-4958-B468-ECB92DD83EF7}" destId="{D8F64BE6-A1F2-41AB-965F-4A8E64D64010}" srcOrd="13" destOrd="0" presId="urn:microsoft.com/office/officeart/2005/8/layout/list1"/>
    <dgm:cxn modelId="{9C091BB4-D4DC-4E9C-B75D-D3292D3A3A61}" type="presParOf" srcId="{3174AA5E-8858-4958-B468-ECB92DD83EF7}" destId="{E68BD8CB-2070-4407-957D-841EBFEA4289}" srcOrd="14" destOrd="0" presId="urn:microsoft.com/office/officeart/2005/8/layout/list1"/>
    <dgm:cxn modelId="{CA867FBE-5582-47F7-82FF-4013A3D6C034}" type="presParOf" srcId="{3174AA5E-8858-4958-B468-ECB92DD83EF7}" destId="{249BE8CA-E65E-4599-B755-6C01420442D8}" srcOrd="15" destOrd="0" presId="urn:microsoft.com/office/officeart/2005/8/layout/list1"/>
    <dgm:cxn modelId="{A283E0E4-8B07-4EA1-A669-CC8185B5D2FC}" type="presParOf" srcId="{3174AA5E-8858-4958-B468-ECB92DD83EF7}" destId="{DCA43503-19C3-485B-B7B5-656B1720DE6B}" srcOrd="16" destOrd="0" presId="urn:microsoft.com/office/officeart/2005/8/layout/list1"/>
    <dgm:cxn modelId="{8726014F-E2D4-461F-AE6B-06623A396F76}" type="presParOf" srcId="{DCA43503-19C3-485B-B7B5-656B1720DE6B}" destId="{517E4D38-D839-416C-AE7E-71DA8B6053F5}" srcOrd="0" destOrd="0" presId="urn:microsoft.com/office/officeart/2005/8/layout/list1"/>
    <dgm:cxn modelId="{2B99D64C-5481-43AA-9E2F-7B61241CB6B7}" type="presParOf" srcId="{DCA43503-19C3-485B-B7B5-656B1720DE6B}" destId="{50CCFA7E-15A8-428B-9ADF-D512234049F6}" srcOrd="1" destOrd="0" presId="urn:microsoft.com/office/officeart/2005/8/layout/list1"/>
    <dgm:cxn modelId="{008F6821-C610-4ADA-9CBB-8B5DB8D1F322}" type="presParOf" srcId="{3174AA5E-8858-4958-B468-ECB92DD83EF7}" destId="{57BC0433-2943-4975-A61B-C5CE89ADC46A}" srcOrd="17" destOrd="0" presId="urn:microsoft.com/office/officeart/2005/8/layout/list1"/>
    <dgm:cxn modelId="{B31FEB17-0B3E-4671-91DB-7B032D8BD65B}" type="presParOf" srcId="{3174AA5E-8858-4958-B468-ECB92DD83EF7}" destId="{18E768A7-5ADE-428B-A627-7675A7197A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E20C6-22D8-48D2-9188-1A707226BEE3}">
      <dsp:nvSpPr>
        <dsp:cNvPr id="0" name=""/>
        <dsp:cNvSpPr/>
      </dsp:nvSpPr>
      <dsp:spPr>
        <a:xfrm>
          <a:off x="320531" y="933632"/>
          <a:ext cx="987556" cy="987556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A0664-F7F0-4B43-89DA-2C4E6E389586}">
      <dsp:nvSpPr>
        <dsp:cNvPr id="0" name=""/>
        <dsp:cNvSpPr/>
      </dsp:nvSpPr>
      <dsp:spPr>
        <a:xfrm>
          <a:off x="530994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94461-4F23-4B09-B3BA-FC4DDA45C4DB}">
      <dsp:nvSpPr>
        <dsp:cNvPr id="0" name=""/>
        <dsp:cNvSpPr/>
      </dsp:nvSpPr>
      <dsp:spPr>
        <a:xfrm>
          <a:off x="4836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Dashboard</a:t>
          </a:r>
          <a:endParaRPr lang="en-US" sz="2200" kern="1200" dirty="0"/>
        </a:p>
      </dsp:txBody>
      <dsp:txXfrm>
        <a:off x="4836" y="2228789"/>
        <a:ext cx="1618945" cy="647578"/>
      </dsp:txXfrm>
    </dsp:sp>
    <dsp:sp modelId="{E0DE8A6C-2D46-4C50-A1B0-7938134FA115}">
      <dsp:nvSpPr>
        <dsp:cNvPr id="0" name=""/>
        <dsp:cNvSpPr/>
      </dsp:nvSpPr>
      <dsp:spPr>
        <a:xfrm>
          <a:off x="2222791" y="933632"/>
          <a:ext cx="987556" cy="987556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70EB2-D846-4398-861B-BD13AC8951BE}">
      <dsp:nvSpPr>
        <dsp:cNvPr id="0" name=""/>
        <dsp:cNvSpPr/>
      </dsp:nvSpPr>
      <dsp:spPr>
        <a:xfrm>
          <a:off x="2433254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6B279-B7EE-4700-8079-3BCD19ADB6EC}">
      <dsp:nvSpPr>
        <dsp:cNvPr id="0" name=""/>
        <dsp:cNvSpPr/>
      </dsp:nvSpPr>
      <dsp:spPr>
        <a:xfrm>
          <a:off x="1907097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 err="1"/>
            <a:t>Api</a:t>
          </a:r>
          <a:r>
            <a:rPr lang="pt-BR" sz="2200" kern="1200" dirty="0"/>
            <a:t> Banco de Dados</a:t>
          </a:r>
          <a:endParaRPr lang="en-US" sz="2200" kern="1200" dirty="0"/>
        </a:p>
      </dsp:txBody>
      <dsp:txXfrm>
        <a:off x="1907097" y="2228789"/>
        <a:ext cx="1618945" cy="647578"/>
      </dsp:txXfrm>
    </dsp:sp>
    <dsp:sp modelId="{80D8B785-8745-488B-9679-B66B1FB6F38C}">
      <dsp:nvSpPr>
        <dsp:cNvPr id="0" name=""/>
        <dsp:cNvSpPr/>
      </dsp:nvSpPr>
      <dsp:spPr>
        <a:xfrm>
          <a:off x="4125052" y="933632"/>
          <a:ext cx="987556" cy="987556"/>
        </a:xfrm>
        <a:prstGeom prst="ellipse">
          <a:avLst/>
        </a:prstGeom>
        <a:solidFill>
          <a:srgbClr val="00B0F0"/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2FE96-AD2F-438B-A932-DB9BF3887CE0}">
      <dsp:nvSpPr>
        <dsp:cNvPr id="0" name=""/>
        <dsp:cNvSpPr/>
      </dsp:nvSpPr>
      <dsp:spPr>
        <a:xfrm>
          <a:off x="4335515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1311-22D3-4DDA-8565-B1CA018FCA39}">
      <dsp:nvSpPr>
        <dsp:cNvPr id="0" name=""/>
        <dsp:cNvSpPr/>
      </dsp:nvSpPr>
      <dsp:spPr>
        <a:xfrm>
          <a:off x="3809358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Foco</a:t>
          </a:r>
          <a:r>
            <a:rPr lang="pt-BR" sz="1300" kern="1200" dirty="0"/>
            <a:t> </a:t>
          </a:r>
          <a:endParaRPr lang="en-US" sz="1300" kern="1200" dirty="0"/>
        </a:p>
      </dsp:txBody>
      <dsp:txXfrm>
        <a:off x="3809358" y="2228789"/>
        <a:ext cx="1618945" cy="647578"/>
      </dsp:txXfrm>
    </dsp:sp>
    <dsp:sp modelId="{A277F4BF-9EE9-4099-89C3-94E3B7DE50A9}">
      <dsp:nvSpPr>
        <dsp:cNvPr id="0" name=""/>
        <dsp:cNvSpPr/>
      </dsp:nvSpPr>
      <dsp:spPr>
        <a:xfrm>
          <a:off x="6027313" y="933632"/>
          <a:ext cx="987556" cy="987556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DA71C-4188-4471-9190-5F9CBA80EEC4}">
      <dsp:nvSpPr>
        <dsp:cNvPr id="0" name=""/>
        <dsp:cNvSpPr/>
      </dsp:nvSpPr>
      <dsp:spPr>
        <a:xfrm>
          <a:off x="6237776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2D309-24AC-4112-968B-8D3DD6A8AFEA}">
      <dsp:nvSpPr>
        <dsp:cNvPr id="0" name=""/>
        <dsp:cNvSpPr/>
      </dsp:nvSpPr>
      <dsp:spPr>
        <a:xfrm>
          <a:off x="5711619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Responsabilidade</a:t>
          </a:r>
          <a:endParaRPr lang="en-US" sz="2200" kern="1200" dirty="0"/>
        </a:p>
      </dsp:txBody>
      <dsp:txXfrm>
        <a:off x="5711619" y="2228789"/>
        <a:ext cx="1618945" cy="647578"/>
      </dsp:txXfrm>
    </dsp:sp>
    <dsp:sp modelId="{C99A2DBC-61E7-4B26-AB48-09E22B65C117}">
      <dsp:nvSpPr>
        <dsp:cNvPr id="0" name=""/>
        <dsp:cNvSpPr/>
      </dsp:nvSpPr>
      <dsp:spPr>
        <a:xfrm>
          <a:off x="7929574" y="933632"/>
          <a:ext cx="987556" cy="987556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210E9-96B8-4C73-80D8-242A712BCF2F}">
      <dsp:nvSpPr>
        <dsp:cNvPr id="0" name=""/>
        <dsp:cNvSpPr/>
      </dsp:nvSpPr>
      <dsp:spPr>
        <a:xfrm>
          <a:off x="8140037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4C89-AE9F-442F-8974-0A7EF772FC65}">
      <dsp:nvSpPr>
        <dsp:cNvPr id="0" name=""/>
        <dsp:cNvSpPr/>
      </dsp:nvSpPr>
      <dsp:spPr>
        <a:xfrm>
          <a:off x="7613879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Gestão de tempo</a:t>
          </a:r>
          <a:endParaRPr lang="en-US" sz="2200" kern="1200" dirty="0"/>
        </a:p>
      </dsp:txBody>
      <dsp:txXfrm>
        <a:off x="7613879" y="2228789"/>
        <a:ext cx="1618945" cy="64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BD236-1149-4040-8748-0C7A10A6FC73}">
      <dsp:nvSpPr>
        <dsp:cNvPr id="0" name=""/>
        <dsp:cNvSpPr/>
      </dsp:nvSpPr>
      <dsp:spPr>
        <a:xfrm>
          <a:off x="2706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C3C55-76E2-4544-B4F6-4353B21A5291}">
      <dsp:nvSpPr>
        <dsp:cNvPr id="0" name=""/>
        <dsp:cNvSpPr/>
      </dsp:nvSpPr>
      <dsp:spPr>
        <a:xfrm>
          <a:off x="217409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Aprendizado </a:t>
          </a:r>
          <a:endParaRPr lang="en-US" sz="2300" kern="1200" dirty="0"/>
        </a:p>
      </dsp:txBody>
      <dsp:txXfrm>
        <a:off x="253347" y="1429406"/>
        <a:ext cx="1860455" cy="1155154"/>
      </dsp:txXfrm>
    </dsp:sp>
    <dsp:sp modelId="{5A651748-DB75-4454-8ABC-559394849805}">
      <dsp:nvSpPr>
        <dsp:cNvPr id="0" name=""/>
        <dsp:cNvSpPr/>
      </dsp:nvSpPr>
      <dsp:spPr>
        <a:xfrm>
          <a:off x="2364444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D654A-6F4A-4608-B76E-A4BF10EFE24E}">
      <dsp:nvSpPr>
        <dsp:cNvPr id="0" name=""/>
        <dsp:cNvSpPr/>
      </dsp:nvSpPr>
      <dsp:spPr>
        <a:xfrm>
          <a:off x="2579148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Duvidas relacionadas a códigos</a:t>
          </a:r>
          <a:endParaRPr lang="en-US" sz="2300" kern="1200" dirty="0"/>
        </a:p>
      </dsp:txBody>
      <dsp:txXfrm>
        <a:off x="2615086" y="1429406"/>
        <a:ext cx="1860455" cy="1155154"/>
      </dsp:txXfrm>
    </dsp:sp>
    <dsp:sp modelId="{2250D898-3A1B-4775-919E-49677E9853AE}">
      <dsp:nvSpPr>
        <dsp:cNvPr id="0" name=""/>
        <dsp:cNvSpPr/>
      </dsp:nvSpPr>
      <dsp:spPr>
        <a:xfrm>
          <a:off x="4726182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8E71-57A6-4E7B-9D65-2F3EF6EA8624}">
      <dsp:nvSpPr>
        <dsp:cNvPr id="0" name=""/>
        <dsp:cNvSpPr/>
      </dsp:nvSpPr>
      <dsp:spPr>
        <a:xfrm>
          <a:off x="4940886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Evolução </a:t>
          </a:r>
          <a:endParaRPr lang="en-US" sz="2300" kern="1200"/>
        </a:p>
      </dsp:txBody>
      <dsp:txXfrm>
        <a:off x="4976824" y="1429406"/>
        <a:ext cx="1860455" cy="1155154"/>
      </dsp:txXfrm>
    </dsp:sp>
    <dsp:sp modelId="{F231760A-D2FB-49BF-94D9-A5CA9EE3D89B}">
      <dsp:nvSpPr>
        <dsp:cNvPr id="0" name=""/>
        <dsp:cNvSpPr/>
      </dsp:nvSpPr>
      <dsp:spPr>
        <a:xfrm>
          <a:off x="7087920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70795-6278-40B7-BAA9-406529519203}">
      <dsp:nvSpPr>
        <dsp:cNvPr id="0" name=""/>
        <dsp:cNvSpPr/>
      </dsp:nvSpPr>
      <dsp:spPr>
        <a:xfrm>
          <a:off x="7302624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Diversão</a:t>
          </a:r>
          <a:endParaRPr lang="en-US" sz="2300" kern="1200" dirty="0"/>
        </a:p>
      </dsp:txBody>
      <dsp:txXfrm>
        <a:off x="7338562" y="1429406"/>
        <a:ext cx="1860455" cy="1155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BA641-5884-4DC5-8B6B-191CF962814D}">
      <dsp:nvSpPr>
        <dsp:cNvPr id="0" name=""/>
        <dsp:cNvSpPr/>
      </dsp:nvSpPr>
      <dsp:spPr>
        <a:xfrm>
          <a:off x="0" y="36443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5BA43-7C65-4EAF-B97E-1C81799E7DF7}">
      <dsp:nvSpPr>
        <dsp:cNvPr id="0" name=""/>
        <dsp:cNvSpPr/>
      </dsp:nvSpPr>
      <dsp:spPr>
        <a:xfrm>
          <a:off x="266700" y="10199"/>
          <a:ext cx="37338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Mateus Do Carmo</a:t>
          </a:r>
          <a:endParaRPr lang="en-US" sz="2400" kern="1200"/>
        </a:p>
      </dsp:txBody>
      <dsp:txXfrm>
        <a:off x="301285" y="44784"/>
        <a:ext cx="3664630" cy="639310"/>
      </dsp:txXfrm>
    </dsp:sp>
    <dsp:sp modelId="{3EDB399E-07D8-4B61-90C4-FB0BAA65691E}">
      <dsp:nvSpPr>
        <dsp:cNvPr id="0" name=""/>
        <dsp:cNvSpPr/>
      </dsp:nvSpPr>
      <dsp:spPr>
        <a:xfrm>
          <a:off x="0" y="145307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4A77-3C61-4D18-B736-B62E23A0FF4E}">
      <dsp:nvSpPr>
        <dsp:cNvPr id="0" name=""/>
        <dsp:cNvSpPr/>
      </dsp:nvSpPr>
      <dsp:spPr>
        <a:xfrm>
          <a:off x="266700" y="1098839"/>
          <a:ext cx="37338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Pedro Elias</a:t>
          </a:r>
          <a:endParaRPr lang="en-US" sz="2400" kern="1200"/>
        </a:p>
      </dsp:txBody>
      <dsp:txXfrm>
        <a:off x="301285" y="1133424"/>
        <a:ext cx="3664630" cy="639310"/>
      </dsp:txXfrm>
    </dsp:sp>
    <dsp:sp modelId="{9CA80618-06E9-4E04-BEA8-A02A780ED3B3}">
      <dsp:nvSpPr>
        <dsp:cNvPr id="0" name=""/>
        <dsp:cNvSpPr/>
      </dsp:nvSpPr>
      <dsp:spPr>
        <a:xfrm>
          <a:off x="0" y="254171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8D841-3897-4A74-8BA6-CCCA85D77A31}">
      <dsp:nvSpPr>
        <dsp:cNvPr id="0" name=""/>
        <dsp:cNvSpPr/>
      </dsp:nvSpPr>
      <dsp:spPr>
        <a:xfrm>
          <a:off x="266700" y="2187479"/>
          <a:ext cx="37338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Gabriel Bordin</a:t>
          </a:r>
          <a:endParaRPr lang="en-US" sz="2400" kern="1200"/>
        </a:p>
      </dsp:txBody>
      <dsp:txXfrm>
        <a:off x="301285" y="2222064"/>
        <a:ext cx="3664630" cy="639310"/>
      </dsp:txXfrm>
    </dsp:sp>
    <dsp:sp modelId="{E68BD8CB-2070-4407-957D-841EBFEA4289}">
      <dsp:nvSpPr>
        <dsp:cNvPr id="0" name=""/>
        <dsp:cNvSpPr/>
      </dsp:nvSpPr>
      <dsp:spPr>
        <a:xfrm>
          <a:off x="0" y="363035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5A69-68C9-4C16-8100-3894897FA219}">
      <dsp:nvSpPr>
        <dsp:cNvPr id="0" name=""/>
        <dsp:cNvSpPr/>
      </dsp:nvSpPr>
      <dsp:spPr>
        <a:xfrm>
          <a:off x="266700" y="3276119"/>
          <a:ext cx="37338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Luigi Ceolin</a:t>
          </a:r>
          <a:endParaRPr lang="en-US" sz="2400" kern="1200"/>
        </a:p>
      </dsp:txBody>
      <dsp:txXfrm>
        <a:off x="301285" y="3310704"/>
        <a:ext cx="3664630" cy="639310"/>
      </dsp:txXfrm>
    </dsp:sp>
    <dsp:sp modelId="{18E768A7-5ADE-428B-A627-7675A7197A2D}">
      <dsp:nvSpPr>
        <dsp:cNvPr id="0" name=""/>
        <dsp:cNvSpPr/>
      </dsp:nvSpPr>
      <dsp:spPr>
        <a:xfrm>
          <a:off x="0" y="471899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CFA7E-15A8-428B-9ADF-D512234049F6}">
      <dsp:nvSpPr>
        <dsp:cNvPr id="0" name=""/>
        <dsp:cNvSpPr/>
      </dsp:nvSpPr>
      <dsp:spPr>
        <a:xfrm>
          <a:off x="266700" y="4364759"/>
          <a:ext cx="3733800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Larrisa Gouveia</a:t>
          </a:r>
          <a:endParaRPr lang="en-US" sz="2400" kern="1200"/>
        </a:p>
      </dsp:txBody>
      <dsp:txXfrm>
        <a:off x="301285" y="4399344"/>
        <a:ext cx="36646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rão de tecelagem preto em uma forma curva">
            <a:extLst>
              <a:ext uri="{FF2B5EF4-FFF2-40B4-BE49-F238E27FC236}">
                <a16:creationId xmlns:a16="http://schemas.microsoft.com/office/drawing/2014/main" id="{444D77CF-3C8E-E127-2BF4-B57CF9F51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75" b="7875"/>
          <a:stretch/>
        </p:blipFill>
        <p:spPr>
          <a:xfrm>
            <a:off x="-91440" y="0"/>
            <a:ext cx="12283440" cy="685642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D5BC90-3567-C324-0E1B-628A8FAF0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579" y="2922373"/>
            <a:ext cx="6095999" cy="13174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400" dirty="0"/>
              <a:t>Projeto Individual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6E763-A245-A9A8-F2E9-371FB8599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092" y="4239866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Lucas Navasconi / RA:03221009</a:t>
            </a:r>
          </a:p>
          <a:p>
            <a:pPr algn="ctr"/>
            <a:endParaRPr lang="pt-B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59722F8-D958-B09E-355B-E5CDCC3F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48" y="3960586"/>
            <a:ext cx="1179504" cy="12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Oval 41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B5F78-A668-F6F2-9DFA-B669756A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Contexto</a:t>
            </a:r>
            <a:r>
              <a:rPr lang="en-US" dirty="0"/>
              <a:t> </a:t>
            </a:r>
          </a:p>
        </p:txBody>
      </p:sp>
      <p:pic>
        <p:nvPicPr>
          <p:cNvPr id="11" name="Imagem 10" descr="Uma imagem contendo pessoa, esporte, edifício, jovem&#10;&#10;Descrição gerada automaticamente">
            <a:extLst>
              <a:ext uri="{FF2B5EF4-FFF2-40B4-BE49-F238E27FC236}">
                <a16:creationId xmlns:a16="http://schemas.microsoft.com/office/drawing/2014/main" id="{94A76C24-8CBD-852E-35E1-1619A2D1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66"/>
            <a:ext cx="6096000" cy="3647294"/>
          </a:xfrm>
          <a:prstGeom prst="rect">
            <a:avLst/>
          </a:prstGeom>
        </p:spPr>
      </p:pic>
      <p:pic>
        <p:nvPicPr>
          <p:cNvPr id="9" name="Gráfico 8" descr="Documento com preenchimento sólido">
            <a:extLst>
              <a:ext uri="{FF2B5EF4-FFF2-40B4-BE49-F238E27FC236}">
                <a16:creationId xmlns:a16="http://schemas.microsoft.com/office/drawing/2014/main" id="{9D8E97B9-6DE5-3450-E2B6-CB8CFFEB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5658" y="2916736"/>
            <a:ext cx="917342" cy="10229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Grupo de pessoas jogando futebol em um campo&#10;&#10;Descrição gerada automaticamente">
            <a:extLst>
              <a:ext uri="{FF2B5EF4-FFF2-40B4-BE49-F238E27FC236}">
                <a16:creationId xmlns:a16="http://schemas.microsoft.com/office/drawing/2014/main" id="{087C6231-ADAE-D204-3894-565D6BBFA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72" y="3680458"/>
            <a:ext cx="6130428" cy="3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10EEC-52D4-B4AD-CC34-EC3C0E77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pt-BR" sz="4000" dirty="0"/>
              <a:t>Organização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8EB6984-D1FE-16A4-E0C2-85703EC9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r>
              <a:rPr lang="pt-BR" sz="5400" dirty="0" err="1"/>
              <a:t>Trello</a:t>
            </a:r>
            <a:endParaRPr lang="pt-BR" sz="5400" dirty="0"/>
          </a:p>
          <a:p>
            <a:r>
              <a:rPr lang="pt-BR" sz="5400" dirty="0"/>
              <a:t>GitHub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Manual estrutura de tópicos">
            <a:extLst>
              <a:ext uri="{FF2B5EF4-FFF2-40B4-BE49-F238E27FC236}">
                <a16:creationId xmlns:a16="http://schemas.microsoft.com/office/drawing/2014/main" id="{349EA6B8-1B53-65EA-0B57-1E98ED0D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16075" y="1890308"/>
            <a:ext cx="3077384" cy="30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22CB55-5302-44C2-9B35-AF3C6DA7C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Oval 3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8FDD60-C60A-881A-1071-D584A833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60" y="275492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Site 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Gráfico 12" descr="Mundo estrutura de tópicos">
            <a:extLst>
              <a:ext uri="{FF2B5EF4-FFF2-40B4-BE49-F238E27FC236}">
                <a16:creationId xmlns:a16="http://schemas.microsoft.com/office/drawing/2014/main" id="{D27276D8-C728-D548-FFA6-0E898B98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745891" y="3017778"/>
            <a:ext cx="971155" cy="1057002"/>
          </a:xfrm>
          <a:prstGeom prst="rect">
            <a:avLst/>
          </a:prstGeom>
        </p:spPr>
      </p:pic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64E25516-1CD9-D4B9-41F9-652A2AFF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1076" y="1567257"/>
            <a:ext cx="3606800" cy="417576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47A71419-B610-56AF-1413-EE4095A6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35" y="2812619"/>
            <a:ext cx="1702481" cy="12311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AD4A-2099-4110-9BD5-34210D8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Banco de dados </a:t>
            </a:r>
          </a:p>
        </p:txBody>
      </p:sp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7FFFDB6F-3A04-6D8B-A769-06838E20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1183640"/>
            <a:ext cx="914400" cy="914400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0712566-43EF-A338-A9AC-867D424C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6400" y="2629582"/>
            <a:ext cx="6983951" cy="3334338"/>
          </a:xfrm>
        </p:spPr>
      </p:pic>
    </p:spTree>
    <p:extLst>
      <p:ext uri="{BB962C8B-B14F-4D97-AF65-F5344CB8AC3E}">
        <p14:creationId xmlns:p14="http://schemas.microsoft.com/office/powerpoint/2010/main" val="354476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CCFCE-CC57-A374-8EE6-D052C0C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Desafios / Valores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C66E251-DAA1-D8C5-87E3-3F53EBC35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31369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Na mosca com preenchimento sólido">
            <a:extLst>
              <a:ext uri="{FF2B5EF4-FFF2-40B4-BE49-F238E27FC236}">
                <a16:creationId xmlns:a16="http://schemas.microsoft.com/office/drawing/2014/main" id="{9DD9D687-A4F2-C9F7-27B3-D2499F4C7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90000" y="7393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B72B06-322F-8C1D-4307-434CB02A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CONCLUSÃO </a:t>
            </a:r>
            <a:r>
              <a:rPr lang="pt-BR" dirty="0"/>
              <a:t>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0D955C-1DD8-20A3-722D-2514EB5B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3637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Concluído com preenchimento sólido">
            <a:extLst>
              <a:ext uri="{FF2B5EF4-FFF2-40B4-BE49-F238E27FC236}">
                <a16:creationId xmlns:a16="http://schemas.microsoft.com/office/drawing/2014/main" id="{C035919F-1A12-110A-5411-9AC1F73CB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320" y="790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FD7815-2230-30DD-0DB7-BE10D8A8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Agradecimentos 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080D74E-C4FB-308F-A8CE-13E4DBFE1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57466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Gesto de paz com preenchimento sólido">
            <a:extLst>
              <a:ext uri="{FF2B5EF4-FFF2-40B4-BE49-F238E27FC236}">
                <a16:creationId xmlns:a16="http://schemas.microsoft.com/office/drawing/2014/main" id="{52F91DAF-11AD-93F1-DCF3-6FC8AF422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2603" y="3722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FA215-1E20-703C-92DB-30960D54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76" y="1301646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Obrigada</a:t>
            </a:r>
            <a:r>
              <a:rPr lang="en-US" sz="4000" dirty="0"/>
              <a:t> pela </a:t>
            </a:r>
            <a:r>
              <a:rPr lang="en-US" sz="4000" dirty="0" err="1"/>
              <a:t>atenção</a:t>
            </a:r>
            <a:r>
              <a:rPr lang="en-US" sz="4000" dirty="0"/>
              <a:t>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Marca de verificação do selo com preenchimento sólido">
            <a:extLst>
              <a:ext uri="{FF2B5EF4-FFF2-40B4-BE49-F238E27FC236}">
                <a16:creationId xmlns:a16="http://schemas.microsoft.com/office/drawing/2014/main" id="{827DB860-F2DD-1619-B77A-082585C3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125" y="2568136"/>
            <a:ext cx="1721727" cy="1721727"/>
          </a:xfrm>
          <a:prstGeom prst="rect">
            <a:avLst/>
          </a:prstGeom>
        </p:spPr>
      </p:pic>
      <p:pic>
        <p:nvPicPr>
          <p:cNvPr id="5" name="Espaço Reservado para Conteúdo 4" descr="Área de Transferência Marcada com preenchimento sólido">
            <a:extLst>
              <a:ext uri="{FF2B5EF4-FFF2-40B4-BE49-F238E27FC236}">
                <a16:creationId xmlns:a16="http://schemas.microsoft.com/office/drawing/2014/main" id="{D17FE4F7-9956-C758-996B-19A98502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0585" y="2603224"/>
            <a:ext cx="1658003" cy="165800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46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PortalVTI</vt:lpstr>
      <vt:lpstr>Projeto Individual  </vt:lpstr>
      <vt:lpstr>Contexto </vt:lpstr>
      <vt:lpstr>Organização</vt:lpstr>
      <vt:lpstr>Site   </vt:lpstr>
      <vt:lpstr>Modelagem Banco de dados </vt:lpstr>
      <vt:lpstr>Desafios / Valores </vt:lpstr>
      <vt:lpstr>CONCLUSÃO  </vt:lpstr>
      <vt:lpstr>Agradecimentos </vt:lpstr>
      <vt:lpstr>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 </dc:title>
  <dc:creator>LUCAS DE OLIVEIRA NAVASCONI .</dc:creator>
  <cp:lastModifiedBy>LUCAS DE OLIVEIRA NAVASCONI .</cp:lastModifiedBy>
  <cp:revision>9</cp:revision>
  <dcterms:created xsi:type="dcterms:W3CDTF">2022-06-06T16:56:42Z</dcterms:created>
  <dcterms:modified xsi:type="dcterms:W3CDTF">2022-09-06T13:33:58Z</dcterms:modified>
</cp:coreProperties>
</file>