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computer-science/just-in-time-compi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LÓGICA DE PROGRAMAÇÃO 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Profº robson B Souza</a:t>
            </a:r>
          </a:p>
          <a:p>
            <a:r>
              <a:rPr lang="pt-BR" dirty="0" err="1"/>
              <a:t>Profº</a:t>
            </a:r>
            <a:r>
              <a:rPr lang="pt-BR" dirty="0"/>
              <a:t> LUCAS PAIVA</a:t>
            </a:r>
          </a:p>
          <a:p>
            <a:r>
              <a:rPr lang="pt-BR" dirty="0"/>
              <a:t>AULA 02 e 03 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623710"/>
            <a:ext cx="9905999" cy="427440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Crie um programa que leia duas variáveis inteiras,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multiplique cada uma delas por 1 bilhão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e mostre o resultado de cada multiplicação na tela.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E111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A) Teste o programa colocando como entrada os números 1 e 2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8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0B94F8-16D6-A70A-FA30-E075731E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3" y="1422401"/>
            <a:ext cx="10640713" cy="41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623711"/>
            <a:ext cx="9905999" cy="1596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Crie um programa para ler 3 notas e mostrar a média delas.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2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0406B-D54B-F7C2-DFDD-7EB829E0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149"/>
            <a:ext cx="9905998" cy="1478570"/>
          </a:xfrm>
        </p:spPr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A128-F375-F764-10E3-5ACF7DB8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4885"/>
            <a:ext cx="9905999" cy="5456965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pt-BR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#include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&lt;stdio.h&gt;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()  </a:t>
            </a:r>
            <a:r>
              <a:rPr lang="pt-BR" b="0" i="0" dirty="0">
                <a:solidFill>
                  <a:srgbClr val="999999"/>
                </a:solidFill>
                <a:effectLst/>
                <a:latin typeface="verdana" panose="020B0604030504040204" pitchFamily="34" charset="0"/>
              </a:rPr>
              <a:t>/*função principal*/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lang="pt-BR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soma,nota1,nota2,nota3,media;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 soma=0;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 media=0;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"\t Digite a 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[1]ª 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 nota : 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);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scanf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"%f"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&amp;nota1)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b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</a:b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"\t Digite a 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[2]ª 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 nota : 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);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scanf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"%f"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&amp;nota2)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b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</a:b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"\t Digite a 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[3]ª 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 nota : 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);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scanf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"%f"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&amp;nota3)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b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</a:b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      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soma=nota1+nota2+nota3;</a:t>
            </a: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       media=soma/3;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    </a:t>
            </a:r>
            <a:b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 err="1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"Media = %.1f "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pt-BR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</a:rPr>
              <a:t>media )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pPr algn="l"/>
            <a:b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</a:br>
            <a:r>
              <a:rPr lang="pt-BR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pt-BR" b="0" i="0" dirty="0">
                <a:solidFill>
                  <a:srgbClr val="0C343D"/>
                </a:solidFill>
                <a:effectLst/>
                <a:latin typeface="verdana" panose="020B0604030504040204" pitchFamily="34" charset="0"/>
              </a:rPr>
              <a:t> 0;</a:t>
            </a:r>
            <a:endParaRPr lang="pt-BR" b="0" i="0" dirty="0">
              <a:solidFill>
                <a:srgbClr val="292929"/>
              </a:solidFill>
              <a:effectLst/>
              <a:latin typeface="verdana" panose="020B060403050404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82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F9115-4B2F-F4A4-5885-18E6C3E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7186"/>
            <a:ext cx="9905998" cy="4243628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rgbClr val="FF0000"/>
                </a:solidFill>
              </a:rPr>
              <a:t>BORA FAZER UM JOGO!</a:t>
            </a:r>
          </a:p>
        </p:txBody>
      </p:sp>
    </p:spTree>
    <p:extLst>
      <p:ext uri="{BB962C8B-B14F-4D97-AF65-F5344CB8AC3E}">
        <p14:creationId xmlns:p14="http://schemas.microsoft.com/office/powerpoint/2010/main" val="214386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Todo programa é um conjunto de instruções, seja um programa que some dois números, seja um envio de solicitação pela internet. Compiladores e interpretadores recebem código legível por seres humanos e convertem-no para código de máquina, legível pelo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2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Compilada e Linguagem Interpretada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 uma linguagem compilada, a máquina de destino traduz o programa diretamente. Em uma linguagem interpretada, o código fonte não é traduzido diretamente pela máquina de destino. Em vez disso, um programa </a:t>
            </a:r>
            <a:r>
              <a:rPr lang="pt-BR" b="0" i="1" dirty="0">
                <a:effectLst/>
                <a:latin typeface="inherit"/>
              </a:rPr>
              <a:t>diferent</a:t>
            </a:r>
            <a:r>
              <a:rPr lang="pt-BR" b="0" i="1" dirty="0">
                <a:effectLst/>
                <a:latin typeface="Lato" panose="020F0502020204030203" pitchFamily="34" charset="0"/>
              </a:rPr>
              <a:t>e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o interpretador, lê e executa 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26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Compilada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pt-BR" b="1" i="0" dirty="0">
                <a:effectLst/>
                <a:latin typeface="inherit"/>
              </a:rPr>
              <a:t>Linguagens compiladas</a:t>
            </a:r>
            <a:endParaRPr lang="pt-BR" b="1" i="0" dirty="0">
              <a:effectLst/>
              <a:latin typeface="-apple-system"/>
            </a:endParaRPr>
          </a:p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As linguagens compiladas são convertidas diretamente na máquina em um código de máquina que o processador pode executar. Como resultado, elas tendem a ser mais rápidas e mais eficientes em sua execução do que as linguagens interpretadas. Elas também dão ao desenvolvedor mais controle sobre alguns aspectos do hardware, como o gerenciamento da memória e o uso da CPU.</a:t>
            </a:r>
          </a:p>
        </p:txBody>
      </p:sp>
    </p:spTree>
    <p:extLst>
      <p:ext uri="{BB962C8B-B14F-4D97-AF65-F5344CB8AC3E}">
        <p14:creationId xmlns:p14="http://schemas.microsoft.com/office/powerpoint/2010/main" val="212851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Interpretada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Os interpretadores passam por um programa linha por linha e executam cada comando. Aqui, se o autor decidir que quer usar um tipo diferente de óleo de oliva, só precisaria remover o antigo e adicionar o novo. Seu amigo tradutor poderia informar isso a você quando a mudança acontecesse.</a:t>
            </a:r>
          </a:p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Linguagens interpretadas, antigamente, eram significativamente mais lentas do que as linguagens compiladas. Porém, com o desenvolvimento da </a:t>
            </a:r>
            <a:r>
              <a:rPr lang="pt-BR" b="0" i="0" u="sng" dirty="0">
                <a:effectLst/>
                <a:latin typeface="Lato" panose="020F0502020204030203" pitchFamily="34" charset="0"/>
                <a:hlinkClick r:id="rId2"/>
              </a:rPr>
              <a:t>compilação </a:t>
            </a:r>
            <a:r>
              <a:rPr lang="pt-BR" b="0" i="0" u="sng" dirty="0" err="1">
                <a:effectLst/>
                <a:latin typeface="Lato" panose="020F0502020204030203" pitchFamily="34" charset="0"/>
                <a:hlinkClick r:id="rId2"/>
              </a:rPr>
              <a:t>just</a:t>
            </a:r>
            <a:r>
              <a:rPr lang="pt-BR" b="0" i="0" u="sng" dirty="0">
                <a:effectLst/>
                <a:latin typeface="Lato" panose="020F0502020204030203" pitchFamily="34" charset="0"/>
                <a:hlinkClick r:id="rId2"/>
              </a:rPr>
              <a:t>-</a:t>
            </a:r>
            <a:r>
              <a:rPr lang="pt-BR" b="0" i="0" u="sng" dirty="0" err="1">
                <a:effectLst/>
                <a:latin typeface="Lato" panose="020F0502020204030203" pitchFamily="34" charset="0"/>
                <a:hlinkClick r:id="rId2"/>
              </a:rPr>
              <a:t>in-time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essa distância vem diminuindo.</a:t>
            </a:r>
          </a:p>
        </p:txBody>
      </p:sp>
    </p:spTree>
    <p:extLst>
      <p:ext uri="{BB962C8B-B14F-4D97-AF65-F5344CB8AC3E}">
        <p14:creationId xmlns:p14="http://schemas.microsoft.com/office/powerpoint/2010/main" val="16979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Variáveis (char, byte, </a:t>
            </a: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int</a:t>
            </a: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, </a:t>
            </a: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float</a:t>
            </a: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, </a:t>
            </a: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double</a:t>
            </a: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, </a:t>
            </a: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string</a:t>
            </a: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Espaço de memória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char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8bits ASCI 'A', 'b', '1' em C "%c"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byte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8bits Binário, 5, 3, -1, 5 em C "%i", "%d"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int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32 ou 64bits Binário 45687, -32446 em C "%i", "%d"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float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128 ou 256 bits Binário, ponto flutuante 3.14, -32.446 em C "%f"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double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256, 512 bits Binário, ponto flutuante 456.87, -3.2446 em C "%f"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E1116"/>
                </a:solidFill>
                <a:effectLst/>
                <a:latin typeface="-apple-system"/>
              </a:rPr>
              <a:t>string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 256 Bytes ASCI "Coisa", "teste 1", "teste 2" em C "%s"</a:t>
            </a:r>
          </a:p>
        </p:txBody>
      </p:sp>
    </p:spTree>
    <p:extLst>
      <p:ext uri="{BB962C8B-B14F-4D97-AF65-F5344CB8AC3E}">
        <p14:creationId xmlns:p14="http://schemas.microsoft.com/office/powerpoint/2010/main" val="17164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Constantes ('A','b','1', 5, 3.5, "Texto")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Variáveis de quaisquer tipos utilizadas durante o programa ou definidas inicialmente sempre em maiúsculas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'A', 'b', 2, 5, 3.14, "Amparo"</a:t>
            </a:r>
          </a:p>
        </p:txBody>
      </p:sp>
    </p:spTree>
    <p:extLst>
      <p:ext uri="{BB962C8B-B14F-4D97-AF65-F5344CB8AC3E}">
        <p14:creationId xmlns:p14="http://schemas.microsoft.com/office/powerpoint/2010/main" val="62379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Operados aritméticos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4405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0E1116"/>
                </a:solidFill>
                <a:effectLst/>
                <a:latin typeface="-apple-system"/>
              </a:rPr>
              <a:t>.Aritméticos (+, -, *, /, **, //)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(+) mais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(-) Menos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(*) vezes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(/) Dividido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(%) Resto de divisão inteira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(**) Potência ou </a:t>
            </a:r>
            <a:r>
              <a:rPr lang="pt-BR" b="0" i="0" dirty="0" err="1">
                <a:solidFill>
                  <a:srgbClr val="0E1116"/>
                </a:solidFill>
                <a:effectLst/>
                <a:latin typeface="-apple-system"/>
              </a:rPr>
              <a:t>Pow</a:t>
            </a: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106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440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(&gt;) Maior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(&lt;) Menor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(&gt;=) Maior ou igual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(&lt;=) Manor ou igual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(==) igual (Comparação)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(!=) diferente (comparação)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(&amp;&amp;) E </a:t>
            </a:r>
            <a:r>
              <a:rPr lang="pt-BR" b="0" i="0" dirty="0" err="1">
                <a:solidFill>
                  <a:srgbClr val="0E1116"/>
                </a:solidFill>
                <a:effectLst/>
                <a:latin typeface="-apple-system"/>
              </a:rPr>
              <a:t>And</a:t>
            </a:r>
            <a:endParaRPr lang="pt-BR" b="0" i="0" dirty="0">
              <a:solidFill>
                <a:srgbClr val="0E111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(||) OU 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E1116"/>
                </a:solidFill>
                <a:effectLst/>
                <a:latin typeface="-apple-system"/>
              </a:rPr>
              <a:t>(!) Não</a:t>
            </a:r>
          </a:p>
        </p:txBody>
      </p:sp>
    </p:spTree>
    <p:extLst>
      <p:ext uri="{BB962C8B-B14F-4D97-AF65-F5344CB8AC3E}">
        <p14:creationId xmlns:p14="http://schemas.microsoft.com/office/powerpoint/2010/main" val="155160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236</TotalTime>
  <Words>703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Adobe Gothic Std B</vt:lpstr>
      <vt:lpstr>-apple-system</vt:lpstr>
      <vt:lpstr>Arial</vt:lpstr>
      <vt:lpstr>inherit</vt:lpstr>
      <vt:lpstr>Lato</vt:lpstr>
      <vt:lpstr>Tw Cen MT</vt:lpstr>
      <vt:lpstr>Verdana</vt:lpstr>
      <vt:lpstr>Circuito</vt:lpstr>
      <vt:lpstr>LÓGICA DE PROGRAMAÇÃO E ALGORITMOS</vt:lpstr>
      <vt:lpstr>Linguagem de Programação</vt:lpstr>
      <vt:lpstr>Linguagem Compilada e Linguagem Interpretada</vt:lpstr>
      <vt:lpstr>Linguagem Compilada</vt:lpstr>
      <vt:lpstr>Linguagem Interpretada</vt:lpstr>
      <vt:lpstr>Variáveis</vt:lpstr>
      <vt:lpstr>constantes</vt:lpstr>
      <vt:lpstr>Operados aritméticos </vt:lpstr>
      <vt:lpstr>Operados lógicos</vt:lpstr>
      <vt:lpstr>Desafio 1</vt:lpstr>
      <vt:lpstr>Apresentação do PowerPoint</vt:lpstr>
      <vt:lpstr>exercício</vt:lpstr>
      <vt:lpstr>Resolução</vt:lpstr>
      <vt:lpstr>BORA FAZER UM JOGO!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Robson Bacchin de Souza</cp:lastModifiedBy>
  <cp:revision>16</cp:revision>
  <dcterms:created xsi:type="dcterms:W3CDTF">2023-11-26T19:49:14Z</dcterms:created>
  <dcterms:modified xsi:type="dcterms:W3CDTF">2024-03-05T16:04:47Z</dcterms:modified>
</cp:coreProperties>
</file>