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1" r:id="rId4"/>
    <p:sldId id="257" r:id="rId5"/>
    <p:sldId id="262" r:id="rId6"/>
    <p:sldId id="263" r:id="rId7"/>
    <p:sldId id="264" r:id="rId8"/>
    <p:sldId id="258" r:id="rId9"/>
    <p:sldId id="260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501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68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35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73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77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5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61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8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59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E254-0864-42E5-8DE5-95E73B93F34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214438"/>
            <a:ext cx="9802958" cy="2387600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LÓGICA DE PROGRAMAÇÃO 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Profº robson B Souza</a:t>
            </a:r>
          </a:p>
          <a:p>
            <a:r>
              <a:rPr lang="pt-BR" dirty="0" err="1"/>
              <a:t>Profº</a:t>
            </a:r>
            <a:r>
              <a:rPr lang="pt-BR" dirty="0"/>
              <a:t> LUCAS PAIVA</a:t>
            </a:r>
          </a:p>
          <a:p>
            <a:r>
              <a:rPr lang="pt-BR" dirty="0"/>
              <a:t> Senai jaguariúna/sp</a:t>
            </a:r>
          </a:p>
        </p:txBody>
      </p:sp>
    </p:spTree>
    <p:extLst>
      <p:ext uri="{BB962C8B-B14F-4D97-AF65-F5344CB8AC3E}">
        <p14:creationId xmlns:p14="http://schemas.microsoft.com/office/powerpoint/2010/main" val="12392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BBEE3-6EEC-4886-BD90-DC0966F8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674" y="266826"/>
            <a:ext cx="9905998" cy="1478570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EDCEF8-0276-4898-8B2B-282E29AC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24" y="1301262"/>
            <a:ext cx="10984522" cy="512298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que são algoritmos e explique como eles estão envolvidos em tarefas que realizamos no nosso dia a dia.</a:t>
            </a:r>
          </a:p>
          <a:p>
            <a:r>
              <a:rPr lang="pt-BR" dirty="0"/>
              <a:t>Quais elementos a descrição precisa ter para ser considerada um algoritmo?</a:t>
            </a:r>
          </a:p>
          <a:p>
            <a:r>
              <a:rPr lang="pt-BR" dirty="0"/>
              <a:t>A rotina abaixo é considerada um algoritmo ou não?</a:t>
            </a:r>
          </a:p>
          <a:p>
            <a:r>
              <a:rPr lang="pt-BR" dirty="0"/>
              <a:t>Enviar uma carta</a:t>
            </a:r>
          </a:p>
          <a:p>
            <a:pPr marL="0" indent="0">
              <a:buNone/>
            </a:pPr>
            <a:r>
              <a:rPr lang="pt-BR" b="1" i="1" dirty="0"/>
              <a:t>Início</a:t>
            </a:r>
          </a:p>
          <a:p>
            <a:pPr marL="0" indent="0">
              <a:buNone/>
            </a:pPr>
            <a:r>
              <a:rPr lang="pt-BR" b="1" i="1" dirty="0"/>
              <a:t>1. colocar o selo</a:t>
            </a:r>
          </a:p>
          <a:p>
            <a:pPr marL="0" indent="0">
              <a:buNone/>
            </a:pPr>
            <a:r>
              <a:rPr lang="pt-BR" b="1" i="1" dirty="0"/>
              <a:t>2. pegar a carta;</a:t>
            </a:r>
          </a:p>
          <a:p>
            <a:pPr marL="0" indent="0">
              <a:buNone/>
            </a:pPr>
            <a:r>
              <a:rPr lang="pt-BR" b="1" i="1" dirty="0"/>
              <a:t>3. colocar em um envelope;</a:t>
            </a:r>
          </a:p>
          <a:p>
            <a:pPr marL="0" indent="0">
              <a:buNone/>
            </a:pPr>
            <a:r>
              <a:rPr lang="pt-BR" b="1" i="1" dirty="0"/>
              <a:t>4. entregar no correio;</a:t>
            </a:r>
          </a:p>
          <a:p>
            <a:pPr marL="0" indent="0">
              <a:buNone/>
            </a:pPr>
            <a:r>
              <a:rPr lang="pt-BR" b="1" i="1" dirty="0"/>
              <a:t>Fim</a:t>
            </a:r>
          </a:p>
          <a:p>
            <a:r>
              <a:rPr lang="pt-BR" dirty="0"/>
              <a:t>Crie um algoritmo que representa a preparação de um bolo de chocolate.</a:t>
            </a:r>
          </a:p>
          <a:p>
            <a:r>
              <a:rPr lang="pt-BR" dirty="0"/>
              <a:t>Crie um algoritmo que representa a ida ao supermercado.</a:t>
            </a:r>
          </a:p>
        </p:txBody>
      </p:sp>
    </p:spTree>
    <p:extLst>
      <p:ext uri="{BB962C8B-B14F-4D97-AF65-F5344CB8AC3E}">
        <p14:creationId xmlns:p14="http://schemas.microsoft.com/office/powerpoint/2010/main" val="400313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D77F7-7823-4D3C-A3CB-91180790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39262"/>
            <a:ext cx="9905999" cy="5967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/>
              <a:t>Objetivo:</a:t>
            </a:r>
          </a:p>
          <a:p>
            <a:r>
              <a:rPr lang="pt-BR" dirty="0"/>
              <a:t>Proporcionar capacidades básicas e socioemocionais que permitem desenvolver algoritmos, por meio de lógica de programação e versionamento, para resolução de problemas.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112EA4-9782-4170-8CB4-CB258906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321" y="3155997"/>
            <a:ext cx="383911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4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BBE6B-CAA1-42F5-8206-35805528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Conteúdo das aulas</a:t>
            </a:r>
          </a:p>
        </p:txBody>
      </p:sp>
      <p:pic>
        <p:nvPicPr>
          <p:cNvPr id="2052" name="Picture 4" descr="GitHub Logo and symbol, meaning, history, PNG, brand">
            <a:extLst>
              <a:ext uri="{FF2B5EF4-FFF2-40B4-BE49-F238E27FC236}">
                <a16:creationId xmlns:a16="http://schemas.microsoft.com/office/drawing/2014/main" id="{1A6B08B8-4F7B-41D0-B1A9-56F91CF1E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08436"/>
            <a:ext cx="4947138" cy="27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45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algoritmo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algoritmo é um conjunto de instruções passo a passo para realizar uma tarefa ou resolver um problema específico. Ele é uma sequência finita e não ambígua de instruções ou regras que levam a uma solução para um problema em um número finito de etapas. Em outras palavras, um algoritmo é um procedimento ou conjunto de regras bem definidas que guiam a execução de uma tarefa.</a:t>
            </a:r>
          </a:p>
        </p:txBody>
      </p:sp>
    </p:spTree>
    <p:extLst>
      <p:ext uri="{BB962C8B-B14F-4D97-AF65-F5344CB8AC3E}">
        <p14:creationId xmlns:p14="http://schemas.microsoft.com/office/powerpoint/2010/main" val="233321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CDF1D-A078-4F1B-94AE-41E0F23D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da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E7C59-DC59-46AB-9CBD-340B3852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734" y="2097088"/>
            <a:ext cx="7322650" cy="3989995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solidFill>
                  <a:srgbClr val="4D4C4C"/>
                </a:solidFill>
                <a:effectLst/>
                <a:latin typeface="system-ui"/>
              </a:rPr>
              <a:t>A história dos algoritmos é longa e começou muito antes da invenção do computador moderno. A palavra "algoritmo" vem de "al-</a:t>
            </a:r>
            <a:r>
              <a:rPr lang="pt-BR" b="0" i="0" dirty="0" err="1">
                <a:solidFill>
                  <a:srgbClr val="4D4C4C"/>
                </a:solidFill>
                <a:effectLst/>
                <a:latin typeface="system-ui"/>
              </a:rPr>
              <a:t>Khwārizmī</a:t>
            </a:r>
            <a:r>
              <a:rPr lang="pt-BR" b="0" i="0" dirty="0">
                <a:solidFill>
                  <a:srgbClr val="4D4C4C"/>
                </a:solidFill>
                <a:effectLst/>
                <a:latin typeface="system-ui"/>
              </a:rPr>
              <a:t>", o nome de um matemático persa que escreveu extensivamente sobre matemática e astronomia.</a:t>
            </a:r>
          </a:p>
          <a:p>
            <a:pPr algn="l"/>
            <a:r>
              <a:rPr lang="pt-BR" b="0" i="0" dirty="0">
                <a:solidFill>
                  <a:srgbClr val="4D4C4C"/>
                </a:solidFill>
                <a:effectLst/>
                <a:latin typeface="system-ui"/>
              </a:rPr>
              <a:t>Esse pensador e cientista do século IX foi um dos pioneiros no uso de procedimentos “passo a passo” para resolver problemas matemáticos.</a:t>
            </a:r>
          </a:p>
          <a:p>
            <a:endParaRPr lang="pt-BR" dirty="0"/>
          </a:p>
        </p:txBody>
      </p:sp>
      <p:pic>
        <p:nvPicPr>
          <p:cNvPr id="3076" name="Picture 4" descr="Algorithms, Algebra &amp; Astronomy: Muhammad ibn Musa Al-Khwarizmi">
            <a:extLst>
              <a:ext uri="{FF2B5EF4-FFF2-40B4-BE49-F238E27FC236}">
                <a16:creationId xmlns:a16="http://schemas.microsoft.com/office/drawing/2014/main" id="{C3F7F899-FD80-4BDC-854F-3CB0B18F8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4" y="2097088"/>
            <a:ext cx="3612669" cy="37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03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6FB9AD-781A-49B1-8515-BF33874F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08964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b="0" i="0" dirty="0">
                <a:solidFill>
                  <a:srgbClr val="4D4C4C"/>
                </a:solidFill>
                <a:effectLst/>
                <a:latin typeface="system-ui"/>
              </a:rPr>
              <a:t>No século XIX, com a invenção das primeiras máquinas mecânicas de computação, os algoritmos começaram a ser usados para controlar o funcionamento desses equipamentos.</a:t>
            </a:r>
          </a:p>
          <a:p>
            <a:pPr algn="l"/>
            <a:r>
              <a:rPr lang="pt-BR" b="0" i="0" dirty="0">
                <a:solidFill>
                  <a:srgbClr val="4D4C4C"/>
                </a:solidFill>
                <a:effectLst/>
                <a:latin typeface="system-ui"/>
              </a:rPr>
              <a:t>Já no século XX, com a evolução dos computadores e a criação de</a:t>
            </a:r>
            <a:r>
              <a:rPr lang="pt-BR" b="0" i="0" dirty="0">
                <a:effectLst/>
                <a:latin typeface="system-ui"/>
              </a:rPr>
              <a:t> datacenters</a:t>
            </a:r>
            <a:r>
              <a:rPr lang="pt-BR" b="0" i="0" dirty="0">
                <a:solidFill>
                  <a:srgbClr val="4D4C4C"/>
                </a:solidFill>
                <a:effectLst/>
                <a:latin typeface="system-ui"/>
              </a:rPr>
              <a:t>, esses conjuntos ordenados de instruções se tornaram ainda mais importantes.</a:t>
            </a:r>
          </a:p>
          <a:p>
            <a:pPr algn="l"/>
            <a:r>
              <a:rPr lang="pt-BR" b="0" i="0" dirty="0">
                <a:solidFill>
                  <a:srgbClr val="4D4C4C"/>
                </a:solidFill>
                <a:effectLst/>
                <a:latin typeface="system-ui"/>
              </a:rPr>
              <a:t>Alan Turing, um matemático britânico, foi fundamental na teoria dos algoritmos, desenvolvendo o conceito de uma máquina universal que poderia executar qualquer algoritmo.</a:t>
            </a:r>
          </a:p>
          <a:p>
            <a:endParaRPr lang="pt-BR" dirty="0"/>
          </a:p>
        </p:txBody>
      </p:sp>
      <p:sp>
        <p:nvSpPr>
          <p:cNvPr id="5" name="AutoShape 4" descr="Alan Turing">
            <a:extLst>
              <a:ext uri="{FF2B5EF4-FFF2-40B4-BE49-F238E27FC236}">
                <a16:creationId xmlns:a16="http://schemas.microsoft.com/office/drawing/2014/main" id="{92EF66C8-1671-49C3-A7F5-B22AFAC12A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2E5C8B-B8FD-45ED-9C35-BF9D2383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74832"/>
            <a:ext cx="9906379" cy="28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0E80A-A5D8-47D9-8DD4-5BAE0969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homem-máquina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5AA71-BAF6-4B6E-8B84-4C64902C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system-ui"/>
              </a:rPr>
              <a:t>Para fazer um algoritmo é preciso encontrar um problema a ser solucionado, em seguida elaborar uma sequência de passos e resolvê-los, depois representar esses dados em uma linguagem de programação. Podemos fazer algoritmo para realizar atividades do dia a dia, que seriam repetitivas para seres humanos, deste modo, otimizando o processo e economizando tempo.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F0DFB5-C887-49CF-B42D-052C4715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41" y="4553443"/>
            <a:ext cx="3209681" cy="203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39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	</a:t>
            </a:r>
          </a:p>
        </p:txBody>
      </p:sp>
      <p:pic>
        <p:nvPicPr>
          <p:cNvPr id="1026" name="Picture 2" descr="Conceito de Algorti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67" y="2306782"/>
            <a:ext cx="7385180" cy="320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8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7065CA2-A67A-425A-869A-E0499421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49" y="2554710"/>
            <a:ext cx="10062638" cy="27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4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221</TotalTime>
  <Words>431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Adobe Gothic Std B</vt:lpstr>
      <vt:lpstr>Arial</vt:lpstr>
      <vt:lpstr>system-ui</vt:lpstr>
      <vt:lpstr>Tw Cen MT</vt:lpstr>
      <vt:lpstr>Circuito</vt:lpstr>
      <vt:lpstr>LÓGICA DE PROGRAMAÇÃO E ALGORITMOS</vt:lpstr>
      <vt:lpstr>Apresentação do PowerPoint</vt:lpstr>
      <vt:lpstr>Conteúdo das aulas</vt:lpstr>
      <vt:lpstr>O que é um algoritmo</vt:lpstr>
      <vt:lpstr>Um pouco da história</vt:lpstr>
      <vt:lpstr>Apresentação do PowerPoint</vt:lpstr>
      <vt:lpstr>Relação homem-máquina</vt:lpstr>
      <vt:lpstr>Exemplo </vt:lpstr>
      <vt:lpstr>Apresentação do PowerPoint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Recursivos</dc:title>
  <dc:creator>Familia</dc:creator>
  <cp:lastModifiedBy>Robson Bacchin De Souza</cp:lastModifiedBy>
  <cp:revision>14</cp:revision>
  <dcterms:created xsi:type="dcterms:W3CDTF">2023-11-26T19:49:14Z</dcterms:created>
  <dcterms:modified xsi:type="dcterms:W3CDTF">2024-02-20T02:20:07Z</dcterms:modified>
</cp:coreProperties>
</file>