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Lexen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bold.fntdata"/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exend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9660822f9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9660822f9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9673fa7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9673fa7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9673fa74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9673fa74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9660822f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9660822f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59450" y="1236450"/>
            <a:ext cx="5343600" cy="20268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6000">
                <a:latin typeface="Lexend"/>
                <a:ea typeface="Lexend"/>
                <a:cs typeface="Lexend"/>
                <a:sym typeface="Lexend"/>
              </a:rPr>
              <a:t>PROYECTO HACKING ÉTICO</a:t>
            </a:r>
            <a:endParaRPr b="1" i="1" sz="6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2200" y="3643950"/>
            <a:ext cx="3366000" cy="876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0460EB"/>
                </a:solidFill>
                <a:latin typeface="Lexend"/>
                <a:ea typeface="Lexend"/>
                <a:cs typeface="Lexend"/>
                <a:sym typeface="Lexend"/>
              </a:rPr>
              <a:t>Álvaro Castilla Cano.</a:t>
            </a:r>
            <a:endParaRPr sz="2300">
              <a:solidFill>
                <a:srgbClr val="0460EB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>
                <a:solidFill>
                  <a:srgbClr val="82C7A5"/>
                </a:solidFill>
                <a:latin typeface="Lexend"/>
                <a:ea typeface="Lexend"/>
                <a:cs typeface="Lexend"/>
                <a:sym typeface="Lexend"/>
              </a:rPr>
              <a:t>Lucas Falla Urtiaga.</a:t>
            </a:r>
            <a:endParaRPr sz="2300">
              <a:solidFill>
                <a:srgbClr val="82C7A5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10050" y="251550"/>
            <a:ext cx="22998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3000">
                <a:latin typeface="Lexend"/>
                <a:ea typeface="Lexend"/>
                <a:cs typeface="Lexend"/>
                <a:sym typeface="Lexend"/>
              </a:rPr>
              <a:t>PROCESO</a:t>
            </a:r>
            <a:endParaRPr b="1" i="1" sz="3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3">
            <a:alphaModFix/>
          </a:blip>
          <a:srcRect b="3146" l="0" r="2238" t="10175"/>
          <a:stretch/>
        </p:blipFill>
        <p:spPr>
          <a:xfrm>
            <a:off x="786150" y="1652750"/>
            <a:ext cx="4228800" cy="2956850"/>
          </a:xfrm>
          <a:prstGeom prst="rect">
            <a:avLst/>
          </a:prstGeom>
          <a:noFill/>
          <a:ln cap="flat" cmpd="sng" w="25400">
            <a:solidFill>
              <a:srgbClr val="82C7A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 b="1341" l="1876" r="884" t="0"/>
          <a:stretch/>
        </p:blipFill>
        <p:spPr>
          <a:xfrm>
            <a:off x="5509325" y="1652750"/>
            <a:ext cx="2678549" cy="2956850"/>
          </a:xfrm>
          <a:prstGeom prst="rect">
            <a:avLst/>
          </a:prstGeom>
          <a:noFill/>
          <a:ln cap="flat" cmpd="sng" w="25400">
            <a:solidFill>
              <a:srgbClr val="82C7A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010050" y="251550"/>
            <a:ext cx="22998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3000">
                <a:latin typeface="Lexend"/>
                <a:ea typeface="Lexend"/>
                <a:cs typeface="Lexend"/>
                <a:sym typeface="Lexend"/>
              </a:rPr>
              <a:t>PROCESO</a:t>
            </a:r>
            <a:endParaRPr b="1" i="1" sz="3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50" y="1485075"/>
            <a:ext cx="3899701" cy="3441350"/>
          </a:xfrm>
          <a:prstGeom prst="rect">
            <a:avLst/>
          </a:prstGeom>
          <a:noFill/>
          <a:ln cap="flat" cmpd="sng" w="25400">
            <a:solidFill>
              <a:srgbClr val="0460EB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49" name="Google Shape;149;p15"/>
          <p:cNvPicPr preferRelativeResize="0"/>
          <p:nvPr/>
        </p:nvPicPr>
        <p:blipFill rotWithShape="1">
          <a:blip r:embed="rId4">
            <a:alphaModFix/>
          </a:blip>
          <a:srcRect b="0" l="834" r="991" t="0"/>
          <a:stretch/>
        </p:blipFill>
        <p:spPr>
          <a:xfrm>
            <a:off x="4342250" y="1793803"/>
            <a:ext cx="4677425" cy="1013034"/>
          </a:xfrm>
          <a:prstGeom prst="rect">
            <a:avLst/>
          </a:prstGeom>
          <a:noFill/>
          <a:ln cap="flat" cmpd="sng" w="25400">
            <a:solidFill>
              <a:srgbClr val="0460EB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2250" y="3265344"/>
            <a:ext cx="4677425" cy="378544"/>
          </a:xfrm>
          <a:prstGeom prst="rect">
            <a:avLst/>
          </a:prstGeom>
          <a:noFill/>
          <a:ln cap="flat" cmpd="sng" w="25400">
            <a:solidFill>
              <a:srgbClr val="0460EB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2250" y="4102375"/>
            <a:ext cx="4677426" cy="404000"/>
          </a:xfrm>
          <a:prstGeom prst="rect">
            <a:avLst/>
          </a:prstGeom>
          <a:noFill/>
          <a:ln cap="flat" cmpd="sng" w="25400">
            <a:solidFill>
              <a:srgbClr val="0460EB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010050" y="251550"/>
            <a:ext cx="22998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3000">
                <a:latin typeface="Lexend"/>
                <a:ea typeface="Lexend"/>
                <a:cs typeface="Lexend"/>
                <a:sym typeface="Lexend"/>
              </a:rPr>
              <a:t>PROCESO</a:t>
            </a:r>
            <a:endParaRPr b="1" i="1" sz="3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650" y="1073800"/>
            <a:ext cx="7509274" cy="3657900"/>
          </a:xfrm>
          <a:prstGeom prst="rect">
            <a:avLst/>
          </a:prstGeom>
          <a:noFill/>
          <a:ln cap="flat" cmpd="sng" w="25400">
            <a:solidFill>
              <a:srgbClr val="82C7A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056675" y="266525"/>
            <a:ext cx="7707600" cy="6735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latin typeface="Lexend"/>
                <a:ea typeface="Lexend"/>
                <a:cs typeface="Lexend"/>
                <a:sym typeface="Lexend"/>
              </a:rPr>
              <a:t>¡GRACIAS POR VUESTRA ATENCIÓN!</a:t>
            </a:r>
            <a:endParaRPr b="1" sz="3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300" y="1031855"/>
            <a:ext cx="2963400" cy="3704250"/>
          </a:xfrm>
          <a:prstGeom prst="rect">
            <a:avLst/>
          </a:prstGeom>
          <a:noFill/>
          <a:ln cap="flat" cmpd="sng" w="28575">
            <a:solidFill>
              <a:srgbClr val="0460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