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28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46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6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2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9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4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5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F450-002A-43E0-8E4A-2EACEE77526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20EFE-43BE-42AE-96D7-71E934C2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01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930" y="0"/>
            <a:ext cx="7766936" cy="1646302"/>
          </a:xfrm>
        </p:spPr>
        <p:txBody>
          <a:bodyPr/>
          <a:lstStyle/>
          <a:p>
            <a:r>
              <a:rPr lang="en-GB" dirty="0" smtClean="0"/>
              <a:t>Self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632" y="1646302"/>
            <a:ext cx="7766936" cy="3356772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Occupation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Purpose of learning English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45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 smtClean="0"/>
              <a:t>English Fist tips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Pronunciation and accent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Difference between accent and pronunciation!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Accent tips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Pronunciation tips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36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 smtClean="0"/>
              <a:t>How will we 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480"/>
            <a:ext cx="8596668" cy="4872445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Manuals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Essential English book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Book of verbs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Book of expressions</a:t>
            </a:r>
          </a:p>
          <a:p>
            <a:pPr marL="0" indent="0">
              <a:buNone/>
            </a:pPr>
            <a:endParaRPr lang="en-GB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organize your book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Creation of personal vocabulary</a:t>
            </a:r>
          </a:p>
        </p:txBody>
      </p:sp>
    </p:spTree>
    <p:extLst>
      <p:ext uri="{BB962C8B-B14F-4D97-AF65-F5344CB8AC3E}">
        <p14:creationId xmlns:p14="http://schemas.microsoft.com/office/powerpoint/2010/main" val="386921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3126"/>
            <a:ext cx="8596668" cy="3880773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 lessons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Singing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Poetry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Etc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08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First lesson 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Greetings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Formal and informal way of greetings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>
              <a:buFont typeface="Wingdings" panose="05000000000000000000" pitchFamily="2" charset="2"/>
              <a:buChar char="§"/>
            </a:pPr>
            <a:r>
              <a:rPr lang="en-GB" sz="2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Task</a:t>
            </a:r>
            <a:endParaRPr lang="en-GB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Bring different ways greetings.</a:t>
            </a:r>
          </a:p>
        </p:txBody>
      </p:sp>
    </p:spTree>
    <p:extLst>
      <p:ext uri="{BB962C8B-B14F-4D97-AF65-F5344CB8AC3E}">
        <p14:creationId xmlns:p14="http://schemas.microsoft.com/office/powerpoint/2010/main" val="3349700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69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Self Introduction</vt:lpstr>
      <vt:lpstr>English Fist tips</vt:lpstr>
      <vt:lpstr>How will we work</vt:lpstr>
      <vt:lpstr>PowerPoint Presentation</vt:lpstr>
      <vt:lpstr>First lesson 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Introduction</dc:title>
  <dc:creator>user</dc:creator>
  <cp:lastModifiedBy>user</cp:lastModifiedBy>
  <cp:revision>7</cp:revision>
  <dcterms:created xsi:type="dcterms:W3CDTF">2025-02-16T14:48:43Z</dcterms:created>
  <dcterms:modified xsi:type="dcterms:W3CDTF">2025-02-16T15:40:53Z</dcterms:modified>
</cp:coreProperties>
</file>