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Topic: Expressing and Asking About Feelings in English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223260"/>
            <a:ext cx="9001462" cy="260604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Asking How Someone </a:t>
            </a:r>
            <a:r>
              <a:rPr lang="en-US" sz="2800" dirty="0" smtClean="0">
                <a:effectLst/>
              </a:rPr>
              <a:t>Feels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Expressing That You Are Not </a:t>
            </a:r>
            <a:r>
              <a:rPr lang="en-US" sz="2800" dirty="0" smtClean="0">
                <a:effectLst/>
              </a:rPr>
              <a:t>Well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Wishing Someone a Speedy </a:t>
            </a:r>
            <a:r>
              <a:rPr lang="en-US" sz="2800" dirty="0" smtClean="0">
                <a:effectLst/>
              </a:rPr>
              <a:t>Recovery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PT" sz="2800" b="1" dirty="0">
                <a:effectLst/>
              </a:rPr>
              <a:t>Exercises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38002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Asking How Someone Feels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4373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>
                <a:effectLst/>
              </a:rPr>
              <a:t>Aqui estão algumas maneiras comuns de perguntar como alguém está se sentindo</a:t>
            </a:r>
            <a:r>
              <a:rPr lang="pt-PT" sz="2400" dirty="0" smtClean="0">
                <a:effectLst/>
              </a:rPr>
              <a:t>:</a:t>
            </a: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lvl="0"/>
            <a:r>
              <a:rPr lang="en-US" sz="2400" dirty="0">
                <a:effectLst/>
              </a:rPr>
              <a:t>How are you feeling? – Como </a:t>
            </a:r>
            <a:r>
              <a:rPr lang="en-US" sz="2400" dirty="0" err="1">
                <a:effectLst/>
              </a:rPr>
              <a:t>você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está</a:t>
            </a:r>
            <a:r>
              <a:rPr lang="en-US" sz="2400" dirty="0">
                <a:effectLst/>
              </a:rPr>
              <a:t> se </a:t>
            </a:r>
            <a:r>
              <a:rPr lang="en-US" sz="2400" dirty="0" err="1">
                <a:effectLst/>
              </a:rPr>
              <a:t>sentindo</a:t>
            </a:r>
            <a:r>
              <a:rPr lang="en-US" sz="2400" dirty="0">
                <a:effectLst/>
              </a:rPr>
              <a:t>?</a:t>
            </a:r>
          </a:p>
          <a:p>
            <a:pPr lvl="0"/>
            <a:r>
              <a:rPr lang="en-US" sz="2400" dirty="0">
                <a:effectLst/>
              </a:rPr>
              <a:t>Are you okay? – </a:t>
            </a:r>
            <a:r>
              <a:rPr lang="en-US" sz="2400" dirty="0" err="1">
                <a:effectLst/>
              </a:rPr>
              <a:t>Você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está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bem</a:t>
            </a:r>
            <a:r>
              <a:rPr lang="en-US" sz="2400" dirty="0">
                <a:effectLst/>
              </a:rPr>
              <a:t>?</a:t>
            </a:r>
          </a:p>
          <a:p>
            <a:pPr lvl="0"/>
            <a:r>
              <a:rPr lang="pt-PT" sz="2400" dirty="0">
                <a:effectLst/>
              </a:rPr>
              <a:t>What’s wrong? – O que há de errado?</a:t>
            </a:r>
            <a:endParaRPr lang="en-US" sz="2400" dirty="0">
              <a:effectLst/>
            </a:endParaRPr>
          </a:p>
          <a:p>
            <a:pPr lvl="0"/>
            <a:r>
              <a:rPr lang="pt-PT" sz="2400" dirty="0">
                <a:effectLst/>
              </a:rPr>
              <a:t>Do you feel sick? – Você está se sentindo doente?</a:t>
            </a:r>
            <a:endParaRPr lang="en-US" sz="2400" dirty="0">
              <a:effectLst/>
            </a:endParaRPr>
          </a:p>
          <a:p>
            <a:pPr lvl="0"/>
            <a:r>
              <a:rPr lang="en-US" sz="2400" dirty="0">
                <a:effectLst/>
              </a:rPr>
              <a:t>Is everything alright? – </a:t>
            </a:r>
            <a:r>
              <a:rPr lang="en-US" sz="2400" dirty="0" err="1">
                <a:effectLst/>
              </a:rPr>
              <a:t>Está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tudo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bem</a:t>
            </a:r>
            <a:r>
              <a:rPr lang="en-US" sz="2400" dirty="0">
                <a:effectLst/>
              </a:rPr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6381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Expressing That You Are Not 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2400" dirty="0">
                <a:effectLst/>
              </a:rPr>
              <a:t>Se você não está se sentindo bem, pode usar estas expressões:</a:t>
            </a:r>
            <a:endParaRPr lang="en-US" sz="2400" dirty="0">
              <a:effectLst/>
            </a:endParaRPr>
          </a:p>
          <a:p>
            <a:pPr lvl="0"/>
            <a:r>
              <a:rPr lang="pt-PT" sz="2400" dirty="0">
                <a:effectLst/>
              </a:rPr>
              <a:t>I’m not feeling well. – Não estou me sentindo bem.</a:t>
            </a:r>
            <a:endParaRPr lang="en-US" sz="2400" dirty="0">
              <a:effectLst/>
            </a:endParaRPr>
          </a:p>
          <a:p>
            <a:pPr lvl="0"/>
            <a:r>
              <a:rPr lang="pt-PT" sz="2400" dirty="0">
                <a:effectLst/>
              </a:rPr>
              <a:t>I have bellyache - Sinto dores de barriga</a:t>
            </a:r>
            <a:endParaRPr lang="en-US" sz="2400" dirty="0">
              <a:effectLst/>
            </a:endParaRPr>
          </a:p>
          <a:p>
            <a:pPr lvl="0"/>
            <a:r>
              <a:rPr lang="pt-PT" sz="2400" dirty="0">
                <a:effectLst/>
              </a:rPr>
              <a:t>I have stomach ache - Sinto dores de estômago.</a:t>
            </a:r>
            <a:endParaRPr lang="en-US" sz="2400" dirty="0">
              <a:effectLst/>
            </a:endParaRPr>
          </a:p>
          <a:p>
            <a:pPr lvl="0"/>
            <a:r>
              <a:rPr lang="pt-PT" sz="2400" dirty="0">
                <a:effectLst/>
              </a:rPr>
              <a:t>I feel sick. – Estou me sentindo doente.</a:t>
            </a:r>
            <a:endParaRPr lang="en-US" sz="2400" dirty="0">
              <a:effectLst/>
            </a:endParaRPr>
          </a:p>
          <a:p>
            <a:pPr lvl="0"/>
            <a:r>
              <a:rPr lang="pt-PT" sz="2400" dirty="0">
                <a:effectLst/>
              </a:rPr>
              <a:t>I have a headache. – Estou com dor de cabeça.</a:t>
            </a:r>
            <a:endParaRPr lang="en-US" sz="240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081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87404"/>
            <a:ext cx="10353762" cy="4765202"/>
          </a:xfrm>
        </p:spPr>
        <p:txBody>
          <a:bodyPr>
            <a:normAutofit/>
          </a:bodyPr>
          <a:lstStyle/>
          <a:p>
            <a:pPr lvl="0"/>
            <a:r>
              <a:rPr lang="pt-PT" sz="2400" dirty="0">
                <a:effectLst/>
              </a:rPr>
              <a:t>I’m a bit under the weather. – Estou um pouco indisposto.</a:t>
            </a:r>
            <a:endParaRPr lang="en-US" sz="2400" dirty="0">
              <a:effectLst/>
            </a:endParaRPr>
          </a:p>
          <a:p>
            <a:pPr lvl="0"/>
            <a:r>
              <a:rPr lang="pt-PT" sz="2400" dirty="0">
                <a:effectLst/>
              </a:rPr>
              <a:t>I don’t feel like myself today. – Não estou me sentindo eu mesmo hoje.</a:t>
            </a:r>
            <a:endParaRPr lang="en-US" sz="2400" dirty="0">
              <a:effectLst/>
            </a:endParaRPr>
          </a:p>
          <a:p>
            <a:pPr lvl="0"/>
            <a:r>
              <a:rPr lang="pt-PT" sz="2400" dirty="0">
                <a:effectLst/>
              </a:rPr>
              <a:t>I have a cold. – Estou resfriado.</a:t>
            </a:r>
            <a:endParaRPr lang="en-US" sz="2400" dirty="0">
              <a:effectLst/>
            </a:endParaRPr>
          </a:p>
          <a:p>
            <a:pPr lvl="0"/>
            <a:r>
              <a:rPr lang="en-US" sz="2400" dirty="0">
                <a:effectLst/>
              </a:rPr>
              <a:t>My arm is paining- Meu </a:t>
            </a:r>
            <a:r>
              <a:rPr lang="en-US" sz="2400" dirty="0" err="1">
                <a:effectLst/>
              </a:rPr>
              <a:t>braço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dói</a:t>
            </a:r>
            <a:r>
              <a:rPr lang="en-US" sz="2400" dirty="0">
                <a:effectLst/>
              </a:rPr>
              <a:t>.</a:t>
            </a:r>
          </a:p>
          <a:p>
            <a:pPr lvl="0"/>
            <a:r>
              <a:rPr lang="en-US" sz="2400" dirty="0">
                <a:effectLst/>
              </a:rPr>
              <a:t>I have flu/ I have the flu. – </a:t>
            </a:r>
            <a:r>
              <a:rPr lang="en-US" sz="2400" dirty="0" err="1">
                <a:effectLst/>
              </a:rPr>
              <a:t>Estou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gripado</a:t>
            </a:r>
            <a:r>
              <a:rPr lang="en-US" sz="2400" dirty="0" smtClean="0">
                <a:effectLst/>
              </a:rPr>
              <a:t>.</a:t>
            </a:r>
          </a:p>
          <a:p>
            <a:pPr lvl="0"/>
            <a:r>
              <a:rPr lang="en-GB" sz="2400" dirty="0" smtClean="0">
                <a:effectLst/>
              </a:rPr>
              <a:t>Not so good/ not so well/ not  very well- Nao </a:t>
            </a:r>
            <a:r>
              <a:rPr lang="en-GB" sz="2400" dirty="0" err="1" smtClean="0">
                <a:effectLst/>
              </a:rPr>
              <a:t>tao</a:t>
            </a:r>
            <a:r>
              <a:rPr lang="en-GB" sz="2400" dirty="0" smtClean="0">
                <a:effectLst/>
              </a:rPr>
              <a:t> </a:t>
            </a:r>
            <a:r>
              <a:rPr lang="en-GB" sz="2400" dirty="0" err="1" smtClean="0">
                <a:effectLst/>
              </a:rPr>
              <a:t>bem</a:t>
            </a:r>
            <a:endParaRPr lang="en-US" sz="2400" dirty="0">
              <a:effectLst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7339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44880"/>
          </a:xfrm>
        </p:spPr>
        <p:txBody>
          <a:bodyPr/>
          <a:lstStyle/>
          <a:p>
            <a:r>
              <a:rPr lang="en-US" dirty="0">
                <a:effectLst/>
              </a:rPr>
              <a:t>Wishing Someone a Speedy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54481"/>
            <a:ext cx="10353762" cy="4236719"/>
          </a:xfrm>
        </p:spPr>
        <p:txBody>
          <a:bodyPr/>
          <a:lstStyle/>
          <a:p>
            <a:pPr marL="0" indent="0">
              <a:buNone/>
            </a:pPr>
            <a:r>
              <a:rPr lang="pt-PT" sz="2400" dirty="0">
                <a:effectLst/>
              </a:rPr>
              <a:t>Para desejar melhoras a alguém, você pode dizer:</a:t>
            </a:r>
            <a:endParaRPr lang="en-US" sz="2400" dirty="0">
              <a:effectLst/>
            </a:endParaRPr>
          </a:p>
          <a:p>
            <a:pPr lvl="0"/>
            <a:r>
              <a:rPr lang="en-US" sz="2400" dirty="0">
                <a:effectLst/>
              </a:rPr>
              <a:t>I hope you feel better soon! – </a:t>
            </a:r>
            <a:r>
              <a:rPr lang="en-US" sz="2400" dirty="0" err="1">
                <a:effectLst/>
              </a:rPr>
              <a:t>Espero</a:t>
            </a:r>
            <a:r>
              <a:rPr lang="en-US" sz="2400" dirty="0">
                <a:effectLst/>
              </a:rPr>
              <a:t> que </a:t>
            </a:r>
            <a:r>
              <a:rPr lang="en-US" sz="2400" dirty="0" err="1">
                <a:effectLst/>
              </a:rPr>
              <a:t>você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melhore</a:t>
            </a:r>
            <a:r>
              <a:rPr lang="en-US" sz="2400" dirty="0">
                <a:effectLst/>
              </a:rPr>
              <a:t> logo!</a:t>
            </a:r>
          </a:p>
          <a:p>
            <a:pPr lvl="0"/>
            <a:r>
              <a:rPr lang="en-US" sz="2400" dirty="0">
                <a:effectLst/>
              </a:rPr>
              <a:t>Get well soon! – </a:t>
            </a:r>
            <a:r>
              <a:rPr lang="en-US" sz="2400" dirty="0" err="1">
                <a:effectLst/>
              </a:rPr>
              <a:t>Melhore</a:t>
            </a:r>
            <a:r>
              <a:rPr lang="en-US" sz="2400" dirty="0">
                <a:effectLst/>
              </a:rPr>
              <a:t> logo!</a:t>
            </a:r>
          </a:p>
          <a:p>
            <a:pPr lvl="0"/>
            <a:r>
              <a:rPr lang="en-US" sz="2400" dirty="0">
                <a:effectLst/>
              </a:rPr>
              <a:t>Get better soon - </a:t>
            </a:r>
            <a:r>
              <a:rPr lang="en-US" sz="2400" dirty="0" err="1">
                <a:effectLst/>
              </a:rPr>
              <a:t>Melhore</a:t>
            </a:r>
            <a:r>
              <a:rPr lang="en-US" sz="2400" dirty="0">
                <a:effectLst/>
              </a:rPr>
              <a:t> logo!</a:t>
            </a:r>
          </a:p>
          <a:p>
            <a:pPr lvl="0"/>
            <a:r>
              <a:rPr lang="en-US" sz="2400" dirty="0">
                <a:effectLst/>
              </a:rPr>
              <a:t>Take care and rest well. – </a:t>
            </a:r>
            <a:r>
              <a:rPr lang="en-US" sz="2400" dirty="0" err="1">
                <a:effectLst/>
              </a:rPr>
              <a:t>Cuide</a:t>
            </a:r>
            <a:r>
              <a:rPr lang="en-US" sz="2400" dirty="0">
                <a:effectLst/>
              </a:rPr>
              <a:t>-se e </a:t>
            </a:r>
            <a:r>
              <a:rPr lang="en-US" sz="2400" dirty="0" err="1">
                <a:effectLst/>
              </a:rPr>
              <a:t>descanse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bem</a:t>
            </a:r>
            <a:r>
              <a:rPr lang="en-US" sz="2400" dirty="0">
                <a:effectLst/>
              </a:rPr>
              <a:t>.</a:t>
            </a:r>
          </a:p>
          <a:p>
            <a:pPr lvl="0"/>
            <a:r>
              <a:rPr lang="pt-PT" sz="2400" dirty="0">
                <a:effectLst/>
              </a:rPr>
              <a:t>Hope you recover quickly. – Espero que você se recupere rápido.</a:t>
            </a:r>
            <a:endParaRPr lang="en-US" sz="2400" dirty="0">
              <a:effectLst/>
            </a:endParaRPr>
          </a:p>
          <a:p>
            <a:r>
              <a:rPr lang="pt-PT" sz="2400" dirty="0">
                <a:effectLst/>
              </a:rPr>
              <a:t>Wish you speed recovery - desejo rápidas melhoras.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713462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Saying that you are sorry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67543"/>
            <a:ext cx="10353762" cy="4898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>
                <a:effectLst/>
              </a:rPr>
              <a:t>Aqui estão algumas expressões comuns em inglês para dizer que "sente muito" quando alguém diz que não está bem:</a:t>
            </a:r>
            <a:endParaRPr lang="en-US" sz="2400" dirty="0">
              <a:effectLst/>
            </a:endParaRPr>
          </a:p>
          <a:p>
            <a:r>
              <a:rPr lang="en-US" sz="2400" dirty="0" smtClean="0">
                <a:effectLst/>
              </a:rPr>
              <a:t>I'm </a:t>
            </a:r>
            <a:r>
              <a:rPr lang="en-US" sz="2400" dirty="0">
                <a:effectLst/>
              </a:rPr>
              <a:t>sorry to hear that</a:t>
            </a:r>
            <a:r>
              <a:rPr lang="en-US" sz="2400" dirty="0" smtClean="0">
                <a:effectLst/>
              </a:rPr>
              <a:t>. – </a:t>
            </a:r>
            <a:r>
              <a:rPr lang="en-US" sz="2400" dirty="0" err="1" smtClean="0">
                <a:effectLst/>
              </a:rPr>
              <a:t>Sinto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muito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por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isso</a:t>
            </a:r>
            <a:endParaRPr lang="en-US" sz="2400" dirty="0">
              <a:effectLst/>
            </a:endParaRPr>
          </a:p>
          <a:p>
            <a:r>
              <a:rPr lang="en-US" sz="2400" dirty="0" smtClean="0">
                <a:effectLst/>
              </a:rPr>
              <a:t>That’s </a:t>
            </a:r>
            <a:r>
              <a:rPr lang="en-US" sz="2400" dirty="0">
                <a:effectLst/>
              </a:rPr>
              <a:t>too bad</a:t>
            </a:r>
            <a:r>
              <a:rPr lang="en-US" sz="2400" dirty="0" smtClean="0">
                <a:effectLst/>
              </a:rPr>
              <a:t>. – </a:t>
            </a:r>
            <a:r>
              <a:rPr lang="en-US" sz="2400" dirty="0" err="1" smtClean="0">
                <a:effectLst/>
              </a:rPr>
              <a:t>Isso</a:t>
            </a:r>
            <a:r>
              <a:rPr lang="en-US" sz="2400" dirty="0" smtClean="0">
                <a:effectLst/>
              </a:rPr>
              <a:t> e’ </a:t>
            </a:r>
            <a:r>
              <a:rPr lang="en-US" sz="2400" dirty="0" err="1" smtClean="0">
                <a:effectLst/>
              </a:rPr>
              <a:t>muito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mau</a:t>
            </a:r>
            <a:endParaRPr lang="en-US" sz="2400" dirty="0">
              <a:effectLst/>
            </a:endParaRPr>
          </a:p>
          <a:p>
            <a:r>
              <a:rPr lang="en-US" sz="2400" dirty="0" smtClean="0">
                <a:effectLst/>
              </a:rPr>
              <a:t>I’m </a:t>
            </a:r>
            <a:r>
              <a:rPr lang="en-US" sz="2400" dirty="0">
                <a:effectLst/>
              </a:rPr>
              <a:t>really sorry</a:t>
            </a:r>
            <a:r>
              <a:rPr lang="en-US" sz="2400" dirty="0" smtClean="0">
                <a:effectLst/>
              </a:rPr>
              <a:t>. – </a:t>
            </a:r>
            <a:r>
              <a:rPr lang="en-US" sz="2400" dirty="0" err="1" smtClean="0">
                <a:effectLst/>
              </a:rPr>
              <a:t>Sinto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muito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mesmo</a:t>
            </a:r>
            <a:r>
              <a:rPr lang="en-US" sz="2400" dirty="0" smtClean="0">
                <a:effectLst/>
              </a:rPr>
              <a:t>.</a:t>
            </a:r>
            <a:endParaRPr lang="en-US" sz="2400" dirty="0">
              <a:effectLst/>
            </a:endParaRPr>
          </a:p>
          <a:p>
            <a:r>
              <a:rPr lang="en-US" sz="2400" dirty="0" smtClean="0">
                <a:effectLst/>
              </a:rPr>
              <a:t>I’m so sorry / I’m really sorry. – </a:t>
            </a:r>
            <a:r>
              <a:rPr lang="en-US" sz="2400" dirty="0" err="1" smtClean="0">
                <a:effectLst/>
              </a:rPr>
              <a:t>Lamento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err="1" smtClean="0">
                <a:effectLst/>
              </a:rPr>
              <a:t>bastante</a:t>
            </a:r>
            <a:endParaRPr lang="en-US" sz="2400" dirty="0" smtClean="0">
              <a:effectLst/>
            </a:endParaRPr>
          </a:p>
          <a:p>
            <a:endParaRPr lang="en-US" sz="24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567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693420"/>
          </a:xfrm>
        </p:spPr>
        <p:txBody>
          <a:bodyPr/>
          <a:lstStyle/>
          <a:p>
            <a:r>
              <a:rPr lang="pt-PT" dirty="0">
                <a:effectLst/>
              </a:rPr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03021"/>
            <a:ext cx="10353762" cy="4488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>
                <a:effectLst/>
              </a:rPr>
              <a:t>A. Fill in the blanks (Preencha os espaços em branco):</a:t>
            </a: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400" dirty="0">
                <a:effectLst/>
              </a:rPr>
              <a:t>1. ______ you feeling okay? You look a little pale.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2. I’m not feeling ______ today. I think I have a fever.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3. I have a terrible ______. My head is hurting a lot.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4. I hope you ______ better soon!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5. Sorry, I can’t go to work today. I’m feeling ______ under the weather.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6. Is everything ______? You seem upset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3847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idx="1"/>
          </p:nvPr>
        </p:nvSpPr>
        <p:spPr>
          <a:xfrm>
            <a:off x="914400" y="936625"/>
            <a:ext cx="10353675" cy="4854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>
                <a:effectLst/>
              </a:rPr>
              <a:t>B. Answer the questions (Responda às perguntas</a:t>
            </a:r>
            <a:r>
              <a:rPr lang="pt-PT" sz="2400" dirty="0" smtClean="0">
                <a:effectLst/>
              </a:rPr>
              <a:t>):</a:t>
            </a: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400" dirty="0">
                <a:effectLst/>
              </a:rPr>
              <a:t>1. How do you ask someone if they are feeling well? (Give two examples)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2. What does "I have a cold" mean?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3. If someone says "I feel sick," what could be wrong with them?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4. Give two expressions to say you are not feeling well.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5. What can you say to wish someone a speedy recovery? (Give two examples)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6. What does "under the weather" mean?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71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</TotalTime>
  <Words>574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Rockwell</vt:lpstr>
      <vt:lpstr>Wingdings</vt:lpstr>
      <vt:lpstr>Damask</vt:lpstr>
      <vt:lpstr>Topic: Expressing and Asking About Feelings in English </vt:lpstr>
      <vt:lpstr>Asking How Someone Feels</vt:lpstr>
      <vt:lpstr>Expressing That You Are Not Well</vt:lpstr>
      <vt:lpstr>PowerPoint Presentation</vt:lpstr>
      <vt:lpstr>Wishing Someone a Speedy Recovery</vt:lpstr>
      <vt:lpstr>Saying that you are sorry</vt:lpstr>
      <vt:lpstr>Exercises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Expressing and Asking About Feelings in English</dc:title>
  <dc:creator>user</dc:creator>
  <cp:lastModifiedBy>user</cp:lastModifiedBy>
  <cp:revision>5</cp:revision>
  <dcterms:created xsi:type="dcterms:W3CDTF">2025-02-19T10:44:41Z</dcterms:created>
  <dcterms:modified xsi:type="dcterms:W3CDTF">2025-02-21T16:16:47Z</dcterms:modified>
</cp:coreProperties>
</file>