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074419"/>
            <a:ext cx="9001462" cy="1063943"/>
          </a:xfrm>
        </p:spPr>
        <p:txBody>
          <a:bodyPr/>
          <a:lstStyle/>
          <a:p>
            <a:r>
              <a:rPr lang="en-GB" dirty="0" smtClean="0"/>
              <a:t>Topic: </a:t>
            </a:r>
            <a:r>
              <a:rPr lang="en-US" dirty="0">
                <a:effectLst/>
              </a:rPr>
              <a:t>Sending Regards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2446020"/>
            <a:ext cx="9001462" cy="2811780"/>
          </a:xfrm>
        </p:spPr>
        <p:txBody>
          <a:bodyPr/>
          <a:lstStyle/>
          <a:p>
            <a:r>
              <a:rPr lang="en-US" dirty="0">
                <a:effectLst/>
              </a:rPr>
              <a:t>1. What Does "Sending Regards" Mean?</a:t>
            </a:r>
          </a:p>
          <a:p>
            <a:r>
              <a:rPr lang="en-US" dirty="0">
                <a:effectLst/>
              </a:rPr>
              <a:t>"Sending regards" means giving good wishes to someone. It is a polite way to show care and respect.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7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2. Common Phrases for Sending Regards</a:t>
            </a:r>
            <a:br>
              <a:rPr lang="en-US" dirty="0">
                <a:effectLst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391081"/>
              </p:ext>
            </p:extLst>
          </p:nvPr>
        </p:nvGraphicFramePr>
        <p:xfrm>
          <a:off x="1303019" y="1737358"/>
          <a:ext cx="9395460" cy="4273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7730">
                  <a:extLst>
                    <a:ext uri="{9D8B030D-6E8A-4147-A177-3AD203B41FA5}">
                      <a16:colId xmlns:a16="http://schemas.microsoft.com/office/drawing/2014/main" val="3007498519"/>
                    </a:ext>
                  </a:extLst>
                </a:gridCol>
                <a:gridCol w="4697730">
                  <a:extLst>
                    <a:ext uri="{9D8B030D-6E8A-4147-A177-3AD203B41FA5}">
                      <a16:colId xmlns:a16="http://schemas.microsoft.com/office/drawing/2014/main" val="1464421623"/>
                    </a:ext>
                  </a:extLst>
                </a:gridCol>
              </a:tblGrid>
              <a:tr h="445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Portuguese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466518"/>
                  </a:ext>
                </a:extLst>
              </a:tr>
              <a:tr h="445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Say hello to [name] for 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Diga olá para [nome] por mim.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17973"/>
                  </a:ext>
                </a:extLst>
              </a:tr>
              <a:tr h="445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Example: Say hello to Anna for 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Ex:Diga ola para Ana por mim.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993745"/>
                  </a:ext>
                </a:extLst>
              </a:tr>
              <a:tr h="445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Give my regards to [name].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Mande minhas lembranças para [nome].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120300"/>
                  </a:ext>
                </a:extLst>
              </a:tr>
              <a:tr h="445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Example: Give my regards to your father.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Ex:Mande minhas lembranças para seu pai.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127962"/>
                  </a:ext>
                </a:extLst>
              </a:tr>
              <a:tr h="5636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Send my best wishes to [name].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Envie melhore votos para [nome].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510489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Example: Send my best wishes to your family.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Ex:Envie meus melhores votos para sua família.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152742"/>
                  </a:ext>
                </a:extLst>
              </a:tr>
              <a:tr h="445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Tell [name] I say hi.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</a:rPr>
                        <a:t>Diga a/ ao [nome] que eu mando um oi.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8860156"/>
                  </a:ext>
                </a:extLst>
              </a:tr>
              <a:tr h="445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Example: Tell Tom I say hi.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effectLst/>
                        </a:rPr>
                        <a:t>Ex:Diga ao Tom que eu mando um oi.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25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3. Simple Dialogues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189825" cy="369513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</a:rPr>
              <a:t>Dialogue 1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 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Emma: I see your mother at the store.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Lucas: Oh! Say hello to her for me.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Emma: Okay!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5080" y="2096064"/>
            <a:ext cx="5189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Dialogue </a:t>
            </a:r>
            <a:r>
              <a:rPr lang="en-US" sz="2000" b="1" dirty="0" smtClean="0"/>
              <a:t>2</a:t>
            </a:r>
          </a:p>
          <a:p>
            <a:endParaRPr lang="en-US" sz="2000" dirty="0"/>
          </a:p>
          <a:p>
            <a:r>
              <a:rPr lang="en-US" sz="2000" dirty="0"/>
              <a:t> 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Anna: I meet Mark today.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David: Give my regards to him.</a:t>
            </a:r>
          </a:p>
          <a:p>
            <a:pPr>
              <a:lnSpc>
                <a:spcPct val="150000"/>
              </a:lnSpc>
            </a:pPr>
            <a:r>
              <a:rPr lang="pt-PT" sz="2000" dirty="0"/>
              <a:t>Anna: Yes, I do</a:t>
            </a:r>
            <a:r>
              <a:rPr lang="pt-PT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91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80160"/>
            <a:ext cx="10353762" cy="4511040"/>
          </a:xfrm>
        </p:spPr>
        <p:txBody>
          <a:bodyPr/>
          <a:lstStyle/>
          <a:p>
            <a:pPr marL="0" indent="0">
              <a:buNone/>
            </a:pPr>
            <a:r>
              <a:rPr lang="pt-PT" b="1" dirty="0">
                <a:effectLst/>
              </a:rPr>
              <a:t>Dialogue 3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pt-PT" dirty="0">
                <a:effectLst/>
              </a:rPr>
              <a:t> 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Sophie: I talk to Jane every day.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Tom: Nice! Tell her I say hi.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Sophie: Okay!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3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4. Exercises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Part 1: Fill in the blanks with the correct phrase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1. "I see your sister today." "Oh! __________ her for me."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2. "I go to Grandpa’s house." "Please __________ him my regards."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3. "I visit my friend Tom." "Great! __________ hi."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4. "I meet your teacher." "That’s nice! __________ my best wishes."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5. "I talk to Mr. Brown." "Oh! __________ to him."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9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20040"/>
            <a:ext cx="4869785" cy="624078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Part 2: Choose the correct response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 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6. "I see my uncle now."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a) Give my regards to him.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b) What’s his name?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c) I like uncles.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US" dirty="0">
                <a:effectLst/>
              </a:rPr>
              <a:t>7. "I talk to your brother."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a) Tell him I love pizza.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b) Tell him I say hi.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c) He has a phone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1188720"/>
            <a:ext cx="4983480" cy="18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8. "I meet your teacher today."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a) Say hello to him for me.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b) Where is he?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c) Teachers are nice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137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</TotalTime>
  <Words>323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SimSun</vt:lpstr>
      <vt:lpstr>Arial</vt:lpstr>
      <vt:lpstr>Bookman Old Style</vt:lpstr>
      <vt:lpstr>Calibri</vt:lpstr>
      <vt:lpstr>Rockwell</vt:lpstr>
      <vt:lpstr>Times New Roman</vt:lpstr>
      <vt:lpstr>Damask</vt:lpstr>
      <vt:lpstr>Topic: Sending Regards</vt:lpstr>
      <vt:lpstr>2. Common Phrases for Sending Regards </vt:lpstr>
      <vt:lpstr>3. Simple Dialogues </vt:lpstr>
      <vt:lpstr>PowerPoint Presentation</vt:lpstr>
      <vt:lpstr>4. Exercises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Sending Regards</dc:title>
  <dc:creator>user</dc:creator>
  <cp:lastModifiedBy>user</cp:lastModifiedBy>
  <cp:revision>3</cp:revision>
  <dcterms:created xsi:type="dcterms:W3CDTF">2025-02-22T16:15:07Z</dcterms:created>
  <dcterms:modified xsi:type="dcterms:W3CDTF">2025-02-22T16:34:23Z</dcterms:modified>
</cp:coreProperties>
</file>