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342899"/>
            <a:ext cx="9001462" cy="1658303"/>
          </a:xfrm>
        </p:spPr>
        <p:txBody>
          <a:bodyPr/>
          <a:lstStyle/>
          <a:p>
            <a:r>
              <a:rPr lang="en-GB" dirty="0" smtClean="0"/>
              <a:t>Topic: </a:t>
            </a:r>
            <a:r>
              <a:rPr lang="en-US" dirty="0"/>
              <a:t>Subject and Object Pronouns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2001202"/>
            <a:ext cx="9001462" cy="4353878"/>
          </a:xfrm>
        </p:spPr>
        <p:txBody>
          <a:bodyPr/>
          <a:lstStyle/>
          <a:p>
            <a:r>
              <a:rPr lang="en-US" b="1" dirty="0"/>
              <a:t>1. Subject Pronouns</a:t>
            </a:r>
          </a:p>
          <a:p>
            <a:r>
              <a:rPr lang="en-US" dirty="0"/>
              <a:t>A subject pronoun replaces the subject (the person or thing doing the action) in a sentence. It is</a:t>
            </a:r>
          </a:p>
          <a:p>
            <a:r>
              <a:rPr lang="en-US" dirty="0"/>
              <a:t>used to avoid repetition and make sentences clearer</a:t>
            </a:r>
            <a:r>
              <a:rPr lang="en-US" dirty="0" smtClean="0"/>
              <a:t>.</a:t>
            </a:r>
          </a:p>
          <a:p>
            <a:r>
              <a:rPr lang="en-US" b="1" dirty="0"/>
              <a:t>2. Object Pronouns</a:t>
            </a:r>
          </a:p>
          <a:p>
            <a:r>
              <a:rPr lang="en-US" dirty="0"/>
              <a:t>An object pronoun replaces the object (the person or thing receiving the action) in a sentence.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Subject and Object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>
            <a:normAutofit/>
          </a:bodyPr>
          <a:lstStyle/>
          <a:p>
            <a:r>
              <a:rPr lang="en-US" sz="2400" dirty="0"/>
              <a:t>A subject pronoun does the action in a sentence. (Example: She reads a book.)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object pronoun receives the action in a sentence. (Example: I see her every day.)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052872"/>
              </p:ext>
            </p:extLst>
          </p:nvPr>
        </p:nvGraphicFramePr>
        <p:xfrm>
          <a:off x="914400" y="708020"/>
          <a:ext cx="10353676" cy="5304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1682772351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653420344"/>
                    </a:ext>
                  </a:extLst>
                </a:gridCol>
              </a:tblGrid>
              <a:tr h="58935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Subject pronouns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Object pronouns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57414"/>
                  </a:ext>
                </a:extLst>
              </a:tr>
              <a:tr h="58935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166817"/>
                  </a:ext>
                </a:extLst>
              </a:tr>
              <a:tr h="58935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You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You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88672"/>
                  </a:ext>
                </a:extLst>
              </a:tr>
              <a:tr h="58935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Him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9853"/>
                  </a:ext>
                </a:extLst>
              </a:tr>
              <a:tr h="58935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She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83470"/>
                  </a:ext>
                </a:extLst>
              </a:tr>
              <a:tr h="58935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50218"/>
                  </a:ext>
                </a:extLst>
              </a:tr>
              <a:tr h="58935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We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36440"/>
                  </a:ext>
                </a:extLst>
              </a:tr>
              <a:tr h="58935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You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You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54415"/>
                  </a:ext>
                </a:extLst>
              </a:tr>
              <a:tr h="58935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They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Them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1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27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" y="228600"/>
            <a:ext cx="11361420" cy="6355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 smtClean="0"/>
              <a:t>The use of  subject pronouns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: Used when the speaker is talking about themselves (Example: I like apples.)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You</a:t>
            </a:r>
            <a:r>
              <a:rPr lang="en-US" sz="2400" dirty="0"/>
              <a:t>: Used when talking directly to someone (Example: You are my friend.)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He</a:t>
            </a:r>
            <a:r>
              <a:rPr lang="en-US" sz="2400" dirty="0"/>
              <a:t>: Used for a male person (Example: He plays soccer.)</a:t>
            </a:r>
          </a:p>
          <a:p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She</a:t>
            </a:r>
            <a:r>
              <a:rPr lang="en-US" sz="2400" dirty="0"/>
              <a:t>: Used for a female person (Example: She sings very well.)</a:t>
            </a:r>
          </a:p>
          <a:p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It:</a:t>
            </a:r>
            <a:r>
              <a:rPr lang="en-US" sz="2400" dirty="0"/>
              <a:t> Used for an animal or object (Example: It is a big house.)</a:t>
            </a:r>
          </a:p>
          <a:p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We</a:t>
            </a:r>
            <a:r>
              <a:rPr lang="en-US" sz="2400" dirty="0"/>
              <a:t>: Used when the speaker includes themselves in a group (Example: We go to school every day.)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They</a:t>
            </a:r>
            <a:r>
              <a:rPr lang="en-US" sz="2400" dirty="0"/>
              <a:t>: Used for a group of people, animals, or objects (Example: They have a new car.)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280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" y="365760"/>
            <a:ext cx="11384280" cy="6080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 smtClean="0"/>
              <a:t>The use of object pronouns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Me</a:t>
            </a:r>
            <a:r>
              <a:rPr lang="en-US" sz="2400" dirty="0"/>
              <a:t>: Used when 'I' is the object (Example: John helps me.)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You</a:t>
            </a:r>
            <a:r>
              <a:rPr lang="en-US" sz="2400" dirty="0"/>
              <a:t>: Used when 'you' is the object (Example: I call you every day.)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Him</a:t>
            </a:r>
            <a:r>
              <a:rPr lang="en-US" sz="2400" dirty="0"/>
              <a:t>: Used when 'he' is the object (Example: She likes him.)</a:t>
            </a:r>
          </a:p>
          <a:p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Her</a:t>
            </a:r>
            <a:r>
              <a:rPr lang="en-US" sz="2400" dirty="0"/>
              <a:t>: Used when 'she' is the object (Example: We see her at school.)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It</a:t>
            </a:r>
            <a:r>
              <a:rPr lang="en-US" sz="2400" dirty="0"/>
              <a:t>: Used for an animal or object (Example: I have a cat. I love it.)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</a:t>
            </a:r>
            <a:r>
              <a:rPr lang="en-US" sz="2400" dirty="0"/>
              <a:t>: Used when 'we' is the object (Example: They help us.)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Them</a:t>
            </a:r>
            <a:r>
              <a:rPr lang="en-US" sz="2400" dirty="0"/>
              <a:t>: Used when 'they' is the object (Example: I talk to them.)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665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640080"/>
            <a:ext cx="11384280" cy="5806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 smtClean="0"/>
              <a:t>Exercises</a:t>
            </a:r>
          </a:p>
          <a:p>
            <a:pPr marL="0" indent="0">
              <a:buNone/>
            </a:pPr>
            <a:r>
              <a:rPr lang="en-US" sz="2400" b="1" dirty="0"/>
              <a:t>Exercise 1: Fill in the blanks with the correct subject or object pronoun.</a:t>
            </a:r>
          </a:p>
          <a:p>
            <a:pPr marL="0" indent="0">
              <a:buNone/>
            </a:pPr>
            <a:r>
              <a:rPr lang="en-US" sz="2400" dirty="0"/>
              <a:t>1. ___ (I/Me) go to school every day.</a:t>
            </a:r>
          </a:p>
          <a:p>
            <a:pPr marL="0" indent="0">
              <a:buNone/>
            </a:pPr>
            <a:r>
              <a:rPr lang="en-US" sz="2400" dirty="0"/>
              <a:t>2. She likes ___ (he/him).</a:t>
            </a:r>
          </a:p>
          <a:p>
            <a:pPr marL="0" indent="0">
              <a:buNone/>
            </a:pPr>
            <a:r>
              <a:rPr lang="en-US" sz="2400" dirty="0"/>
              <a:t>3. ___ (They/Them) play soccer on Sundays.</a:t>
            </a:r>
          </a:p>
          <a:p>
            <a:pPr marL="0" indent="0">
              <a:buNone/>
            </a:pPr>
            <a:r>
              <a:rPr lang="en-US" sz="2400" dirty="0"/>
              <a:t>4. John helps ___ (we/us) with our homework.</a:t>
            </a:r>
          </a:p>
          <a:p>
            <a:pPr marL="0" indent="0">
              <a:buNone/>
            </a:pPr>
            <a:r>
              <a:rPr lang="en-US" sz="2400" dirty="0"/>
              <a:t>5. ___ (It/Its) is a beautiful bird.</a:t>
            </a:r>
          </a:p>
          <a:p>
            <a:pPr marL="0" indent="0">
              <a:buNone/>
            </a:pPr>
            <a:r>
              <a:rPr lang="en-US" sz="2400" dirty="0"/>
              <a:t>6. The teacher talks to ___ (she/her) after class.</a:t>
            </a:r>
          </a:p>
          <a:p>
            <a:pPr marL="0" indent="0">
              <a:buNone/>
            </a:pPr>
            <a:r>
              <a:rPr lang="en-US" sz="2400" dirty="0"/>
              <a:t>7. My friends and I love pizza. ___ (We/Us) eat it every Friday.</a:t>
            </a:r>
          </a:p>
          <a:p>
            <a:pPr marL="0" indent="0">
              <a:buNone/>
            </a:pPr>
            <a:r>
              <a:rPr lang="en-US" sz="2400" dirty="0"/>
              <a:t>8. Tom is very kind. Everyone likes ___ (he/him).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41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94360"/>
            <a:ext cx="10353762" cy="580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</a:rPr>
              <a:t>Exercise 2: Replace the names with the correct subject pronoun.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1. Lisa sings very well. -&gt; ___ sings very well.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2. David and I play video games. -&gt; ___ play video games.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3. The dog runs fast. -&gt; ___ runs fast.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4. My parents work in a bank. -&gt; ___ work in a bank.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5. John and Mary go to the park. -&gt; ___ go to the park.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6. Peter reads a book every night. -&gt; ___ reads a book every night.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7. Samantha and I love ice cream. -&gt; ___ love ice cream.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8. The cat sleeps on the sofa. -&gt; ___ sleeps on the sofa.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0344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</TotalTime>
  <Words>637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Topic: Subject and Object Pronouns</vt:lpstr>
      <vt:lpstr>Difference Between Subject and Object Pronouns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Subject and Object Pronouns</dc:title>
  <dc:creator>user</dc:creator>
  <cp:lastModifiedBy>user</cp:lastModifiedBy>
  <cp:revision>3</cp:revision>
  <dcterms:created xsi:type="dcterms:W3CDTF">2025-02-25T15:29:12Z</dcterms:created>
  <dcterms:modified xsi:type="dcterms:W3CDTF">2025-02-25T15:57:43Z</dcterms:modified>
</cp:coreProperties>
</file>