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6301D-7E68-73F9-1374-22C0A22B4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2B623-AFCC-104C-809D-9BD0EA085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69E59-5B70-03B3-9E2B-7ED9C473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5990A6-5A93-3294-8AB6-B2847DDC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32346-DADE-A60D-B14E-93DBBFFB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4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CA1-ACA7-7E3D-11A3-5B73CF91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57AABF-8CBF-736D-8C60-AFDC7F5A2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2CA5B-1238-76F7-2D3A-96EC622A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3EA8C-4C6A-096E-46FC-E948C2F3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B885B-393C-847D-05D9-C884EB23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0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2E0F2F-2FF1-A2E2-18D9-8F4D782E1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EE89F-A1FD-70CE-73A2-C4CD5525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28A875-B364-8415-2207-A15D063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77E8AB-E678-F307-5FFD-521A3B9B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A422C-E12D-06BE-0134-6285CD8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13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AD39-D885-BB79-054E-7456CE4D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6B6CC-94F6-DE4B-73DD-4A8A881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A9F03-1658-46F5-0AB1-806F7C62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A9A8B-F209-7937-2B5E-846BCE7E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B85D1-DF50-3850-B9C2-93EE100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13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FDC7B-D3BD-DA54-FA83-4BDB0CAE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961CC3-826D-311B-8A2C-E420E2B2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87EEA-1917-8373-B94D-030DA33A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17241-460F-11EF-06A4-46096F82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7E164-2326-7260-6C5F-D29FC921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FC2D6-133D-1F71-609D-B3F8DFCE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534D4-53C8-D6B3-60FD-34C33759E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171880-196E-5614-2A75-2E1091C7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08AC73-719C-B3AE-C9CB-F381767E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F074A-0682-A7CC-7C95-A0286E1F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F7BE94-6B91-A6D5-EF33-A01EBCD8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9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8C3C2-7C25-EE7F-B009-95407281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293BD8-F065-43C5-51D2-0AB020EF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F456B4-094F-4876-6578-596E109E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528AE1-3C55-F45E-E56F-258B9B5C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6EB08F-B8C9-B1E3-98F3-0EEDA6294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C9A7E9-A457-6010-BDF1-0331A058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513050-740A-3588-9B14-AAA4B3CC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E20AC7-61E6-F2D9-AB9B-0FFDCA4B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65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0AABD-A4E1-3206-8C84-543400BF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535D6D-1426-8F55-5D2A-BE0B1F2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F68F14-83F8-4538-80AF-20C73FD4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59D26E-D4EA-0AD2-6B6D-AB63FFD7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9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9371C9-44F1-CDE6-45B4-1A8305F6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1D60AC-7C38-3E3D-6F2A-E15DCC1E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7C73C5-CDE6-1CCC-8A17-71ADD14E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86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D9FB2-4912-4831-3D8D-E531E05C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2266A-294B-2D80-C502-8DDD2F81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68D451-1DE2-4DB0-828B-B6342EC8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435464-6D5A-0F99-7D70-41B023F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6CD331-C6E8-346A-D420-86910509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46E21-12AB-8333-C67F-E6FB0C40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7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4C88A-7659-8E61-10E5-38D5FEE1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DA299E-8F13-2573-AB66-112CBC495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49AF5B-7C40-CD1C-966C-21A5CD92B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17CDBA-685D-D2A8-C4BA-A01A1927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4B94B1-3814-41E5-AF42-A91108A0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38EF2E-4AA4-FE3F-1FDA-64714D94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2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CC6FC9-B8B3-CC03-A654-9191159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93597-E131-83CF-5E2E-EB584789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59424-25FA-D90E-4D60-0CBFB6A88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36F0FC-FEED-D545-8011-7259ABD209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E2CA8-1138-89E6-9CA9-F6E451FCE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7C260-A43A-88A9-9B6C-9139E111E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2C99A-F1B2-9C49-A8CA-2649A6DB1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68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167F5-6C91-0046-F704-EE255A790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- </a:t>
            </a:r>
            <a:r>
              <a:rPr lang="pt-BR" dirty="0" err="1"/>
              <a:t>KeyboardAvoidingView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2392D-55E6-F9E3-49ED-76E43BD70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41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2E369-3C73-3C92-FFC7-BE856B92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b="1" dirty="0" err="1"/>
              <a:t>KeyboardAvoidingView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622D4-945C-4644-0FD8-2F0D7CA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Definição:</a:t>
            </a:r>
            <a:br>
              <a:rPr lang="pt-BR" dirty="0"/>
            </a:br>
            <a:r>
              <a:rPr lang="pt-BR" dirty="0"/>
              <a:t>O </a:t>
            </a:r>
            <a:r>
              <a:rPr lang="pt-BR" b="1" dirty="0" err="1"/>
              <a:t>KeyboardAvoidingView</a:t>
            </a:r>
            <a:r>
              <a:rPr lang="pt-BR" dirty="0"/>
              <a:t> é um componente que ajusta automaticamente a interface do usuário quando o teclado virtual é exibido.</a:t>
            </a:r>
            <a:br>
              <a:rPr lang="pt-BR" dirty="0"/>
            </a:br>
            <a:r>
              <a:rPr lang="pt-BR" dirty="0"/>
              <a:t>Ele evita que o teclado cubra campos de entrada (inputs) ou outros elementos importantes.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/>
              <a:t>Propósito: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Melhorar a experiência do usuário em formulários e telas com campos de texto.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Ajustar a altura da tela ou reposicionar elementos quando o teclado é aberto.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Compatível com iOS e Android (com comportamentos diferentes).</a:t>
            </a:r>
          </a:p>
        </p:txBody>
      </p:sp>
    </p:spTree>
    <p:extLst>
      <p:ext uri="{BB962C8B-B14F-4D97-AF65-F5344CB8AC3E}">
        <p14:creationId xmlns:p14="http://schemas.microsoft.com/office/powerpoint/2010/main" val="266732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7DC1-5194-C594-8CC6-F55B5EC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D1512-6C74-30E8-3C54-5B1B6DFA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Comportamento Automático: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Ajusta a interface automaticamente quando o teclado é exibido ou ocultado.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Propriedades de Configuração:</a:t>
            </a:r>
          </a:p>
          <a:p>
            <a:pPr lvl="1">
              <a:spcBef>
                <a:spcPts val="300"/>
              </a:spcBef>
            </a:pPr>
            <a:r>
              <a:rPr lang="pt-BR" b="1" dirty="0" err="1"/>
              <a:t>behavior</a:t>
            </a:r>
            <a:r>
              <a:rPr lang="pt-BR" dirty="0"/>
              <a:t>: Define como o componente se ajusta (</a:t>
            </a:r>
            <a:r>
              <a:rPr lang="pt-BR" dirty="0" err="1"/>
              <a:t>ex</a:t>
            </a:r>
            <a:r>
              <a:rPr lang="pt-BR" dirty="0"/>
              <a:t>: </a:t>
            </a:r>
            <a:r>
              <a:rPr lang="pt-BR" b="1" dirty="0" err="1"/>
              <a:t>padding</a:t>
            </a:r>
            <a:r>
              <a:rPr lang="pt-BR" dirty="0"/>
              <a:t>, </a:t>
            </a:r>
            <a:r>
              <a:rPr lang="pt-BR" b="1" dirty="0" err="1"/>
              <a:t>height</a:t>
            </a:r>
            <a:r>
              <a:rPr lang="pt-BR" dirty="0"/>
              <a:t>, </a:t>
            </a:r>
            <a:r>
              <a:rPr lang="pt-BR" b="1" dirty="0"/>
              <a:t>position</a:t>
            </a:r>
            <a:r>
              <a:rPr lang="pt-BR" dirty="0"/>
              <a:t>).</a:t>
            </a:r>
          </a:p>
          <a:p>
            <a:pPr lvl="1">
              <a:spcBef>
                <a:spcPts val="300"/>
              </a:spcBef>
            </a:pPr>
            <a:r>
              <a:rPr lang="pt-BR" b="1" dirty="0" err="1"/>
              <a:t>keyboardVerticalOffset</a:t>
            </a:r>
            <a:r>
              <a:rPr lang="pt-BR" dirty="0"/>
              <a:t>: Ajusta a altura do teclado (útil para elementos fixos como </a:t>
            </a:r>
            <a:r>
              <a:rPr lang="pt-BR" dirty="0" err="1"/>
              <a:t>headers</a:t>
            </a:r>
            <a:r>
              <a:rPr lang="pt-BR" dirty="0"/>
              <a:t>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Compatibilidade: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Funciona melhor no iOS. No Android, pode ser necessário ajustes manuais ou uso de bibliotecas adicionais.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Simplicidade: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Fácil de integrar em telas com formulários ou campos de entrada.</a:t>
            </a:r>
          </a:p>
        </p:txBody>
      </p:sp>
    </p:spTree>
    <p:extLst>
      <p:ext uri="{BB962C8B-B14F-4D97-AF65-F5344CB8AC3E}">
        <p14:creationId xmlns:p14="http://schemas.microsoft.com/office/powerpoint/2010/main" val="176192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BC611-5867-C567-4187-2B87D4A1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 </a:t>
            </a:r>
            <a:r>
              <a:rPr lang="pt-BR" dirty="0" err="1"/>
              <a:t>KeyboardAvoidingView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A5340-B6EA-DAEB-7290-F9450AB7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179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183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React Native - KeyboardAvoidingView</vt:lpstr>
      <vt:lpstr>O que é o KeyboardAvoidingView?</vt:lpstr>
      <vt:lpstr>Principais Características</vt:lpstr>
      <vt:lpstr>Como Usar o KeyboardAvoidingView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6</cp:revision>
  <dcterms:created xsi:type="dcterms:W3CDTF">2025-03-16T21:44:00Z</dcterms:created>
  <dcterms:modified xsi:type="dcterms:W3CDTF">2025-03-16T21:54:07Z</dcterms:modified>
</cp:coreProperties>
</file>