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1DAF315-4923-46A0-8B42-144E77AE1F38}">
  <a:tblStyle styleId="{61DAF315-4923-46A0-8B42-144E77AE1F38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68965552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5" name="Google Shape;3355;g1f2e6270ebd_0_483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1f2e6270ebd_0_483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1" name="Google Shape;2871;g1f2e6270ebd_0_435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1f2e6270ebd_0_43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402897" name="Google Shape;2704;g1f2e6270ebd_0_419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018545" name="Google Shape;2705;g1f2e6270ebd_0_41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256849" name="Google Shape;3292;g1f2e6270ebd_0_477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818764" name="Google Shape;3293;g1f2e6270ebd_0_477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830107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20883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2" name="Google Shape;2972;g1f2e6270ebd_0_445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727556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823454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978472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722572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7" name="Google Shape;3347;g1f2e6270ebd_0_4825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f2e6270ebd_0_48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2703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700405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804298" name="Google Shape;3347;g1f2e6270ebd_0_48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691132" name="Google Shape;3348;g1f2e6270ebd_0_48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923474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451823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052316" name="Google Shape;3347;g1f2e6270ebd_0_48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410586" name="Google Shape;3348;g1f2e6270ebd_0_48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0157847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35178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178280" name="Google Shape;3347;g1f2e6270ebd_0_48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287365" name="Google Shape;3348;g1f2e6270ebd_0_48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602733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49345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49487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172984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213831" name="Google Shape;3347;g1f2e6270ebd_0_48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793735" name="Google Shape;3348;g1f2e6270ebd_0_48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768373" name="Google Shape;2972;g1f2e6270ebd_0_4457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560814" name="Google Shape;2973;g1f2e6270ebd_0_445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1" name="Google Shape;3241;g1f2e6270ebd_0_4725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2" name="Google Shape;3242;g1f2e6270ebd_0_47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461491" name="Google Shape;3241;g1f2e6270ebd_0_47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702129" name="Google Shape;3242;g1f2e6270ebd_0_47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869371" name="Google Shape;3241;g1f2e6270ebd_0_47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127005" name="Google Shape;3242;g1f2e6270ebd_0_47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4360992" name="Google Shape;3241;g1f2e6270ebd_0_4725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609417" name="Google Shape;3242;g1f2e6270ebd_0_472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6" name="Google Shape;3366;g1f2e6270ebd_0_484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1f2e6270ebd_0_484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5162948" name="Google Shape;2704;g1f2e6270ebd_0_419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517090" name="Google Shape;2705;g1f2e6270ebd_0_41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367412" name="Google Shape;2704;g1f2e6270ebd_0_419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432622" name="Google Shape;2705;g1f2e6270ebd_0_41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1" name="Google Shape;2711;g1f2e6270ebd_0_420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f2e6270ebd_0_420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742823" name="Google Shape;2704;g1f2e6270ebd_0_4194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475067" name="Google Shape;2705;g1f2e6270ebd_0_419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 bwMode="auto"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 bwMode="auto"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 bwMode="auto">
              <a:xfrm>
                <a:off x="3450556" y="1155075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 bwMode="auto"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 bwMode="auto"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 bwMode="auto">
              <a:xfrm>
                <a:off x="5439601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 bwMode="auto"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 bwMode="auto"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 bwMode="auto">
              <a:xfrm>
                <a:off x="3756677" y="1196931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 bwMode="auto"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 bwMode="auto"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 bwMode="auto"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 bwMode="auto"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 bwMode="auto"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 bwMode="auto"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 bwMode="auto"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 bwMode="auto">
              <a:xfrm>
                <a:off x="6204534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 bwMode="auto"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 bwMode="auto"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 bwMode="auto">
              <a:xfrm>
                <a:off x="2991744" y="1196931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 bwMode="auto"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 bwMode="auto"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 bwMode="auto">
              <a:xfrm>
                <a:off x="2532562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 bwMode="auto"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 bwMode="auto"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 bwMode="auto"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 bwMode="auto"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 bwMode="auto">
              <a:xfrm>
                <a:off x="4674301" y="1306110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 bwMode="auto">
              <a:xfrm>
                <a:off x="5592294" y="1306110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 bwMode="auto">
              <a:xfrm>
                <a:off x="6051475" y="1306110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 bwMode="auto"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 bwMode="auto"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 bwMode="auto"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 bwMode="auto"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 bwMode="auto"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 bwMode="auto"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 bwMode="auto"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 bwMode="auto"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 bwMode="auto"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 bwMode="auto"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 bwMode="auto"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 bwMode="auto"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 bwMode="auto"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 bwMode="auto"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 bwMode="auto"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 bwMode="auto"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 bwMode="auto"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 bwMode="auto"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 bwMode="auto"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 bwMode="auto"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 bwMode="auto"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 bwMode="auto"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 bwMode="auto"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 bwMode="auto"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 bwMode="auto"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 bwMode="auto"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 bwMode="auto">
              <a:xfrm>
                <a:off x="3450556" y="1155075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 bwMode="auto"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 bwMode="auto"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 bwMode="auto">
              <a:xfrm>
                <a:off x="5439601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 bwMode="auto"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 bwMode="auto"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 bwMode="auto">
              <a:xfrm>
                <a:off x="3756677" y="1196931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 bwMode="auto"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 bwMode="auto"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 bwMode="auto"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 bwMode="auto"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 bwMode="auto"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 bwMode="auto"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 bwMode="auto"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 bwMode="auto">
              <a:xfrm>
                <a:off x="6204534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 bwMode="auto"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 bwMode="auto"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 bwMode="auto">
              <a:xfrm>
                <a:off x="2991744" y="1196931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 bwMode="auto"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 bwMode="auto"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 bwMode="auto">
              <a:xfrm>
                <a:off x="2532562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 bwMode="auto"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 bwMode="auto"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 bwMode="auto"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 bwMode="auto"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 bwMode="auto">
              <a:xfrm>
                <a:off x="4674301" y="1306110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 bwMode="auto">
              <a:xfrm>
                <a:off x="5592294" y="1306110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 bwMode="auto">
              <a:xfrm>
                <a:off x="6051475" y="1306110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 bwMode="auto"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 bwMode="auto"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 bwMode="auto"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 bwMode="auto"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 bwMode="auto"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 bwMode="auto"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 bwMode="auto"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 bwMode="auto"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 bwMode="auto"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 bwMode="auto"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 bwMode="auto"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 bwMode="auto"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 bwMode="auto"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 bwMode="auto"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 bwMode="auto"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 bwMode="auto"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 bwMode="auto"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 bwMode="auto"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 bwMode="auto"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 bwMode="auto"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 bwMode="auto"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 bwMode="auto"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 bwMode="auto"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 bwMode="auto"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210" name="Google Shape;210;p2"/>
          <p:cNvSpPr txBox="1"/>
          <p:nvPr>
            <p:ph type="ctrTitle"/>
          </p:nvPr>
        </p:nvSpPr>
        <p:spPr bwMode="auto"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1" name="Google Shape;211;p2"/>
          <p:cNvSpPr txBox="1"/>
          <p:nvPr>
            <p:ph type="subTitle" idx="1"/>
          </p:nvPr>
        </p:nvSpPr>
        <p:spPr bwMode="auto">
          <a:xfrm>
            <a:off x="713225" y="3180500"/>
            <a:ext cx="772139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80" name="Google Shape;980;p11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981" name="Google Shape;981;p11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5" name="Google Shape;995;p11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6" name="Google Shape;996;p11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6" name="Google Shape;1066;p11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7" name="Google Shape;1067;p11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69" name="Google Shape;1069;p11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70" name="Google Shape;1070;p11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71" name="Google Shape;1071;p11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72" name="Google Shape;1072;p11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73" name="Google Shape;1073;p11"/>
          <p:cNvSpPr txBox="1"/>
          <p:nvPr>
            <p:ph type="title" hasCustomPrompt="1"/>
          </p:nvPr>
        </p:nvSpPr>
        <p:spPr bwMode="auto"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sz="60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74" name="Google Shape;1074;p11"/>
          <p:cNvSpPr txBox="1"/>
          <p:nvPr>
            <p:ph type="subTitle" idx="1"/>
          </p:nvPr>
        </p:nvSpPr>
        <p:spPr bwMode="auto">
          <a:xfrm>
            <a:off x="1284000" y="277409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70" name="Google Shape;1170;p13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71" name="Google Shape;1171;p13"/>
          <p:cNvGrpSpPr/>
          <p:nvPr/>
        </p:nvGrpSpPr>
        <p:grpSpPr bwMode="auto"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TITLE_ONLY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14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204" name="Google Shape;1204;p14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2" name="Google Shape;1232;p14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3" name="Google Shape;1233;p14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4" name="Google Shape;1234;p14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5" name="Google Shape;1235;p14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296" name="Google Shape;1296;p14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7" name="Google Shape;1297;p14"/>
          <p:cNvSpPr/>
          <p:nvPr/>
        </p:nvSpPr>
        <p:spPr bwMode="auto">
          <a:xfrm>
            <a:off x="8563634" y="710541"/>
            <a:ext cx="63179" cy="41638"/>
          </a:xfrm>
          <a:custGeom>
            <a:avLst/>
            <a:gdLst/>
            <a:ahLst/>
            <a:cxnLst/>
            <a:rect l="l" t="t" r="r" b="b"/>
            <a:pathLst>
              <a:path w="250" h="482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98" name="Google Shape;1298;p14"/>
          <p:cNvSpPr/>
          <p:nvPr/>
        </p:nvSpPr>
        <p:spPr bwMode="auto">
          <a:xfrm>
            <a:off x="8975951" y="687186"/>
            <a:ext cx="63431" cy="88372"/>
          </a:xfrm>
          <a:custGeom>
            <a:avLst/>
            <a:gdLst/>
            <a:ahLst/>
            <a:cxnLst/>
            <a:rect l="l" t="t" r="r" b="b"/>
            <a:pathLst>
              <a:path w="251" h="1023" fill="norm" stroke="1" extrusionOk="0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99" name="Google Shape;1299;p14"/>
          <p:cNvSpPr/>
          <p:nvPr/>
        </p:nvSpPr>
        <p:spPr bwMode="auto">
          <a:xfrm>
            <a:off x="8871327" y="701008"/>
            <a:ext cx="63179" cy="60729"/>
          </a:xfrm>
          <a:custGeom>
            <a:avLst/>
            <a:gdLst/>
            <a:ahLst/>
            <a:cxnLst/>
            <a:rect l="l" t="t" r="r" b="b"/>
            <a:pathLst>
              <a:path w="250" h="703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0" name="Google Shape;1300;p14"/>
          <p:cNvSpPr/>
          <p:nvPr/>
        </p:nvSpPr>
        <p:spPr bwMode="auto">
          <a:xfrm>
            <a:off x="9080828" y="694615"/>
            <a:ext cx="63179" cy="73514"/>
          </a:xfrm>
          <a:custGeom>
            <a:avLst/>
            <a:gdLst/>
            <a:ahLst/>
            <a:cxnLst/>
            <a:rect l="l" t="t" r="r" b="b"/>
            <a:pathLst>
              <a:path w="250" h="851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1" name="Google Shape;1301;p14"/>
          <p:cNvSpPr/>
          <p:nvPr/>
        </p:nvSpPr>
        <p:spPr bwMode="auto">
          <a:xfrm>
            <a:off x="8766450" y="656865"/>
            <a:ext cx="63179" cy="149014"/>
          </a:xfrm>
          <a:custGeom>
            <a:avLst/>
            <a:gdLst/>
            <a:ahLst/>
            <a:cxnLst/>
            <a:rect l="l" t="t" r="r" b="b"/>
            <a:pathLst>
              <a:path w="250" h="1725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2" name="Google Shape;1302;p14"/>
          <p:cNvSpPr/>
          <p:nvPr/>
        </p:nvSpPr>
        <p:spPr bwMode="auto">
          <a:xfrm>
            <a:off x="524121" y="680926"/>
            <a:ext cx="63179" cy="100898"/>
          </a:xfrm>
          <a:custGeom>
            <a:avLst/>
            <a:gdLst/>
            <a:ahLst/>
            <a:cxnLst/>
            <a:rect l="l" t="t" r="r" b="b"/>
            <a:pathLst>
              <a:path w="250" h="1168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3" name="Google Shape;1303;p14"/>
          <p:cNvSpPr/>
          <p:nvPr/>
        </p:nvSpPr>
        <p:spPr bwMode="auto">
          <a:xfrm>
            <a:off x="314367" y="698419"/>
            <a:ext cx="63179" cy="65912"/>
          </a:xfrm>
          <a:custGeom>
            <a:avLst/>
            <a:gdLst/>
            <a:ahLst/>
            <a:cxnLst/>
            <a:rect l="l" t="t" r="r" b="b"/>
            <a:pathLst>
              <a:path w="250" h="763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4" name="Google Shape;1304;p14"/>
          <p:cNvSpPr/>
          <p:nvPr/>
        </p:nvSpPr>
        <p:spPr bwMode="auto">
          <a:xfrm>
            <a:off x="104613" y="698462"/>
            <a:ext cx="63431" cy="65825"/>
          </a:xfrm>
          <a:custGeom>
            <a:avLst/>
            <a:gdLst/>
            <a:ahLst/>
            <a:cxnLst/>
            <a:rect l="l" t="t" r="r" b="b"/>
            <a:pathLst>
              <a:path w="251" h="762" fill="norm" stroke="1" extrusionOk="0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5" name="Google Shape;1305;p14"/>
          <p:cNvSpPr/>
          <p:nvPr/>
        </p:nvSpPr>
        <p:spPr bwMode="auto">
          <a:xfrm>
            <a:off x="209490" y="676348"/>
            <a:ext cx="63179" cy="110054"/>
          </a:xfrm>
          <a:custGeom>
            <a:avLst/>
            <a:gdLst/>
            <a:ahLst/>
            <a:cxnLst/>
            <a:rect l="l" t="t" r="r" b="b"/>
            <a:pathLst>
              <a:path w="250" h="1274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6" name="Google Shape;1306;p14"/>
          <p:cNvSpPr/>
          <p:nvPr/>
        </p:nvSpPr>
        <p:spPr bwMode="auto">
          <a:xfrm>
            <a:off x="8661573" y="718328"/>
            <a:ext cx="63179" cy="26088"/>
          </a:xfrm>
          <a:custGeom>
            <a:avLst/>
            <a:gdLst/>
            <a:ahLst/>
            <a:cxnLst/>
            <a:rect l="l" t="t" r="r" b="b"/>
            <a:pathLst>
              <a:path w="250" h="302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7" name="Google Shape;1307;p14"/>
          <p:cNvSpPr/>
          <p:nvPr/>
        </p:nvSpPr>
        <p:spPr bwMode="auto">
          <a:xfrm>
            <a:off x="419244" y="720922"/>
            <a:ext cx="63179" cy="20905"/>
          </a:xfrm>
          <a:custGeom>
            <a:avLst/>
            <a:gdLst/>
            <a:ahLst/>
            <a:cxnLst/>
            <a:rect l="l" t="t" r="r" b="b"/>
            <a:pathLst>
              <a:path w="250" h="242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2100" rIns="90000" bIns="421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8" name="Google Shape;1308;p14"/>
          <p:cNvSpPr/>
          <p:nvPr/>
        </p:nvSpPr>
        <p:spPr bwMode="auto">
          <a:xfrm>
            <a:off x="-11" y="649568"/>
            <a:ext cx="63179" cy="163613"/>
          </a:xfrm>
          <a:custGeom>
            <a:avLst/>
            <a:gdLst/>
            <a:ahLst/>
            <a:cxnLst/>
            <a:rect l="l" t="t" r="r" b="b"/>
            <a:pathLst>
              <a:path w="250" h="1894" fill="norm" stroke="1" extrusionOk="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userDrawn="1">
  <p:cSld name="TITLE_ONLY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10" name="Google Shape;1310;p15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311" name="Google Shape;1311;p15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403" name="Google Shape;1403;p15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04" name="Google Shape;1404;p15"/>
          <p:cNvGrpSpPr/>
          <p:nvPr/>
        </p:nvGrpSpPr>
        <p:grpSpPr bwMode="auto">
          <a:xfrm>
            <a:off x="2298156" y="4651367"/>
            <a:ext cx="4547874" cy="491789"/>
            <a:chOff x="122000" y="4884626"/>
            <a:chExt cx="8899950" cy="258876"/>
          </a:xfrm>
        </p:grpSpPr>
        <p:sp>
          <p:nvSpPr>
            <p:cNvPr id="1405" name="Google Shape;1405;p15"/>
            <p:cNvSpPr/>
            <p:nvPr/>
          </p:nvSpPr>
          <p:spPr bwMode="auto"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6" name="Google Shape;1406;p15"/>
            <p:cNvSpPr/>
            <p:nvPr/>
          </p:nvSpPr>
          <p:spPr bwMode="auto"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7" name="Google Shape;1407;p15"/>
            <p:cNvSpPr/>
            <p:nvPr/>
          </p:nvSpPr>
          <p:spPr bwMode="auto"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8" name="Google Shape;1408;p15"/>
            <p:cNvSpPr/>
            <p:nvPr/>
          </p:nvSpPr>
          <p:spPr bwMode="auto">
            <a:xfrm>
              <a:off x="1018042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09" name="Google Shape;1409;p15"/>
            <p:cNvSpPr/>
            <p:nvPr/>
          </p:nvSpPr>
          <p:spPr bwMode="auto">
            <a:xfrm>
              <a:off x="1316483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0" name="Google Shape;1410;p15"/>
            <p:cNvSpPr/>
            <p:nvPr/>
          </p:nvSpPr>
          <p:spPr bwMode="auto">
            <a:xfrm>
              <a:off x="1615282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1" name="Google Shape;1411;p15"/>
            <p:cNvSpPr/>
            <p:nvPr/>
          </p:nvSpPr>
          <p:spPr bwMode="auto"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2" name="Google Shape;1412;p15"/>
            <p:cNvSpPr/>
            <p:nvPr/>
          </p:nvSpPr>
          <p:spPr bwMode="auto"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3" name="Google Shape;1413;p15"/>
            <p:cNvSpPr/>
            <p:nvPr/>
          </p:nvSpPr>
          <p:spPr bwMode="auto"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4" name="Google Shape;1414;p15"/>
            <p:cNvSpPr/>
            <p:nvPr/>
          </p:nvSpPr>
          <p:spPr bwMode="auto">
            <a:xfrm>
              <a:off x="3407008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5" name="Google Shape;1415;p15"/>
            <p:cNvSpPr/>
            <p:nvPr/>
          </p:nvSpPr>
          <p:spPr bwMode="auto"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6" name="Google Shape;1416;p15"/>
            <p:cNvSpPr/>
            <p:nvPr/>
          </p:nvSpPr>
          <p:spPr bwMode="auto">
            <a:xfrm>
              <a:off x="4004609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7" name="Google Shape;1417;p15"/>
            <p:cNvSpPr/>
            <p:nvPr/>
          </p:nvSpPr>
          <p:spPr bwMode="auto"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8" name="Google Shape;1418;p15"/>
            <p:cNvSpPr/>
            <p:nvPr/>
          </p:nvSpPr>
          <p:spPr bwMode="auto"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19" name="Google Shape;1419;p15"/>
            <p:cNvSpPr/>
            <p:nvPr/>
          </p:nvSpPr>
          <p:spPr bwMode="auto">
            <a:xfrm>
              <a:off x="2510966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0" name="Google Shape;1420;p15"/>
            <p:cNvSpPr/>
            <p:nvPr/>
          </p:nvSpPr>
          <p:spPr bwMode="auto"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1" name="Google Shape;1421;p15"/>
            <p:cNvSpPr/>
            <p:nvPr/>
          </p:nvSpPr>
          <p:spPr bwMode="auto"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2" name="Google Shape;1422;p15"/>
            <p:cNvSpPr/>
            <p:nvPr/>
          </p:nvSpPr>
          <p:spPr bwMode="auto"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3" name="Google Shape;1423;p15"/>
            <p:cNvSpPr/>
            <p:nvPr/>
          </p:nvSpPr>
          <p:spPr bwMode="auto">
            <a:xfrm flipH="1">
              <a:off x="7886508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4" name="Google Shape;1424;p15"/>
            <p:cNvSpPr/>
            <p:nvPr/>
          </p:nvSpPr>
          <p:spPr bwMode="auto">
            <a:xfrm flipH="1">
              <a:off x="7587707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5" name="Google Shape;1425;p15"/>
            <p:cNvSpPr/>
            <p:nvPr/>
          </p:nvSpPr>
          <p:spPr bwMode="auto"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6" name="Google Shape;1426;p15"/>
            <p:cNvSpPr/>
            <p:nvPr/>
          </p:nvSpPr>
          <p:spPr bwMode="auto">
            <a:xfrm flipH="1">
              <a:off x="6692024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7" name="Google Shape;1427;p15"/>
            <p:cNvSpPr/>
            <p:nvPr/>
          </p:nvSpPr>
          <p:spPr bwMode="auto"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8" name="Google Shape;1428;p15"/>
            <p:cNvSpPr/>
            <p:nvPr/>
          </p:nvSpPr>
          <p:spPr bwMode="auto"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29" name="Google Shape;1429;p15"/>
            <p:cNvSpPr/>
            <p:nvPr/>
          </p:nvSpPr>
          <p:spPr bwMode="auto">
            <a:xfrm flipH="1">
              <a:off x="5497542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0" name="Google Shape;1430;p15"/>
            <p:cNvSpPr/>
            <p:nvPr/>
          </p:nvSpPr>
          <p:spPr bwMode="auto"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1" name="Google Shape;1431;p15"/>
            <p:cNvSpPr/>
            <p:nvPr/>
          </p:nvSpPr>
          <p:spPr bwMode="auto">
            <a:xfrm flipH="1">
              <a:off x="4899941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2" name="Google Shape;1432;p15"/>
            <p:cNvSpPr/>
            <p:nvPr/>
          </p:nvSpPr>
          <p:spPr bwMode="auto"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3" name="Google Shape;1433;p15"/>
            <p:cNvSpPr/>
            <p:nvPr/>
          </p:nvSpPr>
          <p:spPr bwMode="auto"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4" name="Google Shape;1434;p15"/>
            <p:cNvSpPr/>
            <p:nvPr/>
          </p:nvSpPr>
          <p:spPr bwMode="auto">
            <a:xfrm flipH="1">
              <a:off x="6393584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435" name="Google Shape;1435;p15"/>
          <p:cNvGrpSpPr/>
          <p:nvPr/>
        </p:nvGrpSpPr>
        <p:grpSpPr bwMode="auto">
          <a:xfrm>
            <a:off x="2297975" y="4848940"/>
            <a:ext cx="4547874" cy="294549"/>
            <a:chOff x="122000" y="4884626"/>
            <a:chExt cx="8899950" cy="258876"/>
          </a:xfrm>
        </p:grpSpPr>
        <p:sp>
          <p:nvSpPr>
            <p:cNvPr id="1436" name="Google Shape;1436;p15"/>
            <p:cNvSpPr/>
            <p:nvPr/>
          </p:nvSpPr>
          <p:spPr bwMode="auto"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7" name="Google Shape;1437;p15"/>
            <p:cNvSpPr/>
            <p:nvPr/>
          </p:nvSpPr>
          <p:spPr bwMode="auto"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8" name="Google Shape;1438;p15"/>
            <p:cNvSpPr/>
            <p:nvPr/>
          </p:nvSpPr>
          <p:spPr bwMode="auto"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39" name="Google Shape;1439;p15"/>
            <p:cNvSpPr/>
            <p:nvPr/>
          </p:nvSpPr>
          <p:spPr bwMode="auto">
            <a:xfrm>
              <a:off x="1018042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0" name="Google Shape;1440;p15"/>
            <p:cNvSpPr/>
            <p:nvPr/>
          </p:nvSpPr>
          <p:spPr bwMode="auto">
            <a:xfrm>
              <a:off x="1316483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1" name="Google Shape;1441;p15"/>
            <p:cNvSpPr/>
            <p:nvPr/>
          </p:nvSpPr>
          <p:spPr bwMode="auto">
            <a:xfrm>
              <a:off x="1615282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2" name="Google Shape;1442;p15"/>
            <p:cNvSpPr/>
            <p:nvPr/>
          </p:nvSpPr>
          <p:spPr bwMode="auto"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3" name="Google Shape;1443;p15"/>
            <p:cNvSpPr/>
            <p:nvPr/>
          </p:nvSpPr>
          <p:spPr bwMode="auto"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4" name="Google Shape;1444;p15"/>
            <p:cNvSpPr/>
            <p:nvPr/>
          </p:nvSpPr>
          <p:spPr bwMode="auto"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5" name="Google Shape;1445;p15"/>
            <p:cNvSpPr/>
            <p:nvPr/>
          </p:nvSpPr>
          <p:spPr bwMode="auto">
            <a:xfrm>
              <a:off x="3407008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6" name="Google Shape;1446;p15"/>
            <p:cNvSpPr/>
            <p:nvPr/>
          </p:nvSpPr>
          <p:spPr bwMode="auto"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7" name="Google Shape;1447;p15"/>
            <p:cNvSpPr/>
            <p:nvPr/>
          </p:nvSpPr>
          <p:spPr bwMode="auto">
            <a:xfrm>
              <a:off x="4004609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8" name="Google Shape;1448;p15"/>
            <p:cNvSpPr/>
            <p:nvPr/>
          </p:nvSpPr>
          <p:spPr bwMode="auto"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49" name="Google Shape;1449;p15"/>
            <p:cNvSpPr/>
            <p:nvPr/>
          </p:nvSpPr>
          <p:spPr bwMode="auto"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0" name="Google Shape;1450;p15"/>
            <p:cNvSpPr/>
            <p:nvPr/>
          </p:nvSpPr>
          <p:spPr bwMode="auto">
            <a:xfrm>
              <a:off x="2510966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1" name="Google Shape;1451;p15"/>
            <p:cNvSpPr/>
            <p:nvPr/>
          </p:nvSpPr>
          <p:spPr bwMode="auto"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2" name="Google Shape;1452;p15"/>
            <p:cNvSpPr/>
            <p:nvPr/>
          </p:nvSpPr>
          <p:spPr bwMode="auto"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3" name="Google Shape;1453;p15"/>
            <p:cNvSpPr/>
            <p:nvPr/>
          </p:nvSpPr>
          <p:spPr bwMode="auto"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4" name="Google Shape;1454;p15"/>
            <p:cNvSpPr/>
            <p:nvPr/>
          </p:nvSpPr>
          <p:spPr bwMode="auto">
            <a:xfrm flipH="1">
              <a:off x="7886508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5" name="Google Shape;1455;p15"/>
            <p:cNvSpPr/>
            <p:nvPr/>
          </p:nvSpPr>
          <p:spPr bwMode="auto">
            <a:xfrm flipH="1">
              <a:off x="7587707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6" name="Google Shape;1456;p15"/>
            <p:cNvSpPr/>
            <p:nvPr/>
          </p:nvSpPr>
          <p:spPr bwMode="auto"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7" name="Google Shape;1457;p15"/>
            <p:cNvSpPr/>
            <p:nvPr/>
          </p:nvSpPr>
          <p:spPr bwMode="auto">
            <a:xfrm flipH="1">
              <a:off x="6692024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8" name="Google Shape;1458;p15"/>
            <p:cNvSpPr/>
            <p:nvPr/>
          </p:nvSpPr>
          <p:spPr bwMode="auto"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59" name="Google Shape;1459;p15"/>
            <p:cNvSpPr/>
            <p:nvPr/>
          </p:nvSpPr>
          <p:spPr bwMode="auto"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0" name="Google Shape;1460;p15"/>
            <p:cNvSpPr/>
            <p:nvPr/>
          </p:nvSpPr>
          <p:spPr bwMode="auto">
            <a:xfrm flipH="1">
              <a:off x="5497542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1" name="Google Shape;1461;p15"/>
            <p:cNvSpPr/>
            <p:nvPr/>
          </p:nvSpPr>
          <p:spPr bwMode="auto"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2" name="Google Shape;1462;p15"/>
            <p:cNvSpPr/>
            <p:nvPr/>
          </p:nvSpPr>
          <p:spPr bwMode="auto">
            <a:xfrm flipH="1">
              <a:off x="4899941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3" name="Google Shape;1463;p15"/>
            <p:cNvSpPr/>
            <p:nvPr/>
          </p:nvSpPr>
          <p:spPr bwMode="auto"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" name="Google Shape;1464;p15"/>
            <p:cNvSpPr/>
            <p:nvPr/>
          </p:nvSpPr>
          <p:spPr bwMode="auto"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5" name="Google Shape;1465;p15"/>
            <p:cNvSpPr/>
            <p:nvPr/>
          </p:nvSpPr>
          <p:spPr bwMode="auto">
            <a:xfrm flipH="1">
              <a:off x="6393584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560" name="Google Shape;1560;p16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1" name="Google Shape;1561;p16"/>
          <p:cNvSpPr txBox="1"/>
          <p:nvPr>
            <p:ph type="subTitle" idx="1"/>
          </p:nvPr>
        </p:nvSpPr>
        <p:spPr bwMode="auto"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2" name="Google Shape;1562;p16"/>
          <p:cNvSpPr txBox="1"/>
          <p:nvPr>
            <p:ph type="subTitle" idx="2"/>
          </p:nvPr>
        </p:nvSpPr>
        <p:spPr bwMode="auto"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3" name="Google Shape;1563;p16"/>
          <p:cNvSpPr txBox="1"/>
          <p:nvPr>
            <p:ph type="subTitle" idx="3"/>
          </p:nvPr>
        </p:nvSpPr>
        <p:spPr bwMode="auto"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4" name="Google Shape;1564;p16"/>
          <p:cNvSpPr txBox="1"/>
          <p:nvPr>
            <p:ph type="subTitle" idx="4"/>
          </p:nvPr>
        </p:nvSpPr>
        <p:spPr bwMode="auto"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5" name="Google Shape;1565;p16"/>
          <p:cNvSpPr txBox="1"/>
          <p:nvPr>
            <p:ph type="title" idx="5" hasCustomPrompt="1"/>
          </p:nvPr>
        </p:nvSpPr>
        <p:spPr bwMode="auto"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66" name="Google Shape;1566;p16"/>
          <p:cNvSpPr txBox="1"/>
          <p:nvPr>
            <p:ph type="title" idx="6" hasCustomPrompt="1"/>
          </p:nvPr>
        </p:nvSpPr>
        <p:spPr bwMode="auto"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67" name="Google Shape;1567;p16"/>
          <p:cNvSpPr txBox="1"/>
          <p:nvPr>
            <p:ph type="title" idx="7" hasCustomPrompt="1"/>
          </p:nvPr>
        </p:nvSpPr>
        <p:spPr bwMode="auto"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68" name="Google Shape;1568;p16"/>
          <p:cNvSpPr txBox="1"/>
          <p:nvPr>
            <p:ph type="title" idx="8" hasCustomPrompt="1"/>
          </p:nvPr>
        </p:nvSpPr>
        <p:spPr bwMode="auto"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569" name="Google Shape;1569;p16"/>
          <p:cNvSpPr txBox="1"/>
          <p:nvPr>
            <p:ph type="subTitle" idx="9"/>
          </p:nvPr>
        </p:nvSpPr>
        <p:spPr bwMode="auto"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0" name="Google Shape;1570;p16"/>
          <p:cNvSpPr txBox="1"/>
          <p:nvPr>
            <p:ph type="subTitle" idx="13"/>
          </p:nvPr>
        </p:nvSpPr>
        <p:spPr bwMode="auto"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1" name="Google Shape;1571;p16"/>
          <p:cNvSpPr txBox="1"/>
          <p:nvPr>
            <p:ph type="subTitle" idx="14"/>
          </p:nvPr>
        </p:nvSpPr>
        <p:spPr bwMode="auto"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2" name="Google Shape;1572;p16"/>
          <p:cNvSpPr txBox="1"/>
          <p:nvPr>
            <p:ph type="subTitle" idx="15"/>
          </p:nvPr>
        </p:nvSpPr>
        <p:spPr bwMode="auto"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573" name="Google Shape;1573;p16"/>
          <p:cNvGrpSpPr/>
          <p:nvPr/>
        </p:nvGrpSpPr>
        <p:grpSpPr bwMode="auto"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 bwMode="auto"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 bwMode="auto"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 bwMode="auto"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 bwMode="auto">
              <a:xfrm>
                <a:off x="5882039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 bwMode="auto">
            <a:xfrm>
              <a:off x="162681" y="4658610"/>
              <a:ext cx="398326" cy="275215"/>
              <a:chOff x="4089960" y="2589480"/>
              <a:chExt cx="388800" cy="785879"/>
            </a:xfrm>
          </p:grpSpPr>
          <p:sp>
            <p:nvSpPr>
              <p:cNvPr id="1579" name="Google Shape;1579;p16"/>
              <p:cNvSpPr/>
              <p:nvPr/>
            </p:nvSpPr>
            <p:spPr bwMode="auto">
              <a:xfrm>
                <a:off x="4089960" y="2835360"/>
                <a:ext cx="90359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 bwMode="auto"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 bwMode="auto">
              <a:xfrm>
                <a:off x="4239360" y="2835360"/>
                <a:ext cx="90359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 bwMode="auto">
          <a:xfrm>
            <a:off x="8102233" y="86275"/>
            <a:ext cx="846137" cy="453228"/>
            <a:chOff x="8102233" y="86275"/>
            <a:chExt cx="846137" cy="453228"/>
          </a:xfrm>
        </p:grpSpPr>
        <p:grpSp>
          <p:nvGrpSpPr>
            <p:cNvPr id="1583" name="Google Shape;1583;p16"/>
            <p:cNvGrpSpPr/>
            <p:nvPr/>
          </p:nvGrpSpPr>
          <p:grpSpPr bwMode="auto">
            <a:xfrm>
              <a:off x="8102233" y="86275"/>
              <a:ext cx="397957" cy="453228"/>
              <a:chOff x="4836960" y="2166120"/>
              <a:chExt cx="388439" cy="1294200"/>
            </a:xfrm>
          </p:grpSpPr>
          <p:sp>
            <p:nvSpPr>
              <p:cNvPr id="1584" name="Google Shape;1584;p16"/>
              <p:cNvSpPr/>
              <p:nvPr/>
            </p:nvSpPr>
            <p:spPr bwMode="auto">
              <a:xfrm>
                <a:off x="5135039" y="2166120"/>
                <a:ext cx="90359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 bwMode="auto">
              <a:xfrm>
                <a:off x="4986000" y="2166120"/>
                <a:ext cx="90359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 bwMode="auto"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 bwMode="auto"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 bwMode="auto"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 bwMode="auto"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fill="norm" stroke="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 bwMode="auto">
              <a:xfrm>
                <a:off x="6180480" y="1693080"/>
                <a:ext cx="90359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fill="norm" stroke="1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17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593" name="Google Shape;1593;p17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" name="Google Shape;1664;p17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5" name="Google Shape;1665;p17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6" name="Google Shape;1666;p17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7" name="Google Shape;1667;p17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8" name="Google Shape;1668;p17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9" name="Google Shape;1669;p17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0" name="Google Shape;1670;p17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1" name="Google Shape;1671;p17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2" name="Google Shape;1672;p17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3" name="Google Shape;1673;p17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4" name="Google Shape;1674;p17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5" name="Google Shape;1675;p17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6" name="Google Shape;1676;p17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7" name="Google Shape;1677;p17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8" name="Google Shape;1678;p17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9" name="Google Shape;1679;p17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0" name="Google Shape;1680;p17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1" name="Google Shape;1681;p17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2" name="Google Shape;1682;p17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3" name="Google Shape;1683;p17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4" name="Google Shape;1684;p17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85" name="Google Shape;1685;p17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6" name="Google Shape;1686;p17"/>
          <p:cNvSpPr txBox="1"/>
          <p:nvPr>
            <p:ph type="subTitle" idx="1"/>
          </p:nvPr>
        </p:nvSpPr>
        <p:spPr bwMode="auto">
          <a:xfrm>
            <a:off x="5018337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7" name="Google Shape;1687;p17"/>
          <p:cNvSpPr txBox="1"/>
          <p:nvPr>
            <p:ph type="subTitle" idx="2"/>
          </p:nvPr>
        </p:nvSpPr>
        <p:spPr bwMode="auto">
          <a:xfrm>
            <a:off x="769262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8" name="Google Shape;1688;p17"/>
          <p:cNvSpPr txBox="1"/>
          <p:nvPr>
            <p:ph type="subTitle" idx="3"/>
          </p:nvPr>
        </p:nvSpPr>
        <p:spPr bwMode="auto">
          <a:xfrm>
            <a:off x="769262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89" name="Google Shape;1689;p17"/>
          <p:cNvSpPr txBox="1"/>
          <p:nvPr>
            <p:ph type="subTitle" idx="4"/>
          </p:nvPr>
        </p:nvSpPr>
        <p:spPr bwMode="auto">
          <a:xfrm>
            <a:off x="5018337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690" name="Google Shape;1690;p17"/>
          <p:cNvGrpSpPr/>
          <p:nvPr/>
        </p:nvGrpSpPr>
        <p:grpSpPr bwMode="auto"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1691" name="Google Shape;1691;p17"/>
            <p:cNvSpPr/>
            <p:nvPr/>
          </p:nvSpPr>
          <p:spPr bwMode="auto"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2" name="Google Shape;1692;p17"/>
            <p:cNvSpPr/>
            <p:nvPr/>
          </p:nvSpPr>
          <p:spPr bwMode="auto"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3" name="Google Shape;1693;p17"/>
            <p:cNvSpPr/>
            <p:nvPr/>
          </p:nvSpPr>
          <p:spPr bwMode="auto">
            <a:xfrm>
              <a:off x="7076520" y="794879"/>
              <a:ext cx="90359" cy="368280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4" name="Google Shape;1694;p17"/>
            <p:cNvSpPr/>
            <p:nvPr/>
          </p:nvSpPr>
          <p:spPr bwMode="auto"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5" name="Google Shape;1695;p17"/>
            <p:cNvSpPr/>
            <p:nvPr/>
          </p:nvSpPr>
          <p:spPr bwMode="auto"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6" name="Google Shape;1696;p17"/>
            <p:cNvSpPr/>
            <p:nvPr/>
          </p:nvSpPr>
          <p:spPr bwMode="auto"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7" name="Google Shape;1697;p17"/>
            <p:cNvSpPr/>
            <p:nvPr/>
          </p:nvSpPr>
          <p:spPr bwMode="auto">
            <a:xfrm>
              <a:off x="6180480" y="136965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98" name="Google Shape;1698;p17"/>
            <p:cNvSpPr/>
            <p:nvPr/>
          </p:nvSpPr>
          <p:spPr bwMode="auto"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699" name="Google Shape;1699;p17"/>
          <p:cNvGrpSpPr/>
          <p:nvPr/>
        </p:nvGrpSpPr>
        <p:grpSpPr bwMode="auto"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1700" name="Google Shape;1700;p17"/>
            <p:cNvSpPr/>
            <p:nvPr/>
          </p:nvSpPr>
          <p:spPr bwMode="auto">
            <a:xfrm>
              <a:off x="5135039" y="2166120"/>
              <a:ext cx="90359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1" name="Google Shape;1701;p17"/>
            <p:cNvSpPr/>
            <p:nvPr/>
          </p:nvSpPr>
          <p:spPr bwMode="auto">
            <a:xfrm>
              <a:off x="6031440" y="201939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2" name="Google Shape;1702;p17"/>
            <p:cNvSpPr/>
            <p:nvPr/>
          </p:nvSpPr>
          <p:spPr bwMode="auto"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3" name="Google Shape;1703;p17"/>
            <p:cNvSpPr/>
            <p:nvPr/>
          </p:nvSpPr>
          <p:spPr bwMode="auto">
            <a:xfrm>
              <a:off x="4986000" y="2166120"/>
              <a:ext cx="90359" cy="792720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4" name="Google Shape;1704;p17"/>
            <p:cNvSpPr/>
            <p:nvPr/>
          </p:nvSpPr>
          <p:spPr bwMode="auto"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5" name="Google Shape;1705;p17"/>
            <p:cNvSpPr/>
            <p:nvPr/>
          </p:nvSpPr>
          <p:spPr bwMode="auto">
            <a:xfrm>
              <a:off x="5882039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6" name="Google Shape;1706;p17"/>
            <p:cNvSpPr/>
            <p:nvPr/>
          </p:nvSpPr>
          <p:spPr bwMode="auto"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7" name="Google Shape;1707;p17"/>
            <p:cNvSpPr/>
            <p:nvPr/>
          </p:nvSpPr>
          <p:spPr bwMode="auto"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8" name="Google Shape;1708;p17"/>
            <p:cNvSpPr/>
            <p:nvPr/>
          </p:nvSpPr>
          <p:spPr bwMode="auto"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09" name="Google Shape;1709;p17"/>
            <p:cNvSpPr/>
            <p:nvPr/>
          </p:nvSpPr>
          <p:spPr bwMode="auto"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userDrawn="1">
  <p:cSld name="TITLE_AND_TWO_COLUMNS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18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712" name="Google Shape;1712;p18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804" name="Google Shape;1804;p18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5" name="Google Shape;1805;p18"/>
          <p:cNvSpPr txBox="1"/>
          <p:nvPr>
            <p:ph type="subTitle" idx="1"/>
          </p:nvPr>
        </p:nvSpPr>
        <p:spPr bwMode="auto"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6" name="Google Shape;1806;p18"/>
          <p:cNvSpPr txBox="1"/>
          <p:nvPr>
            <p:ph type="subTitle" idx="2"/>
          </p:nvPr>
        </p:nvSpPr>
        <p:spPr bwMode="auto"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07" name="Google Shape;1807;p18"/>
          <p:cNvGrpSpPr/>
          <p:nvPr/>
        </p:nvGrpSpPr>
        <p:grpSpPr bwMode="auto"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1808" name="Google Shape;1808;p18"/>
            <p:cNvSpPr/>
            <p:nvPr/>
          </p:nvSpPr>
          <p:spPr bwMode="auto"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 bwMode="auto"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 bwMode="auto"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 bwMode="auto">
            <a:xfrm>
              <a:off x="1018042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 bwMode="auto">
            <a:xfrm>
              <a:off x="1316483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 bwMode="auto">
            <a:xfrm>
              <a:off x="1615282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 bwMode="auto"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 bwMode="auto"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 bwMode="auto"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 bwMode="auto">
            <a:xfrm>
              <a:off x="3407008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 bwMode="auto"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 bwMode="auto">
            <a:xfrm>
              <a:off x="4004609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 bwMode="auto"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 bwMode="auto"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 bwMode="auto">
            <a:xfrm>
              <a:off x="2510966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23" name="Google Shape;1823;p18"/>
          <p:cNvGrpSpPr/>
          <p:nvPr/>
        </p:nvGrpSpPr>
        <p:grpSpPr bwMode="auto">
          <a:xfrm>
            <a:off x="4601500" y="4884626"/>
            <a:ext cx="4420450" cy="258876"/>
            <a:chOff x="4601500" y="4884626"/>
            <a:chExt cx="4420450" cy="258876"/>
          </a:xfrm>
        </p:grpSpPr>
        <p:sp>
          <p:nvSpPr>
            <p:cNvPr id="1824" name="Google Shape;1824;p18"/>
            <p:cNvSpPr/>
            <p:nvPr/>
          </p:nvSpPr>
          <p:spPr bwMode="auto"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 bwMode="auto"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 bwMode="auto"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 bwMode="auto">
            <a:xfrm flipH="1">
              <a:off x="7886508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 bwMode="auto">
            <a:xfrm flipH="1">
              <a:off x="7587707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 bwMode="auto"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 bwMode="auto">
            <a:xfrm flipH="1">
              <a:off x="6692024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 bwMode="auto"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 bwMode="auto"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 bwMode="auto">
            <a:xfrm flipH="1">
              <a:off x="5497542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 bwMode="auto"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 bwMode="auto">
            <a:xfrm flipH="1">
              <a:off x="4899941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 bwMode="auto"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 bwMode="auto"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 bwMode="auto">
            <a:xfrm flipH="1">
              <a:off x="6393584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39" name="Google Shape;1839;p18"/>
          <p:cNvGrpSpPr/>
          <p:nvPr/>
        </p:nvGrpSpPr>
        <p:grpSpPr bwMode="auto"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1840" name="Google Shape;1840;p18"/>
            <p:cNvSpPr/>
            <p:nvPr/>
          </p:nvSpPr>
          <p:spPr bwMode="auto"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 bwMode="auto"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 bwMode="auto"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 bwMode="auto">
            <a:xfrm>
              <a:off x="1018042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 bwMode="auto">
            <a:xfrm>
              <a:off x="1316483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 bwMode="auto">
            <a:xfrm>
              <a:off x="1615282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 bwMode="auto"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 bwMode="auto"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 bwMode="auto"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 bwMode="auto">
            <a:xfrm>
              <a:off x="3407008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 bwMode="auto"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 bwMode="auto">
            <a:xfrm>
              <a:off x="4004609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 bwMode="auto"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 bwMode="auto"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 bwMode="auto">
            <a:xfrm>
              <a:off x="2510966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855" name="Google Shape;1855;p18"/>
          <p:cNvGrpSpPr/>
          <p:nvPr/>
        </p:nvGrpSpPr>
        <p:grpSpPr bwMode="auto">
          <a:xfrm>
            <a:off x="4601525" y="5020763"/>
            <a:ext cx="4420450" cy="122734"/>
            <a:chOff x="4601500" y="4884626"/>
            <a:chExt cx="4420450" cy="258876"/>
          </a:xfrm>
        </p:grpSpPr>
        <p:sp>
          <p:nvSpPr>
            <p:cNvPr id="1856" name="Google Shape;1856;p18"/>
            <p:cNvSpPr/>
            <p:nvPr/>
          </p:nvSpPr>
          <p:spPr bwMode="auto"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 bwMode="auto"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 bwMode="auto"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 bwMode="auto">
            <a:xfrm flipH="1">
              <a:off x="7886508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 bwMode="auto">
            <a:xfrm flipH="1">
              <a:off x="7587707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 bwMode="auto"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 bwMode="auto">
            <a:xfrm flipH="1">
              <a:off x="6692024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 bwMode="auto"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 bwMode="auto"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 bwMode="auto">
            <a:xfrm flipH="1">
              <a:off x="5497542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 bwMode="auto"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 bwMode="auto">
            <a:xfrm flipH="1">
              <a:off x="4899941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 bwMode="auto"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 bwMode="auto"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 bwMode="auto">
            <a:xfrm flipH="1">
              <a:off x="6393584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9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873" name="Google Shape;1873;p19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965" name="Google Shape;1965;p19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6" name="Google Shape;1966;p19"/>
          <p:cNvSpPr txBox="1"/>
          <p:nvPr>
            <p:ph type="subTitle" idx="1"/>
          </p:nvPr>
        </p:nvSpPr>
        <p:spPr bwMode="auto"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7" name="Google Shape;1967;p19"/>
          <p:cNvSpPr txBox="1"/>
          <p:nvPr>
            <p:ph type="subTitle" idx="2"/>
          </p:nvPr>
        </p:nvSpPr>
        <p:spPr bwMode="auto"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8" name="Google Shape;1968;p19"/>
          <p:cNvSpPr txBox="1"/>
          <p:nvPr>
            <p:ph type="subTitle" idx="3"/>
          </p:nvPr>
        </p:nvSpPr>
        <p:spPr bwMode="auto">
          <a:xfrm>
            <a:off x="6044948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9" name="Google Shape;1969;p19"/>
          <p:cNvSpPr txBox="1"/>
          <p:nvPr>
            <p:ph type="subTitle" idx="4"/>
          </p:nvPr>
        </p:nvSpPr>
        <p:spPr bwMode="auto">
          <a:xfrm>
            <a:off x="720049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70" name="Google Shape;1970;p19"/>
          <p:cNvSpPr txBox="1"/>
          <p:nvPr>
            <p:ph type="subTitle" idx="5"/>
          </p:nvPr>
        </p:nvSpPr>
        <p:spPr bwMode="auto"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71" name="Google Shape;1971;p19"/>
          <p:cNvSpPr txBox="1"/>
          <p:nvPr>
            <p:ph type="subTitle" idx="6"/>
          </p:nvPr>
        </p:nvSpPr>
        <p:spPr bwMode="auto"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972" name="Google Shape;1972;p19"/>
          <p:cNvGrpSpPr/>
          <p:nvPr/>
        </p:nvGrpSpPr>
        <p:grpSpPr bwMode="auto"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1973" name="Google Shape;1973;p19"/>
            <p:cNvSpPr/>
            <p:nvPr/>
          </p:nvSpPr>
          <p:spPr bwMode="auto"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 bwMode="auto"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 bwMode="auto">
            <a:xfrm>
              <a:off x="7076520" y="794879"/>
              <a:ext cx="90359" cy="368280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 bwMode="auto"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 bwMode="auto"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 bwMode="auto"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 bwMode="auto">
            <a:xfrm>
              <a:off x="6180480" y="169308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 bwMode="auto"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981" name="Google Shape;1981;p19"/>
          <p:cNvGrpSpPr/>
          <p:nvPr/>
        </p:nvGrpSpPr>
        <p:grpSpPr bwMode="auto">
          <a:xfrm>
            <a:off x="76201" y="4604007"/>
            <a:ext cx="1469010" cy="473973"/>
            <a:chOff x="4687560" y="1801800"/>
            <a:chExt cx="1433880" cy="1767240"/>
          </a:xfrm>
        </p:grpSpPr>
        <p:sp>
          <p:nvSpPr>
            <p:cNvPr id="1982" name="Google Shape;1982;p19"/>
            <p:cNvSpPr/>
            <p:nvPr/>
          </p:nvSpPr>
          <p:spPr bwMode="auto">
            <a:xfrm>
              <a:off x="5135039" y="2166120"/>
              <a:ext cx="90359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 bwMode="auto"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 bwMode="auto"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 bwMode="auto">
            <a:xfrm>
              <a:off x="4986000" y="2166120"/>
              <a:ext cx="90359" cy="792720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 bwMode="auto"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 bwMode="auto">
            <a:xfrm>
              <a:off x="5882039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 bwMode="auto"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 bwMode="auto"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 bwMode="auto"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 bwMode="auto"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86" name="Google Shape;2086;p20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7" name="Google Shape;2087;p20"/>
          <p:cNvSpPr txBox="1"/>
          <p:nvPr>
            <p:ph type="subTitle" idx="1"/>
          </p:nvPr>
        </p:nvSpPr>
        <p:spPr bwMode="auto"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8" name="Google Shape;2088;p20"/>
          <p:cNvSpPr txBox="1"/>
          <p:nvPr>
            <p:ph type="subTitle" idx="2"/>
          </p:nvPr>
        </p:nvSpPr>
        <p:spPr bwMode="auto">
          <a:xfrm>
            <a:off x="3353100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9" name="Google Shape;2089;p20"/>
          <p:cNvSpPr txBox="1"/>
          <p:nvPr>
            <p:ph type="subTitle" idx="3"/>
          </p:nvPr>
        </p:nvSpPr>
        <p:spPr bwMode="auto"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0" name="Google Shape;2090;p20"/>
          <p:cNvSpPr txBox="1"/>
          <p:nvPr>
            <p:ph type="subTitle" idx="4"/>
          </p:nvPr>
        </p:nvSpPr>
        <p:spPr bwMode="auto"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1" name="Google Shape;2091;p20"/>
          <p:cNvSpPr txBox="1"/>
          <p:nvPr>
            <p:ph type="subTitle" idx="5"/>
          </p:nvPr>
        </p:nvSpPr>
        <p:spPr bwMode="auto">
          <a:xfrm>
            <a:off x="599300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2" name="Google Shape;2092;p20"/>
          <p:cNvSpPr txBox="1"/>
          <p:nvPr>
            <p:ph type="subTitle" idx="6"/>
          </p:nvPr>
        </p:nvSpPr>
        <p:spPr bwMode="auto">
          <a:xfrm>
            <a:off x="5993004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3" name="Google Shape;2093;p20"/>
          <p:cNvSpPr txBox="1"/>
          <p:nvPr>
            <p:ph type="subTitle" idx="7"/>
          </p:nvPr>
        </p:nvSpPr>
        <p:spPr bwMode="auto"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4" name="Google Shape;2094;p20"/>
          <p:cNvSpPr txBox="1"/>
          <p:nvPr>
            <p:ph type="subTitle" idx="8"/>
          </p:nvPr>
        </p:nvSpPr>
        <p:spPr bwMode="auto">
          <a:xfrm>
            <a:off x="3354198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5" name="Google Shape;2095;p20"/>
          <p:cNvSpPr txBox="1"/>
          <p:nvPr>
            <p:ph type="subTitle" idx="9"/>
          </p:nvPr>
        </p:nvSpPr>
        <p:spPr bwMode="auto">
          <a:xfrm>
            <a:off x="5993002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6" name="Google Shape;2096;p20"/>
          <p:cNvSpPr txBox="1"/>
          <p:nvPr>
            <p:ph type="subTitle" idx="13"/>
          </p:nvPr>
        </p:nvSpPr>
        <p:spPr bwMode="auto"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7" name="Google Shape;2097;p20"/>
          <p:cNvSpPr txBox="1"/>
          <p:nvPr>
            <p:ph type="subTitle" idx="14"/>
          </p:nvPr>
        </p:nvSpPr>
        <p:spPr bwMode="auto"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98" name="Google Shape;2098;p20"/>
          <p:cNvSpPr txBox="1"/>
          <p:nvPr>
            <p:ph type="subTitle" idx="15"/>
          </p:nvPr>
        </p:nvSpPr>
        <p:spPr bwMode="auto"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2099" name="Google Shape;2099;p20"/>
          <p:cNvGrpSpPr/>
          <p:nvPr/>
        </p:nvGrpSpPr>
        <p:grpSpPr bwMode="auto">
          <a:xfrm>
            <a:off x="8430835" y="4756407"/>
            <a:ext cx="551017" cy="217475"/>
            <a:chOff x="6204534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 bwMode="auto">
          <a:xfrm rot="10800000">
            <a:off x="162210" y="169632"/>
            <a:ext cx="551017" cy="217475"/>
            <a:chOff x="6204534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 bwMode="auto">
          <a:xfrm>
            <a:off x="162210" y="278369"/>
            <a:ext cx="551017" cy="217475"/>
            <a:chOff x="6204534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 bwMode="auto">
          <a:xfrm>
            <a:off x="8430835" y="4689632"/>
            <a:ext cx="551017" cy="217475"/>
            <a:chOff x="6204534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 bwMode="auto"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 bwMode="auto"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 bwMode="auto"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 bwMode="auto"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 bwMode="auto">
            <a:xfrm>
              <a:off x="1018042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 bwMode="auto">
            <a:xfrm>
              <a:off x="1316483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 bwMode="auto">
            <a:xfrm>
              <a:off x="1615282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 bwMode="auto"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 bwMode="auto"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 bwMode="auto"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 bwMode="auto">
            <a:xfrm>
              <a:off x="3407008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 bwMode="auto"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 bwMode="auto">
            <a:xfrm>
              <a:off x="4004609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 bwMode="auto"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 bwMode="auto"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 bwMode="auto">
            <a:xfrm>
              <a:off x="2510966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 bwMode="auto">
          <a:xfrm flipH="1">
            <a:off x="4601525" y="4884626"/>
            <a:ext cx="4420450" cy="258876"/>
            <a:chOff x="4601500" y="4884626"/>
            <a:chExt cx="4420450" cy="258876"/>
          </a:xfrm>
        </p:grpSpPr>
        <p:sp>
          <p:nvSpPr>
            <p:cNvPr id="323" name="Google Shape;323;p3"/>
            <p:cNvSpPr/>
            <p:nvPr/>
          </p:nvSpPr>
          <p:spPr bwMode="auto"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 bwMode="auto"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 bwMode="auto"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 bwMode="auto">
            <a:xfrm flipH="1">
              <a:off x="7886508" y="5048825"/>
              <a:ext cx="239400" cy="94676"/>
            </a:xfrm>
            <a:custGeom>
              <a:avLst/>
              <a:gdLst/>
              <a:ahLst/>
              <a:cxnLst/>
              <a:rect l="l" t="t" r="r" b="b"/>
              <a:pathLst>
                <a:path w="665" h="1620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 bwMode="auto">
            <a:xfrm flipH="1">
              <a:off x="7587707" y="5020539"/>
              <a:ext cx="239760" cy="122962"/>
            </a:xfrm>
            <a:custGeom>
              <a:avLst/>
              <a:gdLst/>
              <a:ahLst/>
              <a:cxnLst/>
              <a:rect l="l" t="t" r="r" b="b"/>
              <a:pathLst>
                <a:path w="666" h="2104" fill="norm" stroke="1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 bwMode="auto"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 bwMode="auto">
            <a:xfrm flipH="1">
              <a:off x="6692024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 bwMode="auto"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 bwMode="auto"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 bwMode="auto">
            <a:xfrm flipH="1">
              <a:off x="5497542" y="4938486"/>
              <a:ext cx="239400" cy="205015"/>
            </a:xfrm>
            <a:custGeom>
              <a:avLst/>
              <a:gdLst/>
              <a:ahLst/>
              <a:cxnLst/>
              <a:rect l="l" t="t" r="r" b="b"/>
              <a:pathLst>
                <a:path w="665" h="350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 bwMode="auto"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 bwMode="auto">
            <a:xfrm flipH="1">
              <a:off x="4899941" y="4929544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 bwMode="auto"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 bwMode="auto"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 bwMode="auto">
            <a:xfrm flipH="1">
              <a:off x="6393584" y="5013584"/>
              <a:ext cx="239400" cy="129917"/>
            </a:xfrm>
            <a:custGeom>
              <a:avLst/>
              <a:gdLst/>
              <a:ahLst/>
              <a:cxnLst/>
              <a:rect l="l" t="t" r="r" b="b"/>
              <a:pathLst>
                <a:path w="665" h="2223" fill="norm" stroke="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 bwMode="auto">
          <a:xfrm>
            <a:off x="122000" y="4884626"/>
            <a:ext cx="8899950" cy="258876"/>
            <a:chOff x="122000" y="4884626"/>
            <a:chExt cx="8899950" cy="258876"/>
          </a:xfrm>
        </p:grpSpPr>
        <p:grpSp>
          <p:nvGrpSpPr>
            <p:cNvPr id="339" name="Google Shape;339;p3"/>
            <p:cNvGrpSpPr/>
            <p:nvPr/>
          </p:nvGrpSpPr>
          <p:grpSpPr bwMode="auto"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 bwMode="auto"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 bwMode="auto"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 bwMode="auto"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 bwMode="auto">
              <a:xfrm>
                <a:off x="1018042" y="5048825"/>
                <a:ext cx="239400" cy="94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 bwMode="auto">
              <a:xfrm>
                <a:off x="1316483" y="5020539"/>
                <a:ext cx="239760" cy="12296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 bwMode="auto">
              <a:xfrm>
                <a:off x="1615282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 bwMode="auto"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 bwMode="auto"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 bwMode="auto"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 bwMode="auto">
              <a:xfrm>
                <a:off x="3407008" y="4938486"/>
                <a:ext cx="239400" cy="20501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 bwMode="auto"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 bwMode="auto">
              <a:xfrm>
                <a:off x="4004609" y="4929544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 bwMode="auto"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 bwMode="auto"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 bwMode="auto">
              <a:xfrm>
                <a:off x="2510966" y="5013584"/>
                <a:ext cx="239400" cy="1299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 bwMode="auto">
            <a:xfrm>
              <a:off x="4601500" y="4884626"/>
              <a:ext cx="4420450" cy="258876"/>
              <a:chOff x="4601500" y="4884626"/>
              <a:chExt cx="4420450" cy="258876"/>
            </a:xfrm>
          </p:grpSpPr>
          <p:sp>
            <p:nvSpPr>
              <p:cNvPr id="356" name="Google Shape;356;p3"/>
              <p:cNvSpPr/>
              <p:nvPr/>
            </p:nvSpPr>
            <p:spPr bwMode="auto"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 bwMode="auto"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 bwMode="auto"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 bwMode="auto">
              <a:xfrm flipH="1">
                <a:off x="7886508" y="5048825"/>
                <a:ext cx="239400" cy="94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 bwMode="auto">
              <a:xfrm flipH="1">
                <a:off x="7587707" y="5020539"/>
                <a:ext cx="239760" cy="122962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 bwMode="auto"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 bwMode="auto">
              <a:xfrm flipH="1">
                <a:off x="6692024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 bwMode="auto"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 bwMode="auto"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 bwMode="auto">
              <a:xfrm flipH="1">
                <a:off x="5497542" y="4938486"/>
                <a:ext cx="239400" cy="20501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 bwMode="auto"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 bwMode="auto">
              <a:xfrm flipH="1">
                <a:off x="4899941" y="4929544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 bwMode="auto"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 bwMode="auto"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 bwMode="auto">
              <a:xfrm flipH="1">
                <a:off x="6393584" y="5013584"/>
                <a:ext cx="239400" cy="1299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371" name="Google Shape;371;p3"/>
          <p:cNvSpPr txBox="1"/>
          <p:nvPr>
            <p:ph type="title"/>
          </p:nvPr>
        </p:nvSpPr>
        <p:spPr bwMode="auto"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72" name="Google Shape;372;p3"/>
          <p:cNvSpPr txBox="1"/>
          <p:nvPr>
            <p:ph type="title" idx="2" hasCustomPrompt="1"/>
          </p:nvPr>
        </p:nvSpPr>
        <p:spPr bwMode="auto"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73" name="Google Shape;373;p3"/>
          <p:cNvSpPr txBox="1"/>
          <p:nvPr>
            <p:ph type="subTitle" idx="1"/>
          </p:nvPr>
        </p:nvSpPr>
        <p:spPr bwMode="auto"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21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21" name="Google Shape;2121;p21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2" name="Google Shape;2122;p21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3" name="Google Shape;2123;p21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4" name="Google Shape;2124;p21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5" name="Google Shape;2125;p21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6" name="Google Shape;2126;p21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7" name="Google Shape;2127;p21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8" name="Google Shape;2128;p21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29" name="Google Shape;2129;p21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0" name="Google Shape;2130;p21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1" name="Google Shape;2131;p21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2" name="Google Shape;2132;p21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3" name="Google Shape;2133;p21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4" name="Google Shape;2134;p21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5" name="Google Shape;2135;p21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6" name="Google Shape;2136;p21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7" name="Google Shape;2137;p21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8" name="Google Shape;2138;p21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39" name="Google Shape;2139;p21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0" name="Google Shape;2140;p21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1" name="Google Shape;2141;p21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2" name="Google Shape;2142;p21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3" name="Google Shape;2143;p21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4" name="Google Shape;2144;p21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5" name="Google Shape;2145;p21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6" name="Google Shape;2146;p21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7" name="Google Shape;2147;p21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8" name="Google Shape;2148;p21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49" name="Google Shape;2149;p21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0" name="Google Shape;2150;p21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1" name="Google Shape;2151;p21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2" name="Google Shape;2152;p21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3" name="Google Shape;2153;p21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4" name="Google Shape;2154;p21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5" name="Google Shape;2155;p21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6" name="Google Shape;2156;p21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7" name="Google Shape;2157;p21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8" name="Google Shape;2158;p21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59" name="Google Shape;2159;p21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0" name="Google Shape;2160;p21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1" name="Google Shape;2161;p21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2" name="Google Shape;2162;p21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3" name="Google Shape;2163;p21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4" name="Google Shape;2164;p21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5" name="Google Shape;2165;p21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6" name="Google Shape;2166;p21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7" name="Google Shape;2167;p21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8" name="Google Shape;2168;p21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69" name="Google Shape;2169;p21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0" name="Google Shape;2170;p21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1" name="Google Shape;2171;p21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2" name="Google Shape;2172;p21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3" name="Google Shape;2173;p21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4" name="Google Shape;2174;p21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5" name="Google Shape;2175;p21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6" name="Google Shape;2176;p21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7" name="Google Shape;2177;p21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8" name="Google Shape;2178;p21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79" name="Google Shape;2179;p21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0" name="Google Shape;2180;p21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1" name="Google Shape;2181;p21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2" name="Google Shape;2182;p21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3" name="Google Shape;2183;p21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4" name="Google Shape;2184;p21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5" name="Google Shape;2185;p21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6" name="Google Shape;2186;p21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7" name="Google Shape;2187;p21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8" name="Google Shape;2188;p21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89" name="Google Shape;2189;p21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0" name="Google Shape;2190;p21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1" name="Google Shape;2191;p21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2" name="Google Shape;2192;p21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3" name="Google Shape;2193;p21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4" name="Google Shape;2194;p21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5" name="Google Shape;2195;p21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6" name="Google Shape;2196;p21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7" name="Google Shape;2197;p21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8" name="Google Shape;2198;p21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99" name="Google Shape;2199;p21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0" name="Google Shape;2200;p21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1" name="Google Shape;2201;p21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2" name="Google Shape;2202;p21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3" name="Google Shape;2203;p21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4" name="Google Shape;2204;p21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5" name="Google Shape;2205;p21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6" name="Google Shape;2206;p21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7" name="Google Shape;2207;p21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8" name="Google Shape;2208;p21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09" name="Google Shape;2209;p21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0" name="Google Shape;2210;p21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1" name="Google Shape;2211;p21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2" name="Google Shape;2212;p21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213" name="Google Shape;2213;p21"/>
          <p:cNvSpPr txBox="1"/>
          <p:nvPr>
            <p:ph type="title"/>
          </p:nvPr>
        </p:nvSpPr>
        <p:spPr bwMode="auto"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14" name="Google Shape;2214;p21"/>
          <p:cNvSpPr txBox="1"/>
          <p:nvPr>
            <p:ph type="subTitle" idx="1"/>
          </p:nvPr>
        </p:nvSpPr>
        <p:spPr bwMode="auto">
          <a:xfrm>
            <a:off x="3561175" y="176525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15" name="Google Shape;2215;p21"/>
          <p:cNvSpPr txBox="1"/>
          <p:nvPr/>
        </p:nvSpPr>
        <p:spPr bwMode="auto">
          <a:xfrm>
            <a:off x="3561175" y="3840550"/>
            <a:ext cx="486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dk2"/>
                </a:solidFill>
                <a:latin typeface="Lato"/>
                <a:ea typeface="Lato"/>
                <a:cs typeface="Lato"/>
              </a:rPr>
              <a:t>CREDITS: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hlinkClick r:id="rId2" tooltip="https://bit.ly/3A1uf1Q"/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</a:rPr>
              <a:t>, and includes icons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hlinkClick r:id="rId3" tooltip="http://bit.ly/2TyoMsr"/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</a:rPr>
              <a:t>, and infographics &amp; images by </a:t>
            </a:r>
            <a:r>
              <a:rPr lang="en" sz="1200" b="1" u="sng">
                <a:solidFill>
                  <a:schemeClr val="dk2"/>
                </a:solidFill>
                <a:latin typeface="Lato"/>
                <a:ea typeface="Lato"/>
                <a:cs typeface="Lato"/>
                <a:hlinkClick r:id="rId4" tooltip="http://bit.ly/2TtBDfr"/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Lato"/>
                <a:ea typeface="Lato"/>
                <a:cs typeface="Lato"/>
              </a:rPr>
              <a:t> </a:t>
            </a:r>
            <a:endParaRPr sz="1200" b="1" u="sng">
              <a:solidFill>
                <a:schemeClr val="dk2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2216" name="Google Shape;2216;p21"/>
          <p:cNvGrpSpPr/>
          <p:nvPr/>
        </p:nvGrpSpPr>
        <p:grpSpPr bwMode="auto"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2217" name="Google Shape;2217;p21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8" name="Google Shape;2218;p21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19" name="Google Shape;2219;p21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0" name="Google Shape;2220;p21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1" name="Google Shape;2221;p21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2" name="Google Shape;2222;p21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3" name="Google Shape;2223;p21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4" name="Google Shape;2224;p21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5" name="Google Shape;2225;p21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6" name="Google Shape;2226;p21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7" name="Google Shape;2227;p21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8" name="Google Shape;2228;p21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29" name="Google Shape;2229;p21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0" name="Google Shape;2230;p21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1" name="Google Shape;2231;p21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2" name="Google Shape;2232;p21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3" name="Google Shape;2233;p21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4" name="Google Shape;2234;p21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5" name="Google Shape;2235;p21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7" name="Google Shape;2237;p21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8" name="Google Shape;2238;p21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39" name="Google Shape;2239;p21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0" name="Google Shape;2240;p21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1" name="Google Shape;2241;p21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2" name="Google Shape;2242;p21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3" name="Google Shape;2243;p21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4" name="Google Shape;2244;p21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5" name="Google Shape;2245;p21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46" name="Google Shape;2246;p21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 bwMode="auto"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 bwMode="auto"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 bwMode="auto"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 bwMode="auto"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 bwMode="auto"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 bwMode="auto"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 bwMode="auto"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 bwMode="auto">
            <a:xfrm>
              <a:off x="7076520" y="794879"/>
              <a:ext cx="90359" cy="368280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 bwMode="auto"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 bwMode="auto"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 bwMode="auto"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 bwMode="auto">
            <a:xfrm>
              <a:off x="6180480" y="169308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 bwMode="auto"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 bwMode="auto"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 bwMode="auto">
            <a:xfrm>
              <a:off x="5135039" y="2166120"/>
              <a:ext cx="90359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 bwMode="auto"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 bwMode="auto"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 bwMode="auto">
            <a:xfrm>
              <a:off x="4986000" y="2166120"/>
              <a:ext cx="90359" cy="792720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 bwMode="auto"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 bwMode="auto">
            <a:xfrm>
              <a:off x="5882039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 bwMode="auto"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 bwMode="auto"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 bwMode="auto"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 bwMode="auto"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 bwMode="auto">
          <a:xfrm>
            <a:off x="229136" y="121993"/>
            <a:ext cx="398326" cy="493698"/>
            <a:chOff x="5433840" y="2050560"/>
            <a:chExt cx="388800" cy="1409759"/>
          </a:xfrm>
        </p:grpSpPr>
        <p:sp>
          <p:nvSpPr>
            <p:cNvPr id="469" name="Google Shape;469;p4"/>
            <p:cNvSpPr/>
            <p:nvPr/>
          </p:nvSpPr>
          <p:spPr bwMode="auto"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 bwMode="auto"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 bwMode="auto"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 bwMode="auto">
          <a:xfrm>
            <a:off x="8549592" y="4632154"/>
            <a:ext cx="398326" cy="422215"/>
            <a:chOff x="5882039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 bwMode="auto"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 bwMode="auto">
            <a:xfrm>
              <a:off x="5882039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 bwMode="auto">
            <a:xfrm>
              <a:off x="6180480" y="169308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76" name="Google Shape;476;p4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7" name="Google Shape;477;p4"/>
          <p:cNvSpPr txBox="1"/>
          <p:nvPr>
            <p:ph type="body" idx="1"/>
          </p:nvPr>
        </p:nvSpPr>
        <p:spPr bwMode="auto">
          <a:xfrm>
            <a:off x="720000" y="1215751"/>
            <a:ext cx="7704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72" name="Google Shape;572;p5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3" name="Google Shape;573;p5"/>
          <p:cNvSpPr txBox="1"/>
          <p:nvPr>
            <p:ph type="subTitle" idx="1"/>
          </p:nvPr>
        </p:nvSpPr>
        <p:spPr bwMode="auto"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74" name="Google Shape;574;p5"/>
          <p:cNvSpPr txBox="1"/>
          <p:nvPr>
            <p:ph type="subTitle" idx="2"/>
          </p:nvPr>
        </p:nvSpPr>
        <p:spPr bwMode="auto"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75" name="Google Shape;575;p5"/>
          <p:cNvSpPr txBox="1"/>
          <p:nvPr>
            <p:ph type="subTitle" idx="3"/>
          </p:nvPr>
        </p:nvSpPr>
        <p:spPr bwMode="auto">
          <a:xfrm>
            <a:off x="5194825" y="3122524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76" name="Google Shape;576;p5"/>
          <p:cNvSpPr txBox="1"/>
          <p:nvPr>
            <p:ph type="subTitle" idx="4"/>
          </p:nvPr>
        </p:nvSpPr>
        <p:spPr bwMode="auto">
          <a:xfrm>
            <a:off x="720000" y="3122524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78" name="Google Shape;578;p6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579" name="Google Shape;579;p6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0" name="Google Shape;580;p6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1" name="Google Shape;581;p6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2" name="Google Shape;582;p6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3" name="Google Shape;583;p6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4" name="Google Shape;584;p6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5" name="Google Shape;585;p6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6" name="Google Shape;586;p6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7" name="Google Shape;587;p6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8" name="Google Shape;588;p6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89" name="Google Shape;589;p6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0" name="Google Shape;590;p6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39" name="Google Shape;639;p6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0" name="Google Shape;640;p6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1" name="Google Shape;641;p6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2" name="Google Shape;642;p6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3" name="Google Shape;643;p6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4" name="Google Shape;644;p6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5" name="Google Shape;645;p6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6" name="Google Shape;646;p6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8" name="Google Shape;648;p6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49" name="Google Shape;649;p6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0" name="Google Shape;650;p6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1" name="Google Shape;651;p6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2" name="Google Shape;652;p6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3" name="Google Shape;653;p6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4" name="Google Shape;654;p6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6" name="Google Shape;656;p6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7" name="Google Shape;657;p6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8" name="Google Shape;658;p6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9" name="Google Shape;659;p6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0" name="Google Shape;660;p6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2" name="Google Shape;662;p6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0" name="Google Shape;670;p6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671" name="Google Shape;671;p6"/>
          <p:cNvGrpSpPr/>
          <p:nvPr/>
        </p:nvGrpSpPr>
        <p:grpSpPr bwMode="auto">
          <a:xfrm>
            <a:off x="167252" y="4500432"/>
            <a:ext cx="397957" cy="577662"/>
            <a:chOff x="6031440" y="1249200"/>
            <a:chExt cx="388439" cy="1649520"/>
          </a:xfrm>
        </p:grpSpPr>
        <p:sp>
          <p:nvSpPr>
            <p:cNvPr id="672" name="Google Shape;672;p6"/>
            <p:cNvSpPr/>
            <p:nvPr/>
          </p:nvSpPr>
          <p:spPr bwMode="auto"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 bwMode="auto"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 bwMode="auto">
            <a:xfrm>
              <a:off x="6180480" y="169308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675" name="Google Shape;675;p6"/>
          <p:cNvGrpSpPr/>
          <p:nvPr/>
        </p:nvGrpSpPr>
        <p:grpSpPr bwMode="auto">
          <a:xfrm>
            <a:off x="8488800" y="227548"/>
            <a:ext cx="398326" cy="217474"/>
            <a:chOff x="6628680" y="910440"/>
            <a:chExt cx="388800" cy="621000"/>
          </a:xfrm>
        </p:grpSpPr>
        <p:sp>
          <p:nvSpPr>
            <p:cNvPr id="676" name="Google Shape;676;p6"/>
            <p:cNvSpPr/>
            <p:nvPr/>
          </p:nvSpPr>
          <p:spPr bwMode="auto"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7" name="Google Shape;677;p6"/>
            <p:cNvSpPr/>
            <p:nvPr/>
          </p:nvSpPr>
          <p:spPr bwMode="auto"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78" name="Google Shape;678;p6"/>
            <p:cNvSpPr/>
            <p:nvPr/>
          </p:nvSpPr>
          <p:spPr bwMode="auto"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679" name="Google Shape;679;p6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/>
          <p:nvPr>
            <p:ph type="pic" idx="2"/>
          </p:nvPr>
        </p:nvSpPr>
        <p:spPr bwMode="auto"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 bwMode="auto">
          <a:xfrm>
            <a:off x="171178" y="4694360"/>
            <a:ext cx="398326" cy="275215"/>
            <a:chOff x="4089960" y="2589480"/>
            <a:chExt cx="388800" cy="785879"/>
          </a:xfrm>
        </p:grpSpPr>
        <p:sp>
          <p:nvSpPr>
            <p:cNvPr id="776" name="Google Shape;776;p7"/>
            <p:cNvSpPr/>
            <p:nvPr/>
          </p:nvSpPr>
          <p:spPr bwMode="auto">
            <a:xfrm>
              <a:off x="4089960" y="2835360"/>
              <a:ext cx="90359" cy="540000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 bwMode="auto"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 bwMode="auto">
            <a:xfrm>
              <a:off x="4239360" y="2835360"/>
              <a:ext cx="90359" cy="174600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 bwMode="auto"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 bwMode="auto"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 bwMode="auto"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 bwMode="auto"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783" name="Google Shape;783;p7"/>
          <p:cNvSpPr txBox="1"/>
          <p:nvPr>
            <p:ph type="title"/>
          </p:nvPr>
        </p:nvSpPr>
        <p:spPr bwMode="auto"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4" name="Google Shape;784;p7"/>
          <p:cNvSpPr txBox="1"/>
          <p:nvPr>
            <p:ph type="subTitle" idx="1"/>
          </p:nvPr>
        </p:nvSpPr>
        <p:spPr bwMode="auto"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879" name="Google Shape;879;p8"/>
          <p:cNvSpPr txBox="1"/>
          <p:nvPr>
            <p:ph type="title"/>
          </p:nvPr>
        </p:nvSpPr>
        <p:spPr bwMode="auto"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 bwMode="auto"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 bwMode="auto"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 bwMode="auto">
            <a:xfrm>
              <a:off x="0" y="40111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 bwMode="auto"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 bwMode="auto"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 bwMode="auto"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 bwMode="auto"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 bwMode="auto"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 bwMode="auto"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 bwMode="auto"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 bwMode="auto"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 bwMode="auto"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 bwMode="auto"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 bwMode="auto">
            <a:xfrm>
              <a:off x="0" y="268668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 bwMode="auto"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 bwMode="auto"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 bwMode="auto"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 bwMode="auto"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 bwMode="auto"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 bwMode="auto"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 bwMode="auto"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 bwMode="auto"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 bwMode="auto"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 bwMode="auto"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 bwMode="auto"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 bwMode="auto"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 bwMode="auto"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 bwMode="auto"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 bwMode="auto"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 bwMode="auto"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 bwMode="auto"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 bwMode="auto"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 bwMode="auto"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 bwMode="auto"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 bwMode="auto"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 bwMode="auto"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 bwMode="auto"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 bwMode="auto"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 bwMode="auto"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 bwMode="auto"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 bwMode="auto"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 bwMode="auto"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 bwMode="auto"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 bwMode="auto"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 bwMode="auto"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 bwMode="auto"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 bwMode="auto"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 bwMode="auto"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 bwMode="auto"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 bwMode="auto"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 bwMode="auto"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 bwMode="auto"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 bwMode="auto"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 bwMode="auto"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 bwMode="auto"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 bwMode="auto"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 bwMode="auto"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 bwMode="auto"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 bwMode="auto"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 bwMode="auto"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 bwMode="auto"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 bwMode="auto"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 bwMode="auto"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 bwMode="auto"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 bwMode="auto"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 bwMode="auto"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 bwMode="auto"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 bwMode="auto">
            <a:xfrm>
              <a:off x="8716176" y="19319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 bwMode="auto"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 bwMode="auto"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 bwMode="auto"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 bwMode="auto"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 bwMode="auto"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 bwMode="auto"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 bwMode="auto"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 bwMode="auto"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 bwMode="auto"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 bwMode="auto"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 bwMode="auto"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 bwMode="auto"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 bwMode="auto"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 bwMode="auto"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 bwMode="auto"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 bwMode="auto"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 bwMode="auto"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 bwMode="auto"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 bwMode="auto"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 bwMode="auto"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 bwMode="auto"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 bwMode="auto"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 bwMode="auto"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stroke="1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 bwMode="auto"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 bwMode="auto"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stroke="1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974" name="Google Shape;974;p9"/>
          <p:cNvSpPr txBox="1"/>
          <p:nvPr>
            <p:ph type="title"/>
          </p:nvPr>
        </p:nvSpPr>
        <p:spPr bwMode="auto">
          <a:xfrm>
            <a:off x="2135550" y="1655488"/>
            <a:ext cx="4872899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5" name="Google Shape;975;p9"/>
          <p:cNvSpPr txBox="1"/>
          <p:nvPr>
            <p:ph type="subTitle" idx="1"/>
          </p:nvPr>
        </p:nvSpPr>
        <p:spPr bwMode="auto">
          <a:xfrm>
            <a:off x="2135550" y="2816913"/>
            <a:ext cx="4872899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" name="Google Shape;977;p10"/>
          <p:cNvSpPr/>
          <p:nvPr>
            <p:ph type="pic" idx="2"/>
          </p:nvPr>
        </p:nvSpPr>
        <p:spPr bwMode="auto"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78" name="Google Shape;978;p10"/>
          <p:cNvSpPr txBox="1"/>
          <p:nvPr>
            <p:ph type="title"/>
          </p:nvPr>
        </p:nvSpPr>
        <p:spPr bwMode="auto">
          <a:xfrm>
            <a:off x="720000" y="3756800"/>
            <a:ext cx="7704000" cy="847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joas.sousa@alunos.ufersa.edu.br" TargetMode="External"/><Relationship Id="rId4" Type="http://schemas.openxmlformats.org/officeDocument/2006/relationships/hyperlink" Target="mailto:lucas.souza85346@alunos.ufersa.edu.br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/>
          <p:nvPr>
            <p:ph type="subTitle" idx="1"/>
          </p:nvPr>
        </p:nvSpPr>
        <p:spPr bwMode="auto">
          <a:xfrm>
            <a:off x="713225" y="3180500"/>
            <a:ext cx="772139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Joas Barros e Lucas Silva</a:t>
            </a:r>
            <a:endParaRPr/>
          </a:p>
        </p:txBody>
      </p:sp>
      <p:sp>
        <p:nvSpPr>
          <p:cNvPr id="2590" name="Google Shape;2590;p27"/>
          <p:cNvSpPr txBox="1"/>
          <p:nvPr>
            <p:ph type="ctrTitle"/>
          </p:nvPr>
        </p:nvSpPr>
        <p:spPr bwMode="auto"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5000"/>
              <a:t>Introdução a Linguagem R </a:t>
            </a:r>
            <a:r>
              <a:rPr lang="en" sz="3800"/>
              <a:t>Data Analysis</a:t>
            </a:r>
            <a:endParaRPr sz="4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9" name="Google Shape;3359;p45"/>
          <p:cNvSpPr txBox="1"/>
          <p:nvPr>
            <p:ph type="subTitle" idx="1"/>
          </p:nvPr>
        </p:nvSpPr>
        <p:spPr bwMode="auto">
          <a:xfrm flipH="0" flipV="0">
            <a:off x="449900" y="587549"/>
            <a:ext cx="2116910" cy="177649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É um conjunto de itens do mesmo tipo</a:t>
            </a:r>
            <a:endParaRPr lang="en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É criado usando a função c()</a:t>
            </a:r>
            <a:endParaRPr lang="en"/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"/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/>
              <a:t>Ex.: c(“banana”, “aple”, “orange”) </a:t>
            </a:r>
            <a:endParaRPr lang="en"/>
          </a:p>
        </p:txBody>
      </p:sp>
      <p:sp>
        <p:nvSpPr>
          <p:cNvPr id="3360" name="Google Shape;3360;p45"/>
          <p:cNvSpPr txBox="1"/>
          <p:nvPr>
            <p:ph type="subTitle" idx="2"/>
          </p:nvPr>
        </p:nvSpPr>
        <p:spPr bwMode="auto">
          <a:xfrm flipH="0" flipV="0">
            <a:off x="3467484" y="587549"/>
            <a:ext cx="2104278" cy="1984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É uma coleção de dados ordenados e mutáveis.</a:t>
            </a:r>
            <a:endParaRPr lang="en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É criada usando a função list()</a:t>
            </a:r>
            <a:endParaRPr lang="en"/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endParaRPr lang="en"/>
          </a:p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"/>
              <a:t>Ex.: list(1, ‘a’, TRUE)</a:t>
            </a:r>
            <a:endParaRPr lang="en"/>
          </a:p>
        </p:txBody>
      </p:sp>
      <p:sp>
        <p:nvSpPr>
          <p:cNvPr id="3361" name="Google Shape;3361;p45"/>
          <p:cNvSpPr txBox="1"/>
          <p:nvPr>
            <p:ph type="subTitle" idx="3"/>
          </p:nvPr>
        </p:nvSpPr>
        <p:spPr bwMode="auto">
          <a:xfrm flipH="0" flipV="0">
            <a:off x="6223843" y="587549"/>
            <a:ext cx="2107702" cy="190959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379522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Conjunto de dados bidimensional</a:t>
            </a:r>
            <a:endParaRPr lang="en"/>
          </a:p>
          <a:p>
            <a:pPr marL="379522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Criada usando a função matrix() e especificando os parâmetros nrow e ncol</a:t>
            </a:r>
            <a:endParaRPr/>
          </a:p>
        </p:txBody>
      </p:sp>
      <p:sp>
        <p:nvSpPr>
          <p:cNvPr id="3362" name="Google Shape;3362;p45"/>
          <p:cNvSpPr txBox="1"/>
          <p:nvPr>
            <p:ph type="subTitle" idx="4"/>
          </p:nvPr>
        </p:nvSpPr>
        <p:spPr bwMode="auto">
          <a:xfrm flipH="0" flipV="0">
            <a:off x="1169899" y="316012"/>
            <a:ext cx="676913" cy="319304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Vetor</a:t>
            </a:r>
            <a:endParaRPr/>
          </a:p>
        </p:txBody>
      </p:sp>
      <p:sp>
        <p:nvSpPr>
          <p:cNvPr id="3363" name="Google Shape;3363;p45"/>
          <p:cNvSpPr txBox="1"/>
          <p:nvPr>
            <p:ph type="subTitle" idx="5"/>
          </p:nvPr>
        </p:nvSpPr>
        <p:spPr bwMode="auto">
          <a:xfrm flipH="0" flipV="0">
            <a:off x="4208045" y="295540"/>
            <a:ext cx="623156" cy="36024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Lista</a:t>
            </a:r>
            <a:endParaRPr/>
          </a:p>
        </p:txBody>
      </p:sp>
      <p:sp>
        <p:nvSpPr>
          <p:cNvPr id="3364" name="Google Shape;3364;p45"/>
          <p:cNvSpPr txBox="1"/>
          <p:nvPr>
            <p:ph type="subTitle" idx="6"/>
          </p:nvPr>
        </p:nvSpPr>
        <p:spPr bwMode="auto">
          <a:xfrm flipH="0" flipV="0">
            <a:off x="7103387" y="268245"/>
            <a:ext cx="795765" cy="41483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Matriz</a:t>
            </a:r>
            <a:endParaRPr/>
          </a:p>
        </p:txBody>
      </p:sp>
      <p:sp>
        <p:nvSpPr>
          <p:cNvPr id="408179696" name="Google Shape;3363;p45"/>
          <p:cNvSpPr txBox="1"/>
          <p:nvPr/>
        </p:nvSpPr>
        <p:spPr bwMode="auto">
          <a:xfrm flipH="0" flipV="0">
            <a:off x="2758023" y="2692519"/>
            <a:ext cx="795765" cy="415705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Array</a:t>
            </a:r>
            <a:endParaRPr/>
          </a:p>
        </p:txBody>
      </p:sp>
      <p:sp>
        <p:nvSpPr>
          <p:cNvPr id="563634768" name="Google Shape;3363;p45"/>
          <p:cNvSpPr txBox="1"/>
          <p:nvPr/>
        </p:nvSpPr>
        <p:spPr bwMode="auto">
          <a:xfrm flipH="0" flipV="0">
            <a:off x="5261644" y="2692519"/>
            <a:ext cx="1304486" cy="41541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Frame</a:t>
            </a:r>
            <a:endParaRPr/>
          </a:p>
        </p:txBody>
      </p:sp>
      <p:sp>
        <p:nvSpPr>
          <p:cNvPr id="2098579750" name="Google Shape;3361;p45"/>
          <p:cNvSpPr txBox="1"/>
          <p:nvPr/>
        </p:nvSpPr>
        <p:spPr bwMode="auto">
          <a:xfrm flipH="0" flipV="0">
            <a:off x="2054607" y="3050564"/>
            <a:ext cx="2202596" cy="1984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Podem ter mais de duas dimensões </a:t>
            </a:r>
            <a:endParaRPr lang="en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Criada pela função array() e dim como parâmetro para as dimensões</a:t>
            </a:r>
            <a:endParaRPr lang="en"/>
          </a:p>
        </p:txBody>
      </p:sp>
      <p:sp>
        <p:nvSpPr>
          <p:cNvPr id="487827047" name="Google Shape;3361;p45"/>
          <p:cNvSpPr txBox="1"/>
          <p:nvPr/>
        </p:nvSpPr>
        <p:spPr bwMode="auto">
          <a:xfrm>
            <a:off x="4724388" y="3050564"/>
            <a:ext cx="2378999" cy="19841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São dados exibidos em forma de tabela</a:t>
            </a:r>
            <a:endParaRPr lang="en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Podem conter diferentes tipos</a:t>
            </a:r>
            <a:endParaRPr lang="en"/>
          </a:p>
          <a:p>
            <a:pPr marL="239821" lvl="0" indent="-23982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pPr>
            <a:r>
              <a:rPr lang="en"/>
              <a:t>Criada usando a função data.frame()</a:t>
            </a: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139878" name="Google Shape;1073;p11"/>
          <p:cNvSpPr txBox="1"/>
          <p:nvPr>
            <p:ph type="title" hasCustomPrompt="1"/>
          </p:nvPr>
        </p:nvSpPr>
        <p:spPr bwMode="auto">
          <a:xfrm>
            <a:off x="1283999" y="1057548"/>
            <a:ext cx="6575999" cy="1716300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sz="60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 sz="3600">
                <a:solidFill>
                  <a:schemeClr val="tx1"/>
                </a:solidFill>
              </a:rPr>
              <a:t>Pacotes</a:t>
            </a:r>
            <a:endParaRPr/>
          </a:p>
        </p:txBody>
      </p:sp>
      <p:grpSp>
        <p:nvGrpSpPr>
          <p:cNvPr id="2876" name="Google Shape;2876;p36"/>
          <p:cNvGrpSpPr/>
          <p:nvPr/>
        </p:nvGrpSpPr>
        <p:grpSpPr bwMode="auto">
          <a:xfrm>
            <a:off x="1853375" y="4206300"/>
            <a:ext cx="5421201" cy="960686"/>
            <a:chOff x="1853375" y="4206300"/>
            <a:chExt cx="5421201" cy="960686"/>
          </a:xfrm>
        </p:grpSpPr>
        <p:grpSp>
          <p:nvGrpSpPr>
            <p:cNvPr id="2877" name="Google Shape;2877;p36"/>
            <p:cNvGrpSpPr/>
            <p:nvPr/>
          </p:nvGrpSpPr>
          <p:grpSpPr bwMode="auto">
            <a:xfrm>
              <a:off x="1853375" y="4206310"/>
              <a:ext cx="2686628" cy="960674"/>
              <a:chOff x="5179977" y="136093"/>
              <a:chExt cx="2686628" cy="3346133"/>
            </a:xfrm>
          </p:grpSpPr>
          <p:sp>
            <p:nvSpPr>
              <p:cNvPr id="2878" name="Google Shape;2878;p36"/>
              <p:cNvSpPr/>
              <p:nvPr/>
            </p:nvSpPr>
            <p:spPr bwMode="auto"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79" name="Google Shape;2879;p36"/>
              <p:cNvSpPr/>
              <p:nvPr/>
            </p:nvSpPr>
            <p:spPr bwMode="auto"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0" name="Google Shape;2880;p36"/>
              <p:cNvSpPr/>
              <p:nvPr/>
            </p:nvSpPr>
            <p:spPr bwMode="auto"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1" name="Google Shape;2881;p36"/>
              <p:cNvSpPr/>
              <p:nvPr/>
            </p:nvSpPr>
            <p:spPr bwMode="auto"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2" name="Google Shape;2882;p36"/>
              <p:cNvSpPr/>
              <p:nvPr/>
            </p:nvSpPr>
            <p:spPr bwMode="auto"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3" name="Google Shape;2883;p36"/>
              <p:cNvSpPr/>
              <p:nvPr/>
            </p:nvSpPr>
            <p:spPr bwMode="auto"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4" name="Google Shape;2884;p36"/>
              <p:cNvSpPr/>
              <p:nvPr/>
            </p:nvSpPr>
            <p:spPr bwMode="auto"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5" name="Google Shape;2885;p36"/>
              <p:cNvSpPr/>
              <p:nvPr/>
            </p:nvSpPr>
            <p:spPr bwMode="auto"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6" name="Google Shape;2886;p36"/>
              <p:cNvSpPr/>
              <p:nvPr/>
            </p:nvSpPr>
            <p:spPr bwMode="auto"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7" name="Google Shape;2887;p36"/>
              <p:cNvSpPr/>
              <p:nvPr/>
            </p:nvSpPr>
            <p:spPr bwMode="auto"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8" name="Google Shape;2888;p36"/>
              <p:cNvSpPr/>
              <p:nvPr/>
            </p:nvSpPr>
            <p:spPr bwMode="auto"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89" name="Google Shape;2889;p36"/>
              <p:cNvSpPr/>
              <p:nvPr/>
            </p:nvSpPr>
            <p:spPr bwMode="auto"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0" name="Google Shape;2890;p36"/>
              <p:cNvSpPr/>
              <p:nvPr/>
            </p:nvSpPr>
            <p:spPr bwMode="auto">
              <a:xfrm>
                <a:off x="6439048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891" name="Google Shape;2891;p36"/>
            <p:cNvGrpSpPr/>
            <p:nvPr/>
          </p:nvGrpSpPr>
          <p:grpSpPr bwMode="auto">
            <a:xfrm flipH="1">
              <a:off x="4587948" y="4206300"/>
              <a:ext cx="2686628" cy="960674"/>
              <a:chOff x="5179977" y="136093"/>
              <a:chExt cx="2686628" cy="3346133"/>
            </a:xfrm>
          </p:grpSpPr>
          <p:sp>
            <p:nvSpPr>
              <p:cNvPr id="2892" name="Google Shape;2892;p36"/>
              <p:cNvSpPr/>
              <p:nvPr/>
            </p:nvSpPr>
            <p:spPr bwMode="auto"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3" name="Google Shape;2893;p36"/>
              <p:cNvSpPr/>
              <p:nvPr/>
            </p:nvSpPr>
            <p:spPr bwMode="auto"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4" name="Google Shape;2894;p36"/>
              <p:cNvSpPr/>
              <p:nvPr/>
            </p:nvSpPr>
            <p:spPr bwMode="auto"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5" name="Google Shape;2895;p36"/>
              <p:cNvSpPr/>
              <p:nvPr/>
            </p:nvSpPr>
            <p:spPr bwMode="auto"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6" name="Google Shape;2896;p36"/>
              <p:cNvSpPr/>
              <p:nvPr/>
            </p:nvSpPr>
            <p:spPr bwMode="auto"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7" name="Google Shape;2897;p36"/>
              <p:cNvSpPr/>
              <p:nvPr/>
            </p:nvSpPr>
            <p:spPr bwMode="auto"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8" name="Google Shape;2898;p36"/>
              <p:cNvSpPr/>
              <p:nvPr/>
            </p:nvSpPr>
            <p:spPr bwMode="auto"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899" name="Google Shape;2899;p36"/>
              <p:cNvSpPr/>
              <p:nvPr/>
            </p:nvSpPr>
            <p:spPr bwMode="auto"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0" name="Google Shape;2900;p36"/>
              <p:cNvSpPr/>
              <p:nvPr/>
            </p:nvSpPr>
            <p:spPr bwMode="auto"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1" name="Google Shape;2901;p36"/>
              <p:cNvSpPr/>
              <p:nvPr/>
            </p:nvSpPr>
            <p:spPr bwMode="auto"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2" name="Google Shape;2902;p36"/>
              <p:cNvSpPr/>
              <p:nvPr/>
            </p:nvSpPr>
            <p:spPr bwMode="auto"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3" name="Google Shape;2903;p36"/>
              <p:cNvSpPr/>
              <p:nvPr/>
            </p:nvSpPr>
            <p:spPr bwMode="auto"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4" name="Google Shape;2904;p36"/>
              <p:cNvSpPr/>
              <p:nvPr/>
            </p:nvSpPr>
            <p:spPr bwMode="auto">
              <a:xfrm>
                <a:off x="6439048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2905" name="Google Shape;2905;p36"/>
          <p:cNvGrpSpPr/>
          <p:nvPr/>
        </p:nvGrpSpPr>
        <p:grpSpPr bwMode="auto">
          <a:xfrm>
            <a:off x="1433665" y="4527192"/>
            <a:ext cx="6260594" cy="639863"/>
            <a:chOff x="1433665" y="4527192"/>
            <a:chExt cx="6260594" cy="639863"/>
          </a:xfrm>
        </p:grpSpPr>
        <p:grpSp>
          <p:nvGrpSpPr>
            <p:cNvPr id="2906" name="Google Shape;2906;p36"/>
            <p:cNvGrpSpPr/>
            <p:nvPr/>
          </p:nvGrpSpPr>
          <p:grpSpPr bwMode="auto">
            <a:xfrm>
              <a:off x="1433665" y="4527202"/>
              <a:ext cx="3106319" cy="639852"/>
              <a:chOff x="4760286" y="2503707"/>
              <a:chExt cx="3106319" cy="978517"/>
            </a:xfrm>
          </p:grpSpPr>
          <p:sp>
            <p:nvSpPr>
              <p:cNvPr id="2907" name="Google Shape;2907;p36"/>
              <p:cNvSpPr/>
              <p:nvPr/>
            </p:nvSpPr>
            <p:spPr bwMode="auto"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8" name="Google Shape;2908;p36"/>
              <p:cNvSpPr/>
              <p:nvPr/>
            </p:nvSpPr>
            <p:spPr bwMode="auto"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09" name="Google Shape;2909;p36"/>
              <p:cNvSpPr/>
              <p:nvPr/>
            </p:nvSpPr>
            <p:spPr bwMode="auto"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0" name="Google Shape;2910;p36"/>
              <p:cNvSpPr/>
              <p:nvPr/>
            </p:nvSpPr>
            <p:spPr bwMode="auto"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1" name="Google Shape;2911;p36"/>
              <p:cNvSpPr/>
              <p:nvPr/>
            </p:nvSpPr>
            <p:spPr bwMode="auto"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2" name="Google Shape;2912;p36"/>
              <p:cNvSpPr/>
              <p:nvPr/>
            </p:nvSpPr>
            <p:spPr bwMode="auto"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3" name="Google Shape;2913;p36"/>
              <p:cNvSpPr/>
              <p:nvPr/>
            </p:nvSpPr>
            <p:spPr bwMode="auto"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4" name="Google Shape;2914;p36"/>
              <p:cNvSpPr/>
              <p:nvPr/>
            </p:nvSpPr>
            <p:spPr bwMode="auto">
              <a:xfrm>
                <a:off x="6649021" y="2777175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5" name="Google Shape;2915;p36"/>
              <p:cNvSpPr/>
              <p:nvPr/>
            </p:nvSpPr>
            <p:spPr bwMode="auto"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6" name="Google Shape;2916;p36"/>
              <p:cNvSpPr/>
              <p:nvPr/>
            </p:nvSpPr>
            <p:spPr bwMode="auto"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7" name="Google Shape;2917;p36"/>
              <p:cNvSpPr/>
              <p:nvPr/>
            </p:nvSpPr>
            <p:spPr bwMode="auto"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8" name="Google Shape;2918;p36"/>
              <p:cNvSpPr/>
              <p:nvPr/>
            </p:nvSpPr>
            <p:spPr bwMode="auto"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19" name="Google Shape;2919;p36"/>
              <p:cNvSpPr/>
              <p:nvPr/>
            </p:nvSpPr>
            <p:spPr bwMode="auto"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0" name="Google Shape;2920;p36"/>
              <p:cNvSpPr/>
              <p:nvPr/>
            </p:nvSpPr>
            <p:spPr bwMode="auto">
              <a:xfrm>
                <a:off x="6019611" y="2974497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1" name="Google Shape;2921;p36"/>
              <p:cNvSpPr/>
              <p:nvPr/>
            </p:nvSpPr>
            <p:spPr bwMode="auto">
              <a:xfrm>
                <a:off x="6439048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922" name="Google Shape;2922;p36"/>
            <p:cNvGrpSpPr/>
            <p:nvPr/>
          </p:nvGrpSpPr>
          <p:grpSpPr bwMode="auto">
            <a:xfrm flipH="1">
              <a:off x="4587941" y="4527192"/>
              <a:ext cx="3106319" cy="639852"/>
              <a:chOff x="4760286" y="2503707"/>
              <a:chExt cx="3106319" cy="978517"/>
            </a:xfrm>
          </p:grpSpPr>
          <p:sp>
            <p:nvSpPr>
              <p:cNvPr id="2923" name="Google Shape;2923;p36"/>
              <p:cNvSpPr/>
              <p:nvPr/>
            </p:nvSpPr>
            <p:spPr bwMode="auto"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4" name="Google Shape;2924;p36"/>
              <p:cNvSpPr/>
              <p:nvPr/>
            </p:nvSpPr>
            <p:spPr bwMode="auto"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5" name="Google Shape;2925;p36"/>
              <p:cNvSpPr/>
              <p:nvPr/>
            </p:nvSpPr>
            <p:spPr bwMode="auto"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6" name="Google Shape;2926;p36"/>
              <p:cNvSpPr/>
              <p:nvPr/>
            </p:nvSpPr>
            <p:spPr bwMode="auto"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7" name="Google Shape;2927;p36"/>
              <p:cNvSpPr/>
              <p:nvPr/>
            </p:nvSpPr>
            <p:spPr bwMode="auto"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8" name="Google Shape;2928;p36"/>
              <p:cNvSpPr/>
              <p:nvPr/>
            </p:nvSpPr>
            <p:spPr bwMode="auto"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29" name="Google Shape;2929;p36"/>
              <p:cNvSpPr/>
              <p:nvPr/>
            </p:nvSpPr>
            <p:spPr bwMode="auto"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0" name="Google Shape;2930;p36"/>
              <p:cNvSpPr/>
              <p:nvPr/>
            </p:nvSpPr>
            <p:spPr bwMode="auto">
              <a:xfrm>
                <a:off x="6649021" y="2777175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1" name="Google Shape;2931;p36"/>
              <p:cNvSpPr/>
              <p:nvPr/>
            </p:nvSpPr>
            <p:spPr bwMode="auto"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2" name="Google Shape;2932;p36"/>
              <p:cNvSpPr/>
              <p:nvPr/>
            </p:nvSpPr>
            <p:spPr bwMode="auto"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3" name="Google Shape;2933;p36"/>
              <p:cNvSpPr/>
              <p:nvPr/>
            </p:nvSpPr>
            <p:spPr bwMode="auto"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4" name="Google Shape;2934;p36"/>
              <p:cNvSpPr/>
              <p:nvPr/>
            </p:nvSpPr>
            <p:spPr bwMode="auto"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5" name="Google Shape;2935;p36"/>
              <p:cNvSpPr/>
              <p:nvPr/>
            </p:nvSpPr>
            <p:spPr bwMode="auto"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6" name="Google Shape;2936;p36"/>
              <p:cNvSpPr/>
              <p:nvPr/>
            </p:nvSpPr>
            <p:spPr bwMode="auto">
              <a:xfrm>
                <a:off x="6019611" y="2974497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37" name="Google Shape;2937;p36"/>
              <p:cNvSpPr/>
              <p:nvPr/>
            </p:nvSpPr>
            <p:spPr bwMode="auto">
              <a:xfrm>
                <a:off x="6439048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2938" name="Google Shape;2938;p36"/>
          <p:cNvGrpSpPr/>
          <p:nvPr/>
        </p:nvGrpSpPr>
        <p:grpSpPr bwMode="auto">
          <a:xfrm>
            <a:off x="1441734" y="-46"/>
            <a:ext cx="6260531" cy="639863"/>
            <a:chOff x="1441734" y="-46"/>
            <a:chExt cx="6260531" cy="639863"/>
          </a:xfrm>
        </p:grpSpPr>
        <p:grpSp>
          <p:nvGrpSpPr>
            <p:cNvPr id="2939" name="Google Shape;2939;p36"/>
            <p:cNvGrpSpPr/>
            <p:nvPr/>
          </p:nvGrpSpPr>
          <p:grpSpPr bwMode="auto">
            <a:xfrm rot="10800000">
              <a:off x="4595947" y="-46"/>
              <a:ext cx="3106319" cy="639852"/>
              <a:chOff x="4760286" y="2503707"/>
              <a:chExt cx="3106319" cy="978517"/>
            </a:xfrm>
          </p:grpSpPr>
          <p:sp>
            <p:nvSpPr>
              <p:cNvPr id="2940" name="Google Shape;2940;p36"/>
              <p:cNvSpPr/>
              <p:nvPr/>
            </p:nvSpPr>
            <p:spPr bwMode="auto"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1" name="Google Shape;2941;p36"/>
              <p:cNvSpPr/>
              <p:nvPr/>
            </p:nvSpPr>
            <p:spPr bwMode="auto"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2" name="Google Shape;2942;p36"/>
              <p:cNvSpPr/>
              <p:nvPr/>
            </p:nvSpPr>
            <p:spPr bwMode="auto"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3" name="Google Shape;2943;p36"/>
              <p:cNvSpPr/>
              <p:nvPr/>
            </p:nvSpPr>
            <p:spPr bwMode="auto"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4" name="Google Shape;2944;p36"/>
              <p:cNvSpPr/>
              <p:nvPr/>
            </p:nvSpPr>
            <p:spPr bwMode="auto"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5" name="Google Shape;2945;p36"/>
              <p:cNvSpPr/>
              <p:nvPr/>
            </p:nvSpPr>
            <p:spPr bwMode="auto"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6" name="Google Shape;2946;p36"/>
              <p:cNvSpPr/>
              <p:nvPr/>
            </p:nvSpPr>
            <p:spPr bwMode="auto"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7" name="Google Shape;2947;p36"/>
              <p:cNvSpPr/>
              <p:nvPr/>
            </p:nvSpPr>
            <p:spPr bwMode="auto">
              <a:xfrm>
                <a:off x="6649021" y="2777175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8" name="Google Shape;2948;p36"/>
              <p:cNvSpPr/>
              <p:nvPr/>
            </p:nvSpPr>
            <p:spPr bwMode="auto"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49" name="Google Shape;2949;p36"/>
              <p:cNvSpPr/>
              <p:nvPr/>
            </p:nvSpPr>
            <p:spPr bwMode="auto"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0" name="Google Shape;2950;p36"/>
              <p:cNvSpPr/>
              <p:nvPr/>
            </p:nvSpPr>
            <p:spPr bwMode="auto"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1" name="Google Shape;2951;p36"/>
              <p:cNvSpPr/>
              <p:nvPr/>
            </p:nvSpPr>
            <p:spPr bwMode="auto"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2" name="Google Shape;2952;p36"/>
              <p:cNvSpPr/>
              <p:nvPr/>
            </p:nvSpPr>
            <p:spPr bwMode="auto"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3" name="Google Shape;2953;p36"/>
              <p:cNvSpPr/>
              <p:nvPr/>
            </p:nvSpPr>
            <p:spPr bwMode="auto">
              <a:xfrm>
                <a:off x="6019611" y="2974497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4" name="Google Shape;2954;p36"/>
              <p:cNvSpPr/>
              <p:nvPr/>
            </p:nvSpPr>
            <p:spPr bwMode="auto">
              <a:xfrm>
                <a:off x="6439048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grpSp>
          <p:nvGrpSpPr>
            <p:cNvPr id="2955" name="Google Shape;2955;p36"/>
            <p:cNvGrpSpPr/>
            <p:nvPr/>
          </p:nvGrpSpPr>
          <p:grpSpPr bwMode="auto">
            <a:xfrm rot="10800000" flipH="1">
              <a:off x="1441734" y="-35"/>
              <a:ext cx="3106319" cy="639852"/>
              <a:chOff x="4760286" y="2503707"/>
              <a:chExt cx="3106319" cy="978517"/>
            </a:xfrm>
          </p:grpSpPr>
          <p:sp>
            <p:nvSpPr>
              <p:cNvPr id="2956" name="Google Shape;2956;p36"/>
              <p:cNvSpPr/>
              <p:nvPr/>
            </p:nvSpPr>
            <p:spPr bwMode="auto"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7" name="Google Shape;2957;p36"/>
              <p:cNvSpPr/>
              <p:nvPr/>
            </p:nvSpPr>
            <p:spPr bwMode="auto"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8" name="Google Shape;2958;p36"/>
              <p:cNvSpPr/>
              <p:nvPr/>
            </p:nvSpPr>
            <p:spPr bwMode="auto"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59" name="Google Shape;2959;p36"/>
              <p:cNvSpPr/>
              <p:nvPr/>
            </p:nvSpPr>
            <p:spPr bwMode="auto"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0" name="Google Shape;2960;p36"/>
              <p:cNvSpPr/>
              <p:nvPr/>
            </p:nvSpPr>
            <p:spPr bwMode="auto"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fill="norm" stroke="1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1" name="Google Shape;2961;p36"/>
              <p:cNvSpPr/>
              <p:nvPr/>
            </p:nvSpPr>
            <p:spPr bwMode="auto"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2" name="Google Shape;2962;p36"/>
              <p:cNvSpPr/>
              <p:nvPr/>
            </p:nvSpPr>
            <p:spPr bwMode="auto"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3" name="Google Shape;2963;p36"/>
              <p:cNvSpPr/>
              <p:nvPr/>
            </p:nvSpPr>
            <p:spPr bwMode="auto">
              <a:xfrm>
                <a:off x="6649021" y="2777175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4" name="Google Shape;2964;p36"/>
              <p:cNvSpPr/>
              <p:nvPr/>
            </p:nvSpPr>
            <p:spPr bwMode="auto"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5" name="Google Shape;2965;p36"/>
              <p:cNvSpPr/>
              <p:nvPr/>
            </p:nvSpPr>
            <p:spPr bwMode="auto"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6" name="Google Shape;2966;p36"/>
              <p:cNvSpPr/>
              <p:nvPr/>
            </p:nvSpPr>
            <p:spPr bwMode="auto"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7" name="Google Shape;2967;p36"/>
              <p:cNvSpPr/>
              <p:nvPr/>
            </p:nvSpPr>
            <p:spPr bwMode="auto"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8" name="Google Shape;2968;p36"/>
              <p:cNvSpPr/>
              <p:nvPr/>
            </p:nvSpPr>
            <p:spPr bwMode="auto"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69" name="Google Shape;2969;p36"/>
              <p:cNvSpPr/>
              <p:nvPr/>
            </p:nvSpPr>
            <p:spPr bwMode="auto">
              <a:xfrm>
                <a:off x="6019611" y="2974497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2970" name="Google Shape;2970;p36"/>
              <p:cNvSpPr/>
              <p:nvPr/>
            </p:nvSpPr>
            <p:spPr bwMode="auto">
              <a:xfrm>
                <a:off x="6439048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fill="norm" stroke="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212607" name="Google Shape;2707;p32"/>
          <p:cNvSpPr txBox="1"/>
          <p:nvPr>
            <p:ph type="title"/>
          </p:nvPr>
        </p:nvSpPr>
        <p:spPr bwMode="auto">
          <a:xfrm flipH="0" flipV="0">
            <a:off x="719999" y="445024"/>
            <a:ext cx="4160700" cy="65987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Pacotes</a:t>
            </a:r>
            <a:endParaRPr/>
          </a:p>
        </p:txBody>
      </p:sp>
      <p:sp>
        <p:nvSpPr>
          <p:cNvPr id="2140160607" name="Google Shape;2708;p32"/>
          <p:cNvSpPr txBox="1"/>
          <p:nvPr>
            <p:ph type="subTitle" idx="1"/>
          </p:nvPr>
        </p:nvSpPr>
        <p:spPr bwMode="auto">
          <a:xfrm flipH="0" flipV="0">
            <a:off x="719999" y="1158152"/>
            <a:ext cx="4310174" cy="351775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139699" indent="0">
              <a:buClr>
                <a:schemeClr val="dk1"/>
              </a:buClr>
              <a:buSzPts val="1600"/>
              <a:buFont typeface="Lato Light"/>
              <a:buNone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Um pacote é um conjunto de funções que têm como objetivo resolver m problema específico. São eles que deixam o R poderoso, capaz de enfrentar qualquer tarefa de análise de dados. </a:t>
            </a: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>
              <a:buClr>
                <a:schemeClr val="dk1"/>
              </a:buClr>
              <a:buSzPts val="1600"/>
              <a:buFont typeface="Lato Light"/>
              <a:buNone/>
              <a:defRPr/>
            </a:pPr>
            <a:endParaRPr/>
          </a:p>
          <a:p>
            <a:pPr marL="139699" indent="0">
              <a:buClr>
                <a:schemeClr val="dk1"/>
              </a:buClr>
              <a:buSzPts val="1600"/>
              <a:buFont typeface="Lato Light"/>
              <a:buNone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O legal é que qualquer pessoa pode fazer um novo pacote e disponibilizar para a comunidade, o que acelera bastante o desenvolvimento da ferramenta. Dificilmente você vai fazer uma análise apenas com as funções básicas e dificilmente não vai existir um pacote com as funções que você precisa.</a:t>
            </a:r>
            <a:endParaRPr sz="1400" b="0" i="0" u="none">
              <a:solidFill>
                <a:srgbClr val="1F3373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endParaRPr sz="1500"/>
          </a:p>
          <a:p>
            <a:pPr>
              <a:defRPr/>
            </a:pPr>
            <a:endParaRPr/>
          </a:p>
        </p:txBody>
      </p:sp>
      <p:pic>
        <p:nvPicPr>
          <p:cNvPr id="673269662" name=""/>
          <p:cNvPicPr>
            <a:picLocks noChangeAspect="1"/>
          </p:cNvPicPr>
          <p:nvPr>
            <p:ph type="pic" idx="2"/>
          </p:nvPr>
        </p:nvPicPr>
        <p:blipFill>
          <a:blip r:embed="rId3"/>
          <a:stretch/>
        </p:blipFill>
        <p:spPr bwMode="auto">
          <a:xfrm rot="0" flipH="0" flipV="0">
            <a:off x="5115790" y="829081"/>
            <a:ext cx="3728413" cy="3608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3626917" name="Google Shape;679;p6"/>
          <p:cNvSpPr txBox="1"/>
          <p:nvPr>
            <p:ph type="title"/>
          </p:nvPr>
        </p:nvSpPr>
        <p:spPr bwMode="auto">
          <a:xfrm>
            <a:off x="704545" y="158673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Análise de dados</a:t>
            </a:r>
            <a:endParaRPr/>
          </a:p>
        </p:txBody>
      </p:sp>
      <p:sp>
        <p:nvSpPr>
          <p:cNvPr id="1173179093" name="Google Shape;3301;p40"/>
          <p:cNvSpPr txBox="1"/>
          <p:nvPr/>
        </p:nvSpPr>
        <p:spPr bwMode="auto">
          <a:xfrm>
            <a:off x="5905825" y="1929049"/>
            <a:ext cx="1814400" cy="8804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2"/>
                </a:solidFill>
                <a:latin typeface="Outfit ExtraBold"/>
                <a:ea typeface="Outfit ExtraBold"/>
                <a:cs typeface="Outfit ExtraBold"/>
              </a:rPr>
              <a:t>Tydiverse</a:t>
            </a:r>
            <a:endParaRPr sz="1600">
              <a:solidFill>
                <a:schemeClr val="dk2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505372733" name="Google Shape;3313;p40"/>
          <p:cNvSpPr/>
          <p:nvPr/>
        </p:nvSpPr>
        <p:spPr bwMode="auto">
          <a:xfrm flipH="0" flipV="0">
            <a:off x="4752602" y="1761774"/>
            <a:ext cx="605197" cy="430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dplyr</a:t>
            </a:r>
            <a:endParaRPr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1941270568" name="Google Shape;3314;p40"/>
          <p:cNvSpPr/>
          <p:nvPr/>
        </p:nvSpPr>
        <p:spPr bwMode="auto">
          <a:xfrm flipH="0" flipV="0">
            <a:off x="4817545" y="2571750"/>
            <a:ext cx="540254" cy="430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tidyr</a:t>
            </a:r>
            <a:endParaRPr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944613651" name="Google Shape;3315;p40"/>
          <p:cNvSpPr/>
          <p:nvPr/>
        </p:nvSpPr>
        <p:spPr bwMode="auto">
          <a:xfrm flipH="0" flipV="0">
            <a:off x="8304650" y="1761774"/>
            <a:ext cx="802865" cy="430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ggplot2</a:t>
            </a:r>
            <a:endParaRPr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2126052020" name="Google Shape;3316;p40"/>
          <p:cNvSpPr/>
          <p:nvPr/>
        </p:nvSpPr>
        <p:spPr bwMode="auto">
          <a:xfrm flipH="0" flipV="0">
            <a:off x="8304650" y="2571750"/>
            <a:ext cx="737922" cy="430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readr</a:t>
            </a:r>
            <a:endParaRPr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cxnSp>
        <p:nvCxnSpPr>
          <p:cNvPr id="326125646" name="Google Shape;3317;p40"/>
          <p:cNvCxnSpPr>
            <a:cxnSpLocks/>
            <a:stCxn id="1173179093" idx="1"/>
            <a:endCxn id="505372733" idx="3"/>
          </p:cNvCxnSpPr>
          <p:nvPr/>
        </p:nvCxnSpPr>
        <p:spPr bwMode="auto">
          <a:xfrm rot="10799989" flipH="0" flipV="0">
            <a:off x="5357800" y="1977024"/>
            <a:ext cx="548024" cy="3922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664526" name="Google Shape;3318;p40"/>
          <p:cNvCxnSpPr>
            <a:cxnSpLocks/>
            <a:stCxn id="1173179093" idx="1"/>
            <a:endCxn id="1941270568" idx="3"/>
          </p:cNvCxnSpPr>
          <p:nvPr/>
        </p:nvCxnSpPr>
        <p:spPr bwMode="auto">
          <a:xfrm rot="10799989" flipH="0" flipV="1">
            <a:off x="5357800" y="2369299"/>
            <a:ext cx="548024" cy="417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509085" name="Google Shape;3319;p40"/>
          <p:cNvCxnSpPr>
            <a:cxnSpLocks/>
            <a:stCxn id="1173179093" idx="3"/>
            <a:endCxn id="944613651" idx="1"/>
          </p:cNvCxnSpPr>
          <p:nvPr/>
        </p:nvCxnSpPr>
        <p:spPr bwMode="auto">
          <a:xfrm rot="0" flipH="0" flipV="1">
            <a:off x="7720225" y="1977024"/>
            <a:ext cx="584424" cy="3922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016070" name="Google Shape;3320;p40"/>
          <p:cNvCxnSpPr>
            <a:cxnSpLocks/>
            <a:stCxn id="1173179093" idx="3"/>
            <a:endCxn id="2126052020" idx="1"/>
          </p:cNvCxnSpPr>
          <p:nvPr/>
        </p:nvCxnSpPr>
        <p:spPr bwMode="auto">
          <a:xfrm rot="0" flipH="0" flipV="0">
            <a:off x="7720225" y="2369299"/>
            <a:ext cx="584424" cy="417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36303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26152" y="963323"/>
            <a:ext cx="4946861" cy="32222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450831" name="Google Shape;2975;p37"/>
          <p:cNvSpPr txBox="1"/>
          <p:nvPr/>
        </p:nvSpPr>
        <p:spPr bwMode="auto">
          <a:xfrm flipH="1" flipV="0">
            <a:off x="799883" y="1352982"/>
            <a:ext cx="7414346" cy="339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operador %&gt;% (pipe) foi uma das grandes revoluções recentes do R, tornando a escrita e leitura de códigos mais intuitiva e compreensível.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ideia do operador %&gt;% (pipe) é bem simples: usar o valor resultante da expressão do lado esquerdo como primeiro argumento da função do lado direito.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44893660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Operador pipe %&gt;%</a:t>
            </a:r>
            <a:endParaRPr/>
          </a:p>
        </p:txBody>
      </p:sp>
      <p:pic>
        <p:nvPicPr>
          <p:cNvPr id="9825396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34886" y="2889971"/>
            <a:ext cx="4837713" cy="186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5" name="Google Shape;2975;p37"/>
          <p:cNvSpPr txBox="1"/>
          <p:nvPr/>
        </p:nvSpPr>
        <p:spPr bwMode="auto">
          <a:xfrm flipH="1" flipV="0">
            <a:off x="864826" y="1223096"/>
            <a:ext cx="7414346" cy="33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pacote {readr} do tidyverse é utilizado para importar arquivos de texto, como .txt ou .csv, para o R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Primeiramente, iremos importar o pacote tidyverse através do comando library(tidyverse)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Em seguida iremos configurar o diretório de trabalho em Session &gt; set working directory &gt; To source file location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Por fim iremos importar a base de dados: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imdb_csv &lt;- read_csv(file = "imdb.csv")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praticar, utilizaremos uma base de filmes do IMDB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sp>
        <p:nvSpPr>
          <p:cNvPr id="2978" name="Google Shape;2978;p37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Readr – Importação da base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5505842" name="Google Shape;2975;p37"/>
          <p:cNvSpPr txBox="1"/>
          <p:nvPr/>
        </p:nvSpPr>
        <p:spPr bwMode="auto">
          <a:xfrm flipH="1" flipV="0">
            <a:off x="720000" y="1294534"/>
            <a:ext cx="7414346" cy="255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Visão Geral: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dplyr é uma gramática de manipulação de dados, que ajudam a resolver os  desafios mais comuns de manipulação de dados: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mutate(): adiciona novas variáveis que são funções de variáveis existentes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select(): escolhe variáveis com base em seus nomes.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filter(): escolhe casos com base em seus valores.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summarise(): reduz vários valores a um único resumo.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arrange(): altera a ordem das linhas.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714614227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2491155" name="Google Shape;2975;p37"/>
          <p:cNvSpPr txBox="1"/>
          <p:nvPr/>
        </p:nvSpPr>
        <p:spPr bwMode="auto">
          <a:xfrm flipH="1" flipV="0">
            <a:off x="720000" y="1132175"/>
            <a:ext cx="7414346" cy="378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selecionar colunas, utilizamos a função select()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primeiro argumento da função é a base de dados e os demais argumentos são os nomes das colunas que você gostaria de selecionar.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Selecionando uma coluna: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</a:t>
            </a: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imdb, titulo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Selecionando múltiplas colunas: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select(imdb, titulo, ano, orcamento)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Selecionando um intervalo de colunas: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select(imdb, titulo, ano, orcamento)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operador : é muito útil para selecionar colunas consecutivas.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select(imdb, titulo:generos</a:t>
            </a: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retirar colunas da base, base acrescentar um - antes da seleção.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select(imdb, -ano, -direcao)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sp>
        <p:nvSpPr>
          <p:cNvPr id="191662787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0" name="Google Shape;3350;p44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rPr>
              <a:t>Dplyr – Exercícios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3352" name="Google Shape;3352;p44"/>
          <p:cNvSpPr txBox="1"/>
          <p:nvPr/>
        </p:nvSpPr>
        <p:spPr bwMode="auto">
          <a:xfrm>
            <a:off x="726374" y="1266538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Select: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3353" name="Google Shape;3353;p44"/>
          <p:cNvSpPr txBox="1"/>
          <p:nvPr/>
        </p:nvSpPr>
        <p:spPr bwMode="auto">
          <a:xfrm>
            <a:off x="726374" y="1806595"/>
            <a:ext cx="77040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9821" indent="-239821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Crie uma tabela com apenas as colunas titulo, direcao, e orcamento. Salve  em um objeto chamado imdb_simples.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223195" name="Google Shape;2975;p37"/>
          <p:cNvSpPr txBox="1"/>
          <p:nvPr/>
        </p:nvSpPr>
        <p:spPr bwMode="auto">
          <a:xfrm flipH="1" flipV="0">
            <a:off x="719999" y="1352982"/>
            <a:ext cx="7414346" cy="310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Arrange: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ordenar linhas, utilizamos a função arrange(). O primeiro argumento é a base de dados. Os demais argumentos são as colunas pelas quais queremos ordenar as linhas.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ordenamos as linhas da base por ordem crescente de orçamento.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arrange(orcamento)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Também podemos ordenar de forma decrescente usando a função desc().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arrange(desc(orcamento))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 claro, ordenar segundo duas ou mais colunas.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arrange(desc(ano), desc(orcamento))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sp>
        <p:nvSpPr>
          <p:cNvPr id="1073858315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Table of contents</a:t>
            </a:r>
            <a:endParaRPr/>
          </a:p>
        </p:txBody>
      </p:sp>
      <p:sp>
        <p:nvSpPr>
          <p:cNvPr id="2605" name="Google Shape;2605;p29"/>
          <p:cNvSpPr txBox="1"/>
          <p:nvPr>
            <p:ph type="subTitle" idx="3"/>
          </p:nvPr>
        </p:nvSpPr>
        <p:spPr bwMode="auto"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dk2"/>
                </a:solidFill>
                <a:latin typeface="Lato"/>
                <a:ea typeface="Lato"/>
                <a:cs typeface="Lato"/>
              </a:rPr>
              <a:t>Pacotes de manipulação e visualização de dados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606" name="Google Shape;2606;p29"/>
          <p:cNvSpPr txBox="1"/>
          <p:nvPr>
            <p:ph type="subTitle" idx="1"/>
          </p:nvPr>
        </p:nvSpPr>
        <p:spPr bwMode="auto"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dk2"/>
                </a:solidFill>
                <a:latin typeface="Lato"/>
                <a:ea typeface="Lato"/>
                <a:cs typeface="Lato"/>
              </a:rPr>
              <a:t>Introdução a linguagem, a história, a importância e a lógica de programação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607" name="Google Shape;2607;p29"/>
          <p:cNvSpPr txBox="1"/>
          <p:nvPr>
            <p:ph type="subTitle" idx="2"/>
          </p:nvPr>
        </p:nvSpPr>
        <p:spPr bwMode="auto"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1599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dk2"/>
                </a:solidFill>
                <a:latin typeface="Lato"/>
                <a:ea typeface="Lato"/>
                <a:cs typeface="Lato"/>
              </a:rPr>
              <a:t>Conceitos matemáticos essenciais, usados na linguagem</a:t>
            </a:r>
            <a:endParaRPr sz="1400">
              <a:solidFill>
                <a:schemeClr val="dk2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608" name="Google Shape;2608;p29"/>
          <p:cNvSpPr txBox="1"/>
          <p:nvPr>
            <p:ph type="subTitle" idx="4"/>
          </p:nvPr>
        </p:nvSpPr>
        <p:spPr bwMode="auto">
          <a:xfrm flipH="0" flipV="0">
            <a:off x="5231845" y="3403249"/>
            <a:ext cx="2854885" cy="8199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defRPr/>
            </a:pPr>
            <a:r>
              <a:rPr lang="en" sz="1400" b="0" i="0" u="none" strike="noStrike" cap="none" spc="0">
                <a:solidFill>
                  <a:schemeClr val="dk2"/>
                </a:solidFill>
                <a:latin typeface="Lato"/>
                <a:ea typeface="Lato"/>
                <a:cs typeface="Lato"/>
              </a:rPr>
              <a:t>Alguns projetos feitos no R</a:t>
            </a:r>
            <a:endParaRPr/>
          </a:p>
        </p:txBody>
      </p:sp>
      <p:sp>
        <p:nvSpPr>
          <p:cNvPr id="2609" name="Google Shape;2609;p29"/>
          <p:cNvSpPr txBox="1"/>
          <p:nvPr>
            <p:ph type="title" idx="5"/>
          </p:nvPr>
        </p:nvSpPr>
        <p:spPr bwMode="auto">
          <a:xfrm>
            <a:off x="737886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2610" name="Google Shape;2610;p29"/>
          <p:cNvSpPr txBox="1"/>
          <p:nvPr>
            <p:ph type="title" idx="6"/>
          </p:nvPr>
        </p:nvSpPr>
        <p:spPr bwMode="auto">
          <a:xfrm>
            <a:off x="4590537" y="15878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2611" name="Google Shape;2611;p29"/>
          <p:cNvSpPr txBox="1"/>
          <p:nvPr>
            <p:ph type="title" idx="7"/>
          </p:nvPr>
        </p:nvSpPr>
        <p:spPr bwMode="auto">
          <a:xfrm>
            <a:off x="73788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29"/>
          <p:cNvSpPr txBox="1"/>
          <p:nvPr>
            <p:ph type="title" idx="8"/>
          </p:nvPr>
        </p:nvSpPr>
        <p:spPr bwMode="auto">
          <a:xfrm>
            <a:off x="4590536" y="3167325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2613" name="Google Shape;2613;p29"/>
          <p:cNvSpPr txBox="1"/>
          <p:nvPr>
            <p:ph type="subTitle" idx="9"/>
          </p:nvPr>
        </p:nvSpPr>
        <p:spPr bwMode="auto"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Introdução</a:t>
            </a:r>
            <a:endParaRPr/>
          </a:p>
        </p:txBody>
      </p:sp>
      <p:sp>
        <p:nvSpPr>
          <p:cNvPr id="2614" name="Google Shape;2614;p29"/>
          <p:cNvSpPr txBox="1"/>
          <p:nvPr>
            <p:ph type="subTitle" idx="13"/>
          </p:nvPr>
        </p:nvSpPr>
        <p:spPr bwMode="auto"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Estrutura de Dados</a:t>
            </a:r>
            <a:endParaRPr/>
          </a:p>
        </p:txBody>
      </p:sp>
      <p:sp>
        <p:nvSpPr>
          <p:cNvPr id="2615" name="Google Shape;2615;p29"/>
          <p:cNvSpPr txBox="1"/>
          <p:nvPr>
            <p:ph type="subTitle" idx="14"/>
          </p:nvPr>
        </p:nvSpPr>
        <p:spPr bwMode="auto"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Pacotes</a:t>
            </a:r>
            <a:endParaRPr/>
          </a:p>
        </p:txBody>
      </p:sp>
      <p:sp>
        <p:nvSpPr>
          <p:cNvPr id="2616" name="Google Shape;2616;p29"/>
          <p:cNvSpPr txBox="1"/>
          <p:nvPr>
            <p:ph type="subTitle" idx="15"/>
          </p:nvPr>
        </p:nvSpPr>
        <p:spPr bwMode="auto"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Projetos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796041" name="Google Shape;3350;p44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rPr>
              <a:t>Dplyr – Exercícios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06602127" name="Google Shape;3352;p44"/>
          <p:cNvSpPr txBox="1"/>
          <p:nvPr/>
        </p:nvSpPr>
        <p:spPr bwMode="auto">
          <a:xfrm>
            <a:off x="726374" y="1266538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Arrange: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756959192" name="Google Shape;3353;p44"/>
          <p:cNvSpPr txBox="1"/>
          <p:nvPr/>
        </p:nvSpPr>
        <p:spPr bwMode="auto">
          <a:xfrm>
            <a:off x="726374" y="1806595"/>
            <a:ext cx="7704000" cy="213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Ordene os filmes em ordem crescente de ano e decrescente de receita e salve em um objeto chamado filmes_ordenados.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Selecione apenas as colunas titulo e orcamento e então ordene de forma decrescente pelo orcamento.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210289" name="Google Shape;2975;p37"/>
          <p:cNvSpPr txBox="1"/>
          <p:nvPr/>
        </p:nvSpPr>
        <p:spPr bwMode="auto">
          <a:xfrm flipH="1" flipV="0">
            <a:off x="719999" y="1352982"/>
            <a:ext cx="7414346" cy="340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filtrar valores de uma coluna da base, utilizamos a função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Passamos uma condicional no argumento e a função irá filtrar a partir das linhas em que essa condicional for verdadeira.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filter(nota_imdb &gt; 9)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Podemos tambem passar múltiplas condições para filtrar mais de uma coluna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filter(ano &gt; 2010, nota_imdb &gt; 8.5)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Podemos também passar valores em um vetor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filter(direcao %in% c("Quentin Tarantino", "Steven Spielberg"))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sp>
        <p:nvSpPr>
          <p:cNvPr id="1233596704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07761" name="Google Shape;3350;p44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rPr>
              <a:t>Dplyr – Exercícios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201648838" name="Google Shape;3352;p44"/>
          <p:cNvSpPr txBox="1"/>
          <p:nvPr/>
        </p:nvSpPr>
        <p:spPr bwMode="auto">
          <a:xfrm>
            <a:off x="726374" y="1266538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Filter: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550134186" name="Google Shape;3353;p44"/>
          <p:cNvSpPr txBox="1"/>
          <p:nvPr/>
        </p:nvSpPr>
        <p:spPr bwMode="auto">
          <a:xfrm>
            <a:off x="726374" y="1806595"/>
            <a:ext cx="7704000" cy="213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Crie um objeto chamado filmes_ingles apenas com filmes que sejam apenas no idioma inglês (English).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Crie um objeto chamado curtos_legais com filmes de 90 minutos ou menos de duração e nota no imdb maior do que 8.5.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Filmes do “Steven Spielberg” ordenados de forma decrescente por ano, mostrando apenas as colunas título e ano;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464265" name="Google Shape;2975;p37"/>
          <p:cNvSpPr txBox="1"/>
          <p:nvPr/>
        </p:nvSpPr>
        <p:spPr bwMode="auto">
          <a:xfrm flipH="1" flipV="0">
            <a:off x="719999" y="1342158"/>
            <a:ext cx="7414346" cy="296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Mutate: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modificar uma coluna existente ou criar uma nova coluna, utilizamos a função mutate()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código abaixo divide os valores da coluna duração por 60, mudando a unidade de medida dessa variável de minutos para horas.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mutate(duracao_horas = duracao / 60)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Podemos tambem criar categorias através do comando ifelse()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mutate(houve_lucro = ifelse(receita &gt; orcamento, "Sim", "não"))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12965255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37680" name="Google Shape;3350;p44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rPr>
              <a:t>Dplyr – Exercícios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994021046" name="Google Shape;3352;p44"/>
          <p:cNvSpPr txBox="1"/>
          <p:nvPr/>
        </p:nvSpPr>
        <p:spPr bwMode="auto">
          <a:xfrm>
            <a:off x="726374" y="1266538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Mutate: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1968368680" name="Google Shape;3353;p44"/>
          <p:cNvSpPr txBox="1"/>
          <p:nvPr/>
        </p:nvSpPr>
        <p:spPr bwMode="auto">
          <a:xfrm>
            <a:off x="726374" y="1806595"/>
            <a:ext cx="7704000" cy="213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Crie uma coluna chamada prejuizo (orcamento - receita) e salve a nova tabela em um objeto chamado imdb_prejuizo. Em seguida, filtre apenas os filmes que deram prejuízo e ordene a tabela por ordem crescente de prejuízo.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Crie uma nova coluna que classifique o filme em "recente" (posterior a 2000) e "antigo" (de 2000 para trás).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233013" name="Google Shape;2975;p37"/>
          <p:cNvSpPr txBox="1"/>
          <p:nvPr/>
        </p:nvSpPr>
        <p:spPr bwMode="auto">
          <a:xfrm flipH="1" flipV="0">
            <a:off x="719999" y="1342158"/>
            <a:ext cx="7414346" cy="347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Summarize: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Sumarização é a técnica de se resumir um conjunto de dados utilizando alguma métrica de interesse. A média, a mediana, a variância, a frequência, a proporção, por exemplo, são tipos de sumarização que trazem diferentes informações sobre uma variável.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summarise(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media_orcamento = mean(orcamento, na.rm = TRUE),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media_receita = mean(receita, na.rm = TRUE),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media_lucro = mean(receita - orcamento, na.rm = TRUE)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sp>
        <p:nvSpPr>
          <p:cNvPr id="203687003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544199" name="Google Shape;2975;p37"/>
          <p:cNvSpPr txBox="1"/>
          <p:nvPr/>
        </p:nvSpPr>
        <p:spPr bwMode="auto">
          <a:xfrm flipH="1" flipV="0">
            <a:off x="719999" y="1624661"/>
            <a:ext cx="7414346" cy="232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Group_by: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Muitas vezes queremos sumarizar uma coluna agrupada pelas categorias de uma segunda coluna. Para isso, além do summarize, utilizamos também a função group_by().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código a seguir calcula a receita média dos filmes para cada produtor.]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filter(!is.na(producao), !is.na(receita)) %&gt;%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group_by(producao) %&gt;%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summarise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lvl="1"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receita_media = mean(receita, na.rm =TRUE)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15352049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Dplyr – Manipulação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481317" name="Google Shape;3350;p44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0" i="0" u="none" strike="noStrike" cap="none" spc="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</a:rPr>
              <a:t>Dplyr – Exercícios 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257072424" name="Google Shape;3352;p44"/>
          <p:cNvSpPr txBox="1"/>
          <p:nvPr/>
        </p:nvSpPr>
        <p:spPr bwMode="auto">
          <a:xfrm>
            <a:off x="726374" y="1266538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rPr>
              <a:t>Summarise/Group_by:</a:t>
            </a:r>
            <a:endParaRPr sz="1600">
              <a:solidFill>
                <a:schemeClr val="accent1"/>
              </a:solidFill>
              <a:latin typeface="Outfit ExtraBold"/>
              <a:ea typeface="Outfit ExtraBold"/>
              <a:cs typeface="Outfit ExtraBold"/>
            </a:endParaRPr>
          </a:p>
        </p:txBody>
      </p:sp>
      <p:sp>
        <p:nvSpPr>
          <p:cNvPr id="1326847613" name="Google Shape;3353;p44"/>
          <p:cNvSpPr txBox="1"/>
          <p:nvPr/>
        </p:nvSpPr>
        <p:spPr bwMode="auto">
          <a:xfrm>
            <a:off x="726374" y="1806595"/>
            <a:ext cx="7704000" cy="213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250835" indent="-250835">
              <a:buAutoNum type="arabicPeriod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Retorne tabelas apenas com:</a:t>
            </a:r>
            <a:endParaRPr sz="15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650886" lvl="1" indent="-250835">
              <a:buAutoNum type="alphaLcPeriod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nota IMDB média dos filmes por ano de lançamento;</a:t>
            </a:r>
            <a:endParaRPr lang="en-US" sz="1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0886" lvl="1" indent="-250835">
              <a:buAutoNum type="alphaLcPeriod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receita média e mediana dos filmes por ano;</a:t>
            </a:r>
            <a:endParaRPr lang="en-US" sz="1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0886" lvl="1" indent="-250835">
              <a:buAutoNum type="alphaLcPeriod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apenas o nome das pessoas que dirigiram mais de 10 filmes.</a:t>
            </a:r>
            <a:endParaRPr lang="en-US" sz="1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55597" name="Google Shape;2975;p37"/>
          <p:cNvSpPr txBox="1"/>
          <p:nvPr/>
        </p:nvSpPr>
        <p:spPr bwMode="auto">
          <a:xfrm flipH="1" flipV="0">
            <a:off x="719999" y="1624661"/>
            <a:ext cx="7414346" cy="232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261850" indent="-261850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Logo após a base de dados ser tratada e as informações relevantes serem obtidas, podemos exportar a base de dados tratada em um arquivo de formato qualquer, como por exemplo um csv, para que fique salva.</a:t>
            </a:r>
            <a:br>
              <a:rPr sz="1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Como exemplo, iremos exportar a base “curtos_legais” para um arquivo csv através da função write_csv() do pacote readr do tidyverse.</a:t>
            </a:r>
            <a:br>
              <a:rPr sz="1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sz="16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write_csv(curtos_legais, "curtos.csv")</a:t>
            </a:r>
            <a:br>
              <a:rPr sz="16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</p:txBody>
      </p:sp>
      <p:sp>
        <p:nvSpPr>
          <p:cNvPr id="1523877705" name="Google Shape;2978;p37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Write_csv – Exportação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4" name="Google Shape;3244;p38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Ggplot2 - Visualização</a:t>
            </a:r>
            <a:endParaRPr/>
          </a:p>
        </p:txBody>
      </p:sp>
      <p:sp>
        <p:nvSpPr>
          <p:cNvPr id="3246" name="Google Shape;3246;p38"/>
          <p:cNvSpPr txBox="1"/>
          <p:nvPr>
            <p:ph type="title" idx="4294967295"/>
          </p:nvPr>
        </p:nvSpPr>
        <p:spPr bwMode="auto">
          <a:xfrm flipH="0" flipV="0">
            <a:off x="5963568" y="1158414"/>
            <a:ext cx="2620499" cy="3322664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Visão Geral: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ggplot2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é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um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sistema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para  criação declarativa de gráficos,  baseado no livro “The Grammar  of Graphics”. Você fornece os  dados,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diz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ao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ggplot2 </a:t>
            </a: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como mapear variáveis para estética, quais primitivas gráficas usar e ele cuida dos detalhes.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pic>
        <p:nvPicPr>
          <p:cNvPr id="17146536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0000" y="1158414"/>
            <a:ext cx="4941317" cy="3528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/>
          <p:nvPr>
            <p:ph type="title"/>
          </p:nvPr>
        </p:nvSpPr>
        <p:spPr bwMode="auto"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Introdução</a:t>
            </a:r>
            <a:endParaRPr/>
          </a:p>
        </p:txBody>
      </p:sp>
      <p:sp>
        <p:nvSpPr>
          <p:cNvPr id="2694" name="Google Shape;2694;p31"/>
          <p:cNvSpPr txBox="1"/>
          <p:nvPr>
            <p:ph type="title" idx="2"/>
          </p:nvPr>
        </p:nvSpPr>
        <p:spPr bwMode="auto">
          <a:xfrm>
            <a:off x="3574350" y="539500"/>
            <a:ext cx="1652100" cy="16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grpSp>
        <p:nvGrpSpPr>
          <p:cNvPr id="2695" name="Google Shape;2695;p31"/>
          <p:cNvGrpSpPr/>
          <p:nvPr/>
        </p:nvGrpSpPr>
        <p:grpSpPr bwMode="auto">
          <a:xfrm>
            <a:off x="3333124" y="539512"/>
            <a:ext cx="397957" cy="491302"/>
            <a:chOff x="4986000" y="2166120"/>
            <a:chExt cx="388439" cy="1402920"/>
          </a:xfrm>
        </p:grpSpPr>
        <p:sp>
          <p:nvSpPr>
            <p:cNvPr id="2696" name="Google Shape;2696;p31"/>
            <p:cNvSpPr/>
            <p:nvPr/>
          </p:nvSpPr>
          <p:spPr bwMode="auto">
            <a:xfrm>
              <a:off x="5135039" y="2166120"/>
              <a:ext cx="90359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 bwMode="auto">
            <a:xfrm>
              <a:off x="4986000" y="2166120"/>
              <a:ext cx="90359" cy="792720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 bwMode="auto"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 bwMode="auto">
          <a:xfrm>
            <a:off x="4984310" y="1974861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 bwMode="auto"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 bwMode="auto"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 bwMode="auto">
            <a:xfrm>
              <a:off x="6180480" y="1693080"/>
              <a:ext cx="90359" cy="108720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812189" name="Google Shape;3244;p38"/>
          <p:cNvSpPr txBox="1"/>
          <p:nvPr>
            <p:ph type="title"/>
          </p:nvPr>
        </p:nvSpPr>
        <p:spPr bwMode="auto">
          <a:xfrm>
            <a:off x="720000" y="445024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Ggplot2 - Visualização</a:t>
            </a:r>
            <a:endParaRPr/>
          </a:p>
        </p:txBody>
      </p:sp>
      <p:sp>
        <p:nvSpPr>
          <p:cNvPr id="1750857082" name="Google Shape;3246;p38"/>
          <p:cNvSpPr txBox="1"/>
          <p:nvPr>
            <p:ph type="title" idx="4294967295"/>
          </p:nvPr>
        </p:nvSpPr>
        <p:spPr bwMode="auto">
          <a:xfrm flipH="0" flipV="0">
            <a:off x="231818" y="1710934"/>
            <a:ext cx="4607556" cy="3257218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Gramática dos gráficos:</a:t>
            </a:r>
            <a:br>
              <a:rPr sz="20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 marL="250835" indent="-250835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É uma ferramenta que segue uma abordagem para descrever a construir gráficos de maneira estruturada.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Baseado no artigo de 2005 que defende a construção do gráfico como um mapeamento dos dados em atributos estéticos (posição, cor, forma, tamanho) de formas geométricas (pontos, linhas, barras, caixas).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 artigo traz a ideia da construção do gráfico a partir de várias </a:t>
            </a:r>
            <a:r>
              <a:rPr sz="15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camadas.</a:t>
            </a:r>
            <a:endParaRPr>
              <a:solidFill>
                <a:schemeClr val="tx1"/>
              </a:solidFill>
            </a:endParaRPr>
          </a:p>
          <a:p>
            <a:pPr marL="250835" indent="-250835">
              <a:buClr>
                <a:schemeClr val="dk1"/>
              </a:buClr>
              <a:buSzPts val="2800"/>
              <a:buFont typeface="Arial"/>
              <a:buChar char="•"/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Essas ideias são a principal base da implementação do </a:t>
            </a:r>
            <a:r>
              <a:rPr sz="15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ggplot2.</a:t>
            </a:r>
            <a:br>
              <a:rPr sz="1500" b="1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</p:txBody>
      </p:sp>
      <p:pic>
        <p:nvPicPr>
          <p:cNvPr id="1593431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935681" y="1017724"/>
            <a:ext cx="3204971" cy="3703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130527" name="Google Shape;3244;p38"/>
          <p:cNvSpPr txBox="1"/>
          <p:nvPr>
            <p:ph type="title"/>
          </p:nvPr>
        </p:nvSpPr>
        <p:spPr bwMode="auto">
          <a:xfrm>
            <a:off x="720000" y="347609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Ggplot2 - Visualização</a:t>
            </a:r>
            <a:endParaRPr/>
          </a:p>
        </p:txBody>
      </p:sp>
      <p:sp>
        <p:nvSpPr>
          <p:cNvPr id="683855934" name="Google Shape;3246;p38"/>
          <p:cNvSpPr txBox="1"/>
          <p:nvPr>
            <p:ph type="title" idx="4294967295"/>
          </p:nvPr>
        </p:nvSpPr>
        <p:spPr bwMode="auto">
          <a:xfrm flipH="0" flipV="0">
            <a:off x="4572000" y="920310"/>
            <a:ext cx="3914829" cy="4396757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15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Estrutura padrão: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base %&gt;% tratamento %&gt;% ggplot() + geom</a:t>
            </a:r>
            <a:b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Ex: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imdb %&gt;%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mutate(lucro = receita - orcamento) %&gt;% 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ggplot() +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geom_point(mapping = aes(x = orcamento, y = receita, color = lucro)) +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labs(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x = "Orçamento ($)",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y = "Receita ($)",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color = "Lucro ($)",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title = "Gráfico de dispersão",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subtitle = "Receita vs Orçamento"</a:t>
            </a: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)</a:t>
            </a:r>
            <a:br>
              <a:rPr sz="15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</p:txBody>
      </p:sp>
      <p:pic>
        <p:nvPicPr>
          <p:cNvPr id="4582957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755" y="1520969"/>
            <a:ext cx="4549244" cy="2794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365820" name="Google Shape;3244;p38"/>
          <p:cNvSpPr txBox="1"/>
          <p:nvPr>
            <p:ph type="title"/>
          </p:nvPr>
        </p:nvSpPr>
        <p:spPr bwMode="auto">
          <a:xfrm>
            <a:off x="720000" y="347609"/>
            <a:ext cx="7704000" cy="572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Ggplot2 - Visualização</a:t>
            </a:r>
            <a:endParaRPr/>
          </a:p>
        </p:txBody>
      </p:sp>
      <p:sp>
        <p:nvSpPr>
          <p:cNvPr id="1292803093" name="Google Shape;3246;p38"/>
          <p:cNvSpPr txBox="1"/>
          <p:nvPr>
            <p:ph type="title" idx="4294967295"/>
          </p:nvPr>
        </p:nvSpPr>
        <p:spPr bwMode="auto">
          <a:xfrm flipH="0" flipV="0">
            <a:off x="4963584" y="1563854"/>
            <a:ext cx="3460414" cy="2015789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>
              <a:defRPr/>
            </a:pPr>
            <a:r>
              <a:rPr sz="15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Desafio:</a:t>
            </a:r>
            <a:br>
              <a:rPr sz="15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br>
              <a:rPr sz="15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r>
              <a:rPr sz="15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Construa um gráfico de barras mostrando quem são os diretores que produziram mais filmes que tiveram prejuízo e mostrando também a quantidade de filmes com saldo negativo dirigido pelos mesmos.</a:t>
            </a:r>
            <a:r>
              <a:rPr sz="15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  <a:t>  </a:t>
            </a:r>
            <a:br>
              <a:rPr sz="1500" b="0" i="0" u="none">
                <a:solidFill>
                  <a:srgbClr val="1F3373"/>
                </a:solidFill>
                <a:latin typeface="Times New Roman"/>
                <a:ea typeface="Times New Roman"/>
                <a:cs typeface="Times New Roman"/>
              </a:rPr>
            </a:br>
            <a:endParaRPr>
              <a:solidFill>
                <a:schemeClr val="tx1"/>
              </a:solidFill>
            </a:endParaRPr>
          </a:p>
        </p:txBody>
      </p:sp>
      <p:pic>
        <p:nvPicPr>
          <p:cNvPr id="2053554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241" y="1289922"/>
            <a:ext cx="4838076" cy="297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369" name="Google Shape;3369;p46"/>
          <p:cNvGrpSpPr/>
          <p:nvPr/>
        </p:nvGrpSpPr>
        <p:grpSpPr bwMode="auto">
          <a:xfrm rot="10800000" flipH="1">
            <a:off x="-25" y="539501"/>
            <a:ext cx="2288588" cy="4057299"/>
            <a:chOff x="-17" y="539499"/>
            <a:chExt cx="453231" cy="4057299"/>
          </a:xfrm>
        </p:grpSpPr>
        <p:sp>
          <p:nvSpPr>
            <p:cNvPr id="3370" name="Google Shape;3370;p46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1" name="Google Shape;3371;p46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2" name="Google Shape;3372;p46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3" name="Google Shape;3373;p46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4" name="Google Shape;3374;p46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5" name="Google Shape;3375;p46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6" name="Google Shape;3376;p46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7" name="Google Shape;3377;p46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8" name="Google Shape;3378;p46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79" name="Google Shape;3379;p46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0" name="Google Shape;3380;p46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1" name="Google Shape;3381;p46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2" name="Google Shape;3382;p46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3" name="Google Shape;3383;p46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4" name="Google Shape;3384;p46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5" name="Google Shape;3385;p46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6" name="Google Shape;3386;p46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7" name="Google Shape;3387;p46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8" name="Google Shape;3388;p46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89" name="Google Shape;3389;p46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0" name="Google Shape;3390;p46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1" name="Google Shape;3391;p46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2" name="Google Shape;3392;p46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3" name="Google Shape;3393;p46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4" name="Google Shape;3394;p46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5" name="Google Shape;3395;p46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6" name="Google Shape;3396;p46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7" name="Google Shape;3397;p46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8" name="Google Shape;3398;p46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99" name="Google Shape;3399;p46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400" name="Google Shape;3400;p46"/>
          <p:cNvSpPr txBox="1"/>
          <p:nvPr>
            <p:ph type="title"/>
          </p:nvPr>
        </p:nvSpPr>
        <p:spPr bwMode="auto">
          <a:xfrm>
            <a:off x="3561175" y="53950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Thanks!</a:t>
            </a:r>
            <a:endParaRPr/>
          </a:p>
        </p:txBody>
      </p:sp>
      <p:sp>
        <p:nvSpPr>
          <p:cNvPr id="3401" name="Google Shape;3401;p46"/>
          <p:cNvSpPr txBox="1"/>
          <p:nvPr>
            <p:ph type="subTitle" idx="1"/>
          </p:nvPr>
        </p:nvSpPr>
        <p:spPr bwMode="auto">
          <a:xfrm>
            <a:off x="3561175" y="1765250"/>
            <a:ext cx="4869600" cy="11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/>
              <a:t>Do you have any questions?</a:t>
            </a:r>
            <a:endParaRPr sz="1800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mailto:joas.sousa@alunos.ufersa.edu.br"/>
              </a:rPr>
              <a:t>joas.sousa@alunos.ufersa.edu.br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4" tooltip="mailto:lucas.souza85346@alunos.ufersa.edu.br"/>
              </a:rPr>
              <a:t>lucas.souza85346@alunos.ufersa.edu.br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</p:txBody>
      </p:sp>
      <p:sp>
        <p:nvSpPr>
          <p:cNvPr id="3405" name="Google Shape;3405;p46"/>
          <p:cNvSpPr txBox="1"/>
          <p:nvPr/>
        </p:nvSpPr>
        <p:spPr bwMode="auto">
          <a:xfrm>
            <a:off x="35611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</a:rPr>
              <a:t>Please keep this slide for attribution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3414" name="Google Shape;3414;p46"/>
          <p:cNvGrpSpPr/>
          <p:nvPr/>
        </p:nvGrpSpPr>
        <p:grpSpPr bwMode="auto"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415" name="Google Shape;3415;p46"/>
            <p:cNvSpPr/>
            <p:nvPr/>
          </p:nvSpPr>
          <p:spPr bwMode="auto">
            <a:xfrm rot="5400000">
              <a:off x="53069" y="1582765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16" name="Google Shape;3416;p46"/>
            <p:cNvSpPr/>
            <p:nvPr/>
          </p:nvSpPr>
          <p:spPr bwMode="auto"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17" name="Google Shape;3417;p46"/>
            <p:cNvSpPr/>
            <p:nvPr/>
          </p:nvSpPr>
          <p:spPr bwMode="auto"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18" name="Google Shape;3418;p46"/>
            <p:cNvSpPr/>
            <p:nvPr/>
          </p:nvSpPr>
          <p:spPr bwMode="auto"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19" name="Google Shape;3419;p46"/>
            <p:cNvSpPr/>
            <p:nvPr/>
          </p:nvSpPr>
          <p:spPr bwMode="auto"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0" name="Google Shape;3420;p46"/>
            <p:cNvSpPr/>
            <p:nvPr/>
          </p:nvSpPr>
          <p:spPr bwMode="auto"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1" name="Google Shape;3421;p46"/>
            <p:cNvSpPr/>
            <p:nvPr/>
          </p:nvSpPr>
          <p:spPr bwMode="auto"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2" name="Google Shape;3422;p46"/>
            <p:cNvSpPr/>
            <p:nvPr/>
          </p:nvSpPr>
          <p:spPr bwMode="auto"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3" name="Google Shape;3423;p46"/>
            <p:cNvSpPr/>
            <p:nvPr/>
          </p:nvSpPr>
          <p:spPr bwMode="auto"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4" name="Google Shape;3424;p46"/>
            <p:cNvSpPr/>
            <p:nvPr/>
          </p:nvSpPr>
          <p:spPr bwMode="auto"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5" name="Google Shape;3425;p46"/>
            <p:cNvSpPr/>
            <p:nvPr/>
          </p:nvSpPr>
          <p:spPr bwMode="auto"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6" name="Google Shape;3426;p46"/>
            <p:cNvSpPr/>
            <p:nvPr/>
          </p:nvSpPr>
          <p:spPr bwMode="auto"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7" name="Google Shape;3427;p46"/>
            <p:cNvSpPr/>
            <p:nvPr/>
          </p:nvSpPr>
          <p:spPr bwMode="auto"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8" name="Google Shape;3428;p46"/>
            <p:cNvSpPr/>
            <p:nvPr/>
          </p:nvSpPr>
          <p:spPr bwMode="auto"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29" name="Google Shape;3429;p46"/>
            <p:cNvSpPr/>
            <p:nvPr/>
          </p:nvSpPr>
          <p:spPr bwMode="auto"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0" name="Google Shape;3430;p46"/>
            <p:cNvSpPr/>
            <p:nvPr/>
          </p:nvSpPr>
          <p:spPr bwMode="auto">
            <a:xfrm rot="5400000">
              <a:off x="46426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1" name="Google Shape;3431;p46"/>
            <p:cNvSpPr/>
            <p:nvPr/>
          </p:nvSpPr>
          <p:spPr bwMode="auto"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2" name="Google Shape;3432;p46"/>
            <p:cNvSpPr/>
            <p:nvPr/>
          </p:nvSpPr>
          <p:spPr bwMode="auto"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3" name="Google Shape;3433;p46"/>
            <p:cNvSpPr/>
            <p:nvPr/>
          </p:nvSpPr>
          <p:spPr bwMode="auto"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4" name="Google Shape;3434;p46"/>
            <p:cNvSpPr/>
            <p:nvPr/>
          </p:nvSpPr>
          <p:spPr bwMode="auto"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5" name="Google Shape;3435;p46"/>
            <p:cNvSpPr/>
            <p:nvPr/>
          </p:nvSpPr>
          <p:spPr bwMode="auto"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6" name="Google Shape;3436;p46"/>
            <p:cNvSpPr/>
            <p:nvPr/>
          </p:nvSpPr>
          <p:spPr bwMode="auto"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7" name="Google Shape;3437;p46"/>
            <p:cNvSpPr/>
            <p:nvPr/>
          </p:nvSpPr>
          <p:spPr bwMode="auto"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8" name="Google Shape;3438;p46"/>
            <p:cNvSpPr/>
            <p:nvPr/>
          </p:nvSpPr>
          <p:spPr bwMode="auto"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9" name="Google Shape;3439;p46"/>
            <p:cNvSpPr/>
            <p:nvPr/>
          </p:nvSpPr>
          <p:spPr bwMode="auto"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0" name="Google Shape;3440;p46"/>
            <p:cNvSpPr/>
            <p:nvPr/>
          </p:nvSpPr>
          <p:spPr bwMode="auto"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1" name="Google Shape;3441;p46"/>
            <p:cNvSpPr/>
            <p:nvPr/>
          </p:nvSpPr>
          <p:spPr bwMode="auto"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2" name="Google Shape;3442;p46"/>
            <p:cNvSpPr/>
            <p:nvPr/>
          </p:nvSpPr>
          <p:spPr bwMode="auto"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3" name="Google Shape;3443;p46"/>
            <p:cNvSpPr/>
            <p:nvPr/>
          </p:nvSpPr>
          <p:spPr bwMode="auto"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4" name="Google Shape;3444;p46"/>
            <p:cNvSpPr/>
            <p:nvPr/>
          </p:nvSpPr>
          <p:spPr bwMode="auto"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415746446" name="Google Shape;3401;p46"/>
          <p:cNvSpPr txBox="1"/>
          <p:nvPr/>
        </p:nvSpPr>
        <p:spPr bwMode="auto">
          <a:xfrm>
            <a:off x="3561174" y="2686143"/>
            <a:ext cx="4869599" cy="119669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1pPr>
            <a:lvl2pPr marL="914400" marR="0" lvl="1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371600" marR="0" lvl="2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828800" marR="0" lvl="3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2286000" marR="0" lvl="4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743200" marR="0" lvl="5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3200400" marR="0" lvl="6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3657600" marR="0" lvl="7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4114800" marR="0" lvl="8" indent="-3174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800" b="1"/>
              <a:t>GitHub</a:t>
            </a:r>
            <a:endParaRPr sz="1800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joas-barros</a:t>
            </a:r>
            <a:endParaRPr lang="en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Lucassilv7</a:t>
            </a:r>
            <a:endParaRPr lang="e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/>
          <p:nvPr>
            <p:ph type="title"/>
          </p:nvPr>
        </p:nvSpPr>
        <p:spPr bwMode="auto"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História e Importância</a:t>
            </a:r>
            <a:endParaRPr/>
          </a:p>
        </p:txBody>
      </p:sp>
      <p:sp>
        <p:nvSpPr>
          <p:cNvPr id="2708" name="Google Shape;2708;p32"/>
          <p:cNvSpPr txBox="1"/>
          <p:nvPr>
            <p:ph type="subTitle" idx="1"/>
          </p:nvPr>
        </p:nvSpPr>
        <p:spPr bwMode="auto">
          <a:xfrm flipH="0" flipV="0">
            <a:off x="720000" y="1371599"/>
            <a:ext cx="4310174" cy="2533649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A linguagem R, nasceu durante a década de 90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Projeto de pesquisa de Ross Ihaka e Robert Gentleman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Baseada inicialmente na linguagem S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Pode ser utilizada em todo o processo analítico dos dados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Dá suporte ao Big Data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/>
              <a:t>Oferece ferramentas para Inteligência Artificial</a:t>
            </a:r>
            <a:endParaRPr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endParaRPr/>
          </a:p>
        </p:txBody>
      </p:sp>
      <p:pic>
        <p:nvPicPr>
          <p:cNvPr id="2709" name="Google Shape;2709;p32"/>
          <p:cNvPicPr/>
          <p:nvPr>
            <p:ph type="pic" idx="2"/>
          </p:nvPr>
        </p:nvPicPr>
        <p:blipFill>
          <a:blip r:embed="rId3">
            <a:alphaModFix/>
          </a:blip>
          <a:srcRect l="1066" t="3647" r="10099" b="5385"/>
          <a:stretch/>
        </p:blipFill>
        <p:spPr bwMode="auto">
          <a:xfrm>
            <a:off x="5791200" y="0"/>
            <a:ext cx="3352800" cy="5143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479367" name="Google Shape;2707;p32"/>
          <p:cNvSpPr txBox="1"/>
          <p:nvPr>
            <p:ph type="title"/>
          </p:nvPr>
        </p:nvSpPr>
        <p:spPr bwMode="auto">
          <a:xfrm>
            <a:off x="720000" y="445024"/>
            <a:ext cx="4160700" cy="1013698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RStudio</a:t>
            </a:r>
            <a:endParaRPr/>
          </a:p>
        </p:txBody>
      </p:sp>
      <p:pic>
        <p:nvPicPr>
          <p:cNvPr id="17302595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15473" y="285749"/>
            <a:ext cx="5610224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50982" name="Google Shape;2707;p32"/>
          <p:cNvSpPr txBox="1"/>
          <p:nvPr>
            <p:ph type="title"/>
          </p:nvPr>
        </p:nvSpPr>
        <p:spPr bwMode="auto">
          <a:xfrm flipH="0" flipV="0">
            <a:off x="719999" y="445024"/>
            <a:ext cx="4160700" cy="65987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Variáveis e Tipos</a:t>
            </a:r>
            <a:endParaRPr/>
          </a:p>
        </p:txBody>
      </p:sp>
      <p:sp>
        <p:nvSpPr>
          <p:cNvPr id="214295696" name="Google Shape;2708;p32"/>
          <p:cNvSpPr txBox="1"/>
          <p:nvPr>
            <p:ph type="subTitle" idx="1"/>
          </p:nvPr>
        </p:nvSpPr>
        <p:spPr bwMode="auto">
          <a:xfrm flipH="0" flipV="0">
            <a:off x="719999" y="1158152"/>
            <a:ext cx="4310174" cy="3517755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139699" indent="0">
              <a:buClr>
                <a:schemeClr val="dk1"/>
              </a:buClr>
              <a:buSzPts val="1600"/>
              <a:buFont typeface="Arial"/>
              <a:buNone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O que é?</a:t>
            </a: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 algn="just">
              <a:buClr>
                <a:schemeClr val="dk1"/>
              </a:buClr>
              <a:buSzPts val="1600"/>
              <a:buFont typeface="Arial"/>
              <a:buNone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Times New Roman"/>
                <a:cs typeface="Times New Roman"/>
              </a:rPr>
              <a:t>Uma variável é um espaço na memória do computador destinado a um dado que pode ser alterado durante a execução do algoritmo</a:t>
            </a: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>
              <a:buClr>
                <a:schemeClr val="dk1"/>
              </a:buClr>
              <a:buSzPts val="1600"/>
              <a:buFont typeface="Arial"/>
              <a:buNone/>
              <a:defRPr/>
            </a:pP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>
              <a:buClr>
                <a:schemeClr val="dk1"/>
              </a:buClr>
              <a:buSzPts val="1600"/>
              <a:buFont typeface="Arial"/>
              <a:buNone/>
              <a:defRPr/>
            </a:pP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>
              <a:buClr>
                <a:schemeClr val="dk1"/>
              </a:buClr>
              <a:buSzPts val="1600"/>
              <a:buFont typeface="Arial"/>
              <a:buNone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Tipos</a:t>
            </a: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indent="0">
              <a:buClr>
                <a:schemeClr val="dk1"/>
              </a:buClr>
              <a:buSzPts val="1600"/>
              <a:buFont typeface="Arial"/>
              <a:buNone/>
              <a:defRPr/>
            </a:pPr>
            <a:endParaRPr lang="en-US" sz="1500"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Numeric: números reais</a:t>
            </a:r>
            <a:endParaRPr lang="en-US" sz="15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Integer: inteiros</a:t>
            </a:r>
            <a:endParaRPr sz="1500"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Complex: número complexo</a:t>
            </a:r>
            <a:endParaRPr sz="1500"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Character: caractere</a:t>
            </a:r>
            <a:endParaRPr sz="1500"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r>
              <a:rPr lang="en-US" sz="1500" b="0" i="0" u="none" strike="noStrike" cap="none" spc="0">
                <a:solidFill>
                  <a:schemeClr val="dk1"/>
                </a:solidFill>
                <a:latin typeface="Lato"/>
                <a:ea typeface="Lato"/>
                <a:cs typeface="Lato"/>
              </a:rPr>
              <a:t>Logical: lógicos</a:t>
            </a:r>
            <a:endParaRPr sz="1500"/>
          </a:p>
          <a:p>
            <a:pPr>
              <a:buClr>
                <a:schemeClr val="dk1"/>
              </a:buClr>
              <a:buSzPts val="1600"/>
              <a:buFont typeface="Arial"/>
              <a:buChar char="•"/>
              <a:defRPr/>
            </a:pPr>
            <a:endParaRPr sz="1500"/>
          </a:p>
          <a:p>
            <a:pPr>
              <a:defRPr/>
            </a:pPr>
            <a:endParaRPr/>
          </a:p>
        </p:txBody>
      </p:sp>
      <p:pic>
        <p:nvPicPr>
          <p:cNvPr id="776096844" name=""/>
          <p:cNvPicPr>
            <a:picLocks noChangeAspect="1"/>
          </p:cNvPicPr>
          <p:nvPr>
            <p:ph type="pic" idx="2"/>
          </p:nvPr>
        </p:nvPicPr>
        <p:blipFill>
          <a:blip r:embed="rId3"/>
          <a:stretch/>
        </p:blipFill>
        <p:spPr bwMode="auto">
          <a:xfrm rot="0" flipH="0" flipV="0">
            <a:off x="4524807" y="2489488"/>
            <a:ext cx="4606370" cy="246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6" name="Google Shape;2716;p33"/>
          <p:cNvSpPr txBox="1"/>
          <p:nvPr>
            <p:ph type="title"/>
          </p:nvPr>
        </p:nvSpPr>
        <p:spPr bwMode="auto"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Operadores</a:t>
            </a:r>
            <a:endParaRPr/>
          </a:p>
        </p:txBody>
      </p:sp>
      <p:sp>
        <p:nvSpPr>
          <p:cNvPr id="1488843544" name="Google Shape;2093;p20"/>
          <p:cNvSpPr txBox="1"/>
          <p:nvPr>
            <p:ph type="subTitle" idx="7"/>
          </p:nvPr>
        </p:nvSpPr>
        <p:spPr bwMode="auto">
          <a:xfrm flipH="0" flipV="0">
            <a:off x="940552" y="1211099"/>
            <a:ext cx="1527353" cy="347536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Matemáticos</a:t>
            </a:r>
            <a:endParaRPr/>
          </a:p>
        </p:txBody>
      </p:sp>
      <p:sp>
        <p:nvSpPr>
          <p:cNvPr id="1264611808" name="Google Shape;2094;p20"/>
          <p:cNvSpPr txBox="1"/>
          <p:nvPr>
            <p:ph type="subTitle" idx="8"/>
          </p:nvPr>
        </p:nvSpPr>
        <p:spPr bwMode="auto">
          <a:xfrm flipH="0" flipV="0">
            <a:off x="3743374" y="1211099"/>
            <a:ext cx="1626369" cy="347536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</a:defRPr>
            </a:lvl9pPr>
          </a:lstStyle>
          <a:p>
            <a:pPr>
              <a:defRPr/>
            </a:pPr>
            <a:r>
              <a:rPr/>
              <a:t>Comparação</a:t>
            </a:r>
            <a:endParaRPr/>
          </a:p>
        </p:txBody>
      </p:sp>
      <p:sp>
        <p:nvSpPr>
          <p:cNvPr id="2723" name="Google Shape;2723;p33"/>
          <p:cNvSpPr txBox="1"/>
          <p:nvPr>
            <p:ph type="subTitle" idx="9"/>
          </p:nvPr>
        </p:nvSpPr>
        <p:spPr bwMode="auto">
          <a:xfrm flipH="0" flipV="0">
            <a:off x="6900189" y="1211099"/>
            <a:ext cx="976410" cy="347536"/>
          </a:xfrm>
          <a:prstGeom prst="rect">
            <a:avLst/>
          </a:prstGeom>
        </p:spPr>
        <p:txBody>
          <a:bodyPr spcFirstLastPara="1" wrap="square" lIns="91423" tIns="91423" rIns="91423" bIns="91423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Lógicos</a:t>
            </a:r>
            <a:endParaRPr/>
          </a:p>
        </p:txBody>
      </p:sp>
      <p:graphicFrame>
        <p:nvGraphicFramePr>
          <p:cNvPr id="526157716" name=""/>
          <p:cNvGraphicFramePr>
            <a:graphicFrameLocks xmlns:a="http://schemas.openxmlformats.org/drawingml/2006/main"/>
          </p:cNvGraphicFramePr>
          <p:nvPr/>
        </p:nvGraphicFramePr>
        <p:xfrm>
          <a:off x="171016" y="1558636"/>
          <a:ext cx="3066426" cy="295126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{61DAF315-4923-46A0-8B42-144E77AE1F38}</a:tableStyleId>
              </a:tblPr>
              <a:tblGrid>
                <a:gridCol w="1415139"/>
                <a:gridCol w="622794"/>
                <a:gridCol w="1018967"/>
              </a:tblGrid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Adição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+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X +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Subtração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X -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Multiplicação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*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Divisão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/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/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Potenciação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** ou ^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**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Resto da Divisão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%%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%% Y</a:t>
                      </a:r>
                      <a:endParaRPr/>
                    </a:p>
                  </a:txBody>
                  <a:tcPr/>
                </a:tc>
              </a:tr>
              <a:tr h="381083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Divisão Inteira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%/%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%/% 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571744" name=""/>
          <p:cNvGraphicFramePr>
            <a:graphicFrameLocks xmlns:a="http://schemas.openxmlformats.org/drawingml/2006/main"/>
          </p:cNvGraphicFramePr>
          <p:nvPr/>
        </p:nvGraphicFramePr>
        <p:xfrm>
          <a:off x="3634653" y="1558636"/>
          <a:ext cx="1789210" cy="92392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{61DAF315-4923-46A0-8B42-144E77AE1F38}</a:tableStyleId>
              </a:tblPr>
              <a:tblGrid>
                <a:gridCol w="1080000"/>
                <a:gridCol w="699685"/>
              </a:tblGrid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&amp;&amp;</a:t>
                      </a:r>
                      <a:endParaRPr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||</a:t>
                      </a:r>
                      <a:endParaRPr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Negação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!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6062833" name=""/>
          <p:cNvGraphicFramePr>
            <a:graphicFrameLocks xmlns:a="http://schemas.openxmlformats.org/drawingml/2006/main"/>
          </p:cNvGraphicFramePr>
          <p:nvPr/>
        </p:nvGraphicFramePr>
        <p:xfrm>
          <a:off x="5759403" y="1558636"/>
          <a:ext cx="3257982" cy="205168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{61DAF315-4923-46A0-8B42-144E77AE1F38}</a:tableStyleId>
              </a:tblPr>
              <a:tblGrid>
                <a:gridCol w="1260000"/>
                <a:gridCol w="905638"/>
                <a:gridCol w="1082819"/>
              </a:tblGrid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Igual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==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X == Y</a:t>
                      </a:r>
                      <a:endParaRPr/>
                    </a:p>
                  </a:txBody>
                  <a:tcPr/>
                </a:tc>
              </a:tr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Diferente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!=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!= Y</a:t>
                      </a:r>
                      <a:endParaRPr/>
                    </a:p>
                  </a:txBody>
                  <a:tcPr/>
                </a:tc>
              </a:tr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Maior que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&gt;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&gt; Y</a:t>
                      </a:r>
                      <a:endParaRPr/>
                    </a:p>
                  </a:txBody>
                  <a:tcPr/>
                </a:tc>
              </a:tr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Menor que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&lt;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&lt; Y</a:t>
                      </a:r>
                      <a:endParaRPr/>
                    </a:p>
                  </a:txBody>
                  <a:tcPr/>
                </a:tc>
              </a:tr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Maior igual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&gt;=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&gt;= Y</a:t>
                      </a:r>
                      <a:endParaRPr/>
                    </a:p>
                  </a:txBody>
                  <a:tcPr/>
                </a:tc>
              </a:tr>
              <a:tr h="284956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Menor igual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&lt;=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X &lt;= Y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1798170" name="Google Shape;2707;p32"/>
          <p:cNvSpPr txBox="1"/>
          <p:nvPr>
            <p:ph type="title"/>
          </p:nvPr>
        </p:nvSpPr>
        <p:spPr bwMode="auto">
          <a:xfrm flipH="0" flipV="0">
            <a:off x="719999" y="445024"/>
            <a:ext cx="4160700" cy="65987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Condicional</a:t>
            </a:r>
            <a:endParaRPr/>
          </a:p>
        </p:txBody>
      </p:sp>
      <p:pic>
        <p:nvPicPr>
          <p:cNvPr id="220580826" name="Google Shape;2709;p32"/>
          <p:cNvPicPr/>
          <p:nvPr>
            <p:ph type="pic" idx="2"/>
          </p:nvPr>
        </p:nvPicPr>
        <p:blipFill>
          <a:blip r:embed="rId3">
            <a:alphaModFix/>
          </a:blip>
          <a:srcRect l="1066" t="3647" r="10099" b="5385"/>
          <a:stretch/>
        </p:blipFill>
        <p:spPr bwMode="auto">
          <a:xfrm>
            <a:off x="5791199" y="0"/>
            <a:ext cx="3352799" cy="5143500"/>
          </a:xfrm>
          <a:prstGeom prst="rect">
            <a:avLst/>
          </a:prstGeom>
        </p:spPr>
      </p:pic>
      <p:pic>
        <p:nvPicPr>
          <p:cNvPr id="1742597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5056" y="1099321"/>
            <a:ext cx="3852000" cy="3211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1" name="Google Shape;2731;p34"/>
          <p:cNvSpPr txBox="1"/>
          <p:nvPr>
            <p:ph type="title"/>
          </p:nvPr>
        </p:nvSpPr>
        <p:spPr bwMode="auto"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Estrutura de Dados</a:t>
            </a:r>
            <a:endParaRPr/>
          </a:p>
        </p:txBody>
      </p:sp>
      <p:grpSp>
        <p:nvGrpSpPr>
          <p:cNvPr id="2732" name="Google Shape;2732;p34"/>
          <p:cNvGrpSpPr/>
          <p:nvPr/>
        </p:nvGrpSpPr>
        <p:grpSpPr bwMode="auto">
          <a:xfrm rot="10800000">
            <a:off x="2282274" y="4168879"/>
            <a:ext cx="4528741" cy="453231"/>
            <a:chOff x="2226811" y="890954"/>
            <a:chExt cx="4528741" cy="453231"/>
          </a:xfrm>
        </p:grpSpPr>
        <p:sp>
          <p:nvSpPr>
            <p:cNvPr id="2733" name="Google Shape;2733;p34"/>
            <p:cNvSpPr/>
            <p:nvPr/>
          </p:nvSpPr>
          <p:spPr bwMode="auto"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 bwMode="auto"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 bwMode="auto"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 bwMode="auto">
            <a:xfrm>
              <a:off x="5439601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 bwMode="auto"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 bwMode="auto"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 bwMode="auto"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 bwMode="auto"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 bwMode="auto"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 bwMode="auto"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 bwMode="auto"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 bwMode="auto"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 bwMode="auto"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 bwMode="auto"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 bwMode="auto"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 bwMode="auto"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 bwMode="auto">
            <a:xfrm>
              <a:off x="2532562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 bwMode="auto"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 bwMode="auto"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 bwMode="auto"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 bwMode="auto"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 bwMode="auto"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 bwMode="auto"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 bwMode="auto"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 bwMode="auto"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 bwMode="auto"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763" name="Google Shape;2763;p34"/>
          <p:cNvGrpSpPr/>
          <p:nvPr/>
        </p:nvGrpSpPr>
        <p:grpSpPr bwMode="auto">
          <a:xfrm>
            <a:off x="2282274" y="4245079"/>
            <a:ext cx="4528741" cy="453231"/>
            <a:chOff x="2226811" y="890954"/>
            <a:chExt cx="4528741" cy="453231"/>
          </a:xfrm>
        </p:grpSpPr>
        <p:sp>
          <p:nvSpPr>
            <p:cNvPr id="2764" name="Google Shape;2764;p34"/>
            <p:cNvSpPr/>
            <p:nvPr/>
          </p:nvSpPr>
          <p:spPr bwMode="auto"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5" name="Google Shape;2765;p34"/>
            <p:cNvSpPr/>
            <p:nvPr/>
          </p:nvSpPr>
          <p:spPr bwMode="auto"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6" name="Google Shape;2766;p34"/>
            <p:cNvSpPr/>
            <p:nvPr/>
          </p:nvSpPr>
          <p:spPr bwMode="auto"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7" name="Google Shape;2767;p34"/>
            <p:cNvSpPr/>
            <p:nvPr/>
          </p:nvSpPr>
          <p:spPr bwMode="auto">
            <a:xfrm>
              <a:off x="5439601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8" name="Google Shape;2768;p34"/>
            <p:cNvSpPr/>
            <p:nvPr/>
          </p:nvSpPr>
          <p:spPr bwMode="auto"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69" name="Google Shape;2769;p34"/>
            <p:cNvSpPr/>
            <p:nvPr/>
          </p:nvSpPr>
          <p:spPr bwMode="auto"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0" name="Google Shape;2770;p34"/>
            <p:cNvSpPr/>
            <p:nvPr/>
          </p:nvSpPr>
          <p:spPr bwMode="auto"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1" name="Google Shape;2771;p34"/>
            <p:cNvSpPr/>
            <p:nvPr/>
          </p:nvSpPr>
          <p:spPr bwMode="auto"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2" name="Google Shape;2772;p34"/>
            <p:cNvSpPr/>
            <p:nvPr/>
          </p:nvSpPr>
          <p:spPr bwMode="auto"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3" name="Google Shape;2773;p34"/>
            <p:cNvSpPr/>
            <p:nvPr/>
          </p:nvSpPr>
          <p:spPr bwMode="auto"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4" name="Google Shape;2774;p34"/>
            <p:cNvSpPr/>
            <p:nvPr/>
          </p:nvSpPr>
          <p:spPr bwMode="auto"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5" name="Google Shape;2775;p34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6" name="Google Shape;2776;p34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7" name="Google Shape;2777;p34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8" name="Google Shape;2778;p34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79" name="Google Shape;2779;p34"/>
            <p:cNvSpPr/>
            <p:nvPr/>
          </p:nvSpPr>
          <p:spPr bwMode="auto"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0" name="Google Shape;2780;p34"/>
            <p:cNvSpPr/>
            <p:nvPr/>
          </p:nvSpPr>
          <p:spPr bwMode="auto"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1" name="Google Shape;2781;p34"/>
            <p:cNvSpPr/>
            <p:nvPr/>
          </p:nvSpPr>
          <p:spPr bwMode="auto"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2" name="Google Shape;2782;p34"/>
            <p:cNvSpPr/>
            <p:nvPr/>
          </p:nvSpPr>
          <p:spPr bwMode="auto"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3" name="Google Shape;2783;p34"/>
            <p:cNvSpPr/>
            <p:nvPr/>
          </p:nvSpPr>
          <p:spPr bwMode="auto"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4" name="Google Shape;2784;p34"/>
            <p:cNvSpPr/>
            <p:nvPr/>
          </p:nvSpPr>
          <p:spPr bwMode="auto">
            <a:xfrm>
              <a:off x="2532562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5" name="Google Shape;2785;p34"/>
            <p:cNvSpPr/>
            <p:nvPr/>
          </p:nvSpPr>
          <p:spPr bwMode="auto"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6" name="Google Shape;2786;p34"/>
            <p:cNvSpPr/>
            <p:nvPr/>
          </p:nvSpPr>
          <p:spPr bwMode="auto"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7" name="Google Shape;2787;p34"/>
            <p:cNvSpPr/>
            <p:nvPr/>
          </p:nvSpPr>
          <p:spPr bwMode="auto"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8" name="Google Shape;2788;p34"/>
            <p:cNvSpPr/>
            <p:nvPr/>
          </p:nvSpPr>
          <p:spPr bwMode="auto"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89" name="Google Shape;2789;p34"/>
            <p:cNvSpPr/>
            <p:nvPr/>
          </p:nvSpPr>
          <p:spPr bwMode="auto"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0" name="Google Shape;2790;p34"/>
            <p:cNvSpPr/>
            <p:nvPr/>
          </p:nvSpPr>
          <p:spPr bwMode="auto"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1" name="Google Shape;2791;p34"/>
            <p:cNvSpPr/>
            <p:nvPr/>
          </p:nvSpPr>
          <p:spPr bwMode="auto"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2" name="Google Shape;2792;p34"/>
            <p:cNvSpPr/>
            <p:nvPr/>
          </p:nvSpPr>
          <p:spPr bwMode="auto"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3" name="Google Shape;2793;p34"/>
            <p:cNvSpPr/>
            <p:nvPr/>
          </p:nvSpPr>
          <p:spPr bwMode="auto"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 bwMode="auto">
          <a:xfrm rot="10800000">
            <a:off x="2282274" y="615704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 bwMode="auto"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 bwMode="auto"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 bwMode="auto"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 bwMode="auto">
            <a:xfrm>
              <a:off x="5439601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 bwMode="auto"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 bwMode="auto"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 bwMode="auto"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 bwMode="auto"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 bwMode="auto"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 bwMode="auto"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 bwMode="auto"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 bwMode="auto"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 bwMode="auto"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 bwMode="auto"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 bwMode="auto"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 bwMode="auto"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 bwMode="auto">
            <a:xfrm>
              <a:off x="2532562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 bwMode="auto"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 bwMode="auto"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 bwMode="auto"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 bwMode="auto"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 bwMode="auto"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 bwMode="auto"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 bwMode="auto"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 bwMode="auto"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 bwMode="auto"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825" name="Google Shape;2825;p34"/>
          <p:cNvGrpSpPr/>
          <p:nvPr/>
        </p:nvGrpSpPr>
        <p:grpSpPr bwMode="auto">
          <a:xfrm>
            <a:off x="2282274" y="539504"/>
            <a:ext cx="4528741" cy="453231"/>
            <a:chOff x="2226811" y="890954"/>
            <a:chExt cx="4528741" cy="453231"/>
          </a:xfrm>
        </p:grpSpPr>
        <p:sp>
          <p:nvSpPr>
            <p:cNvPr id="2826" name="Google Shape;2826;p34"/>
            <p:cNvSpPr/>
            <p:nvPr/>
          </p:nvSpPr>
          <p:spPr bwMode="auto"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 bwMode="auto"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 bwMode="auto"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 bwMode="auto">
            <a:xfrm>
              <a:off x="5439601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 bwMode="auto"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 bwMode="auto"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 bwMode="auto"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 bwMode="auto"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 bwMode="auto"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 bwMode="auto"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 bwMode="auto"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 bwMode="auto"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 bwMode="auto"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 bwMode="auto"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 bwMode="auto">
            <a:xfrm>
              <a:off x="6204534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 bwMode="auto"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 bwMode="auto"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 bwMode="auto"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 bwMode="auto"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 bwMode="auto"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 bwMode="auto">
            <a:xfrm>
              <a:off x="2532562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 bwMode="auto"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 bwMode="auto"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 bwMode="auto"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 bwMode="auto"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 bwMode="auto"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 bwMode="auto"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fill="norm" stroke="1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 bwMode="auto"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 bwMode="auto"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 bwMode="auto"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fill="norm" stroke="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On-screen Show (4:3)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2024-06-01T00:00:10Z</dcterms:modified>
  <cp:category/>
  <cp:contentStatus/>
  <cp:version/>
</cp:coreProperties>
</file>