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309" r:id="rId3"/>
    <p:sldId id="307" r:id="rId4"/>
    <p:sldId id="317" r:id="rId5"/>
    <p:sldId id="312" r:id="rId6"/>
    <p:sldId id="310" r:id="rId7"/>
    <p:sldId id="313" r:id="rId8"/>
    <p:sldId id="316" r:id="rId9"/>
    <p:sldId id="308" r:id="rId10"/>
    <p:sldId id="321" r:id="rId11"/>
    <p:sldId id="315" r:id="rId12"/>
  </p:sldIdLst>
  <p:sldSz cx="9144000" cy="5143500" type="screen16x9"/>
  <p:notesSz cx="6858000" cy="9144000"/>
  <p:embeddedFontLst>
    <p:embeddedFont>
      <p:font typeface="Abel" panose="020B0604020202020204" charset="0"/>
      <p:regular r:id="rId14"/>
    </p:embeddedFont>
    <p:embeddedFont>
      <p:font typeface="Rochester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321"/>
    <a:srgbClr val="FF9714"/>
    <a:srgbClr val="6C0000"/>
    <a:srgbClr val="A6ED27"/>
    <a:srgbClr val="CC0000"/>
    <a:srgbClr val="FFF2CC"/>
    <a:srgbClr val="7E4A30"/>
    <a:srgbClr val="FCECE0"/>
    <a:srgbClr val="2E1610"/>
    <a:srgbClr val="BDB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0B3B44-C4A7-4206-BC52-9BD79D7E59F2}">
  <a:tblStyle styleId="{B60B3B44-C4A7-4206-BC52-9BD79D7E59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3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549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560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45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29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3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12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6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86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00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060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63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807600" y="3141875"/>
            <a:ext cx="1528800" cy="2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Font typeface="Abel"/>
              <a:buNone/>
              <a:defRPr sz="1200">
                <a:solidFill>
                  <a:srgbClr val="42210B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67200" y="2454150"/>
            <a:ext cx="5409600" cy="7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TEXT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867201" y="-425700"/>
            <a:ext cx="5409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2389651" y="1511450"/>
            <a:ext cx="4364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chester"/>
              <a:buNone/>
              <a:defRPr sz="2800" b="1">
                <a:solidFill>
                  <a:schemeClr val="accent2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bel"/>
              <a:buChar char="●"/>
              <a:defRPr sz="18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763;p73">
            <a:extLst>
              <a:ext uri="{FF2B5EF4-FFF2-40B4-BE49-F238E27FC236}">
                <a16:creationId xmlns:a16="http://schemas.microsoft.com/office/drawing/2014/main" id="{D7A5F7FC-AC2A-452C-8DFE-F69D8048020A}"/>
              </a:ext>
            </a:extLst>
          </p:cNvPr>
          <p:cNvSpPr/>
          <p:nvPr/>
        </p:nvSpPr>
        <p:spPr>
          <a:xfrm rot="-5400000">
            <a:off x="6604897" y="2985560"/>
            <a:ext cx="2561663" cy="2903592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763;p73">
            <a:extLst>
              <a:ext uri="{FF2B5EF4-FFF2-40B4-BE49-F238E27FC236}">
                <a16:creationId xmlns:a16="http://schemas.microsoft.com/office/drawing/2014/main" id="{738B3C03-107C-431E-BE7A-F50CC0E86358}"/>
              </a:ext>
            </a:extLst>
          </p:cNvPr>
          <p:cNvSpPr/>
          <p:nvPr/>
        </p:nvSpPr>
        <p:spPr>
          <a:xfrm rot="-5400000">
            <a:off x="1790031" y="-574824"/>
            <a:ext cx="4738669" cy="664487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ctrTitle"/>
          </p:nvPr>
        </p:nvSpPr>
        <p:spPr>
          <a:xfrm>
            <a:off x="6728310" y="3156524"/>
            <a:ext cx="2032447" cy="7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dirty="0">
                <a:solidFill>
                  <a:srgbClr val="316321"/>
                </a:solidFill>
              </a:rPr>
              <a:t>Integrantes</a:t>
            </a:r>
            <a:endParaRPr sz="3600" dirty="0">
              <a:solidFill>
                <a:srgbClr val="316321"/>
              </a:solidFill>
            </a:endParaRPr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6980133" y="3744662"/>
            <a:ext cx="1528800" cy="1412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E1610"/>
                </a:solidFill>
              </a:rPr>
              <a:t>Gabriel Lemos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E1610"/>
                </a:solidFill>
              </a:rPr>
              <a:t>Leonardo Victor	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E1610"/>
                </a:solidFill>
              </a:rPr>
              <a:t>Lucas Souza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2E1610"/>
                </a:solidFill>
              </a:rPr>
              <a:t>Luik</a:t>
            </a:r>
            <a:r>
              <a:rPr lang="pt-BR" dirty="0">
                <a:solidFill>
                  <a:srgbClr val="2E1610"/>
                </a:solidFill>
              </a:rPr>
              <a:t> Castro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2E1610"/>
                </a:solidFill>
              </a:rPr>
              <a:t>Rennan</a:t>
            </a:r>
            <a:r>
              <a:rPr lang="pt-BR" dirty="0">
                <a:solidFill>
                  <a:srgbClr val="2E1610"/>
                </a:solidFill>
              </a:rPr>
              <a:t> Aquino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E1610"/>
              </a:solidFill>
            </a:endParaRPr>
          </a:p>
        </p:txBody>
      </p:sp>
      <p:pic>
        <p:nvPicPr>
          <p:cNvPr id="17" name="Imagem 1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FF5782C-A57E-4123-88A7-FDE13B16D7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15" t="38953" r="35763" b="29873"/>
          <a:stretch/>
        </p:blipFill>
        <p:spPr>
          <a:xfrm>
            <a:off x="1170130" y="497996"/>
            <a:ext cx="5558179" cy="43418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526512" y="125686"/>
            <a:ext cx="7799558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316321"/>
                </a:solidFill>
              </a:rPr>
              <a:t>Especificação do </a:t>
            </a:r>
            <a:r>
              <a:rPr lang="pt-BR" sz="2800" dirty="0" err="1">
                <a:solidFill>
                  <a:srgbClr val="316321"/>
                </a:solidFill>
              </a:rPr>
              <a:t>analytics</a:t>
            </a:r>
            <a:endParaRPr sz="2800" dirty="0">
              <a:solidFill>
                <a:srgbClr val="316321"/>
              </a:solidFill>
            </a:endParaRPr>
          </a:p>
        </p:txBody>
      </p:sp>
      <p:grpSp>
        <p:nvGrpSpPr>
          <p:cNvPr id="14" name="Google Shape;902;p57">
            <a:extLst>
              <a:ext uri="{FF2B5EF4-FFF2-40B4-BE49-F238E27FC236}">
                <a16:creationId xmlns:a16="http://schemas.microsoft.com/office/drawing/2014/main" id="{06360585-F9F9-4F0C-9160-5D35CF1F208A}"/>
              </a:ext>
            </a:extLst>
          </p:cNvPr>
          <p:cNvGrpSpPr/>
          <p:nvPr/>
        </p:nvGrpSpPr>
        <p:grpSpPr>
          <a:xfrm>
            <a:off x="442158" y="196665"/>
            <a:ext cx="460149" cy="460105"/>
            <a:chOff x="6487350" y="242675"/>
            <a:chExt cx="526125" cy="526075"/>
          </a:xfrm>
        </p:grpSpPr>
        <p:sp>
          <p:nvSpPr>
            <p:cNvPr id="15" name="Google Shape;903;p57">
              <a:extLst>
                <a:ext uri="{FF2B5EF4-FFF2-40B4-BE49-F238E27FC236}">
                  <a16:creationId xmlns:a16="http://schemas.microsoft.com/office/drawing/2014/main" id="{0DC30B8A-D848-433E-934F-0C08F685EC90}"/>
                </a:ext>
              </a:extLst>
            </p:cNvPr>
            <p:cNvSpPr/>
            <p:nvPr/>
          </p:nvSpPr>
          <p:spPr>
            <a:xfrm>
              <a:off x="6671500" y="251450"/>
              <a:ext cx="333175" cy="508550"/>
            </a:xfrm>
            <a:custGeom>
              <a:avLst/>
              <a:gdLst/>
              <a:ahLst/>
              <a:cxnLst/>
              <a:rect l="l" t="t" r="r" b="b"/>
              <a:pathLst>
                <a:path w="13327" h="20342" extrusionOk="0">
                  <a:moveTo>
                    <a:pt x="0" y="1"/>
                  </a:moveTo>
                  <a:lnTo>
                    <a:pt x="0" y="20342"/>
                  </a:lnTo>
                  <a:lnTo>
                    <a:pt x="13327" y="20342"/>
                  </a:lnTo>
                  <a:lnTo>
                    <a:pt x="13327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4;p57">
              <a:extLst>
                <a:ext uri="{FF2B5EF4-FFF2-40B4-BE49-F238E27FC236}">
                  <a16:creationId xmlns:a16="http://schemas.microsoft.com/office/drawing/2014/main" id="{A8835A53-A920-4605-9E22-FB81DEF56175}"/>
                </a:ext>
              </a:extLst>
            </p:cNvPr>
            <p:cNvSpPr/>
            <p:nvPr/>
          </p:nvSpPr>
          <p:spPr>
            <a:xfrm>
              <a:off x="6706550" y="286500"/>
              <a:ext cx="263050" cy="403325"/>
            </a:xfrm>
            <a:custGeom>
              <a:avLst/>
              <a:gdLst/>
              <a:ahLst/>
              <a:cxnLst/>
              <a:rect l="l" t="t" r="r" b="b"/>
              <a:pathLst>
                <a:path w="10522" h="16133" extrusionOk="0">
                  <a:moveTo>
                    <a:pt x="1" y="1"/>
                  </a:moveTo>
                  <a:lnTo>
                    <a:pt x="1" y="16133"/>
                  </a:lnTo>
                  <a:lnTo>
                    <a:pt x="10522" y="16133"/>
                  </a:lnTo>
                  <a:lnTo>
                    <a:pt x="10522" y="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05;p57">
              <a:extLst>
                <a:ext uri="{FF2B5EF4-FFF2-40B4-BE49-F238E27FC236}">
                  <a16:creationId xmlns:a16="http://schemas.microsoft.com/office/drawing/2014/main" id="{1E6EB6EC-F865-4129-AABC-DD0C81223E49}"/>
                </a:ext>
              </a:extLst>
            </p:cNvPr>
            <p:cNvSpPr/>
            <p:nvPr/>
          </p:nvSpPr>
          <p:spPr>
            <a:xfrm>
              <a:off x="6803000" y="716125"/>
              <a:ext cx="70150" cy="17575"/>
            </a:xfrm>
            <a:custGeom>
              <a:avLst/>
              <a:gdLst/>
              <a:ahLst/>
              <a:cxnLst/>
              <a:rect l="l" t="t" r="r" b="b"/>
              <a:pathLst>
                <a:path w="2806" h="703" extrusionOk="0">
                  <a:moveTo>
                    <a:pt x="0" y="0"/>
                  </a:moveTo>
                  <a:lnTo>
                    <a:pt x="0" y="702"/>
                  </a:lnTo>
                  <a:lnTo>
                    <a:pt x="2806" y="702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rgbClr val="87C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57">
              <a:extLst>
                <a:ext uri="{FF2B5EF4-FFF2-40B4-BE49-F238E27FC236}">
                  <a16:creationId xmlns:a16="http://schemas.microsoft.com/office/drawing/2014/main" id="{3FCBB9D1-2A72-4D4D-93D1-9694EC8F72F8}"/>
                </a:ext>
              </a:extLst>
            </p:cNvPr>
            <p:cNvSpPr/>
            <p:nvPr/>
          </p:nvSpPr>
          <p:spPr>
            <a:xfrm>
              <a:off x="6496150" y="382950"/>
              <a:ext cx="377000" cy="219225"/>
            </a:xfrm>
            <a:custGeom>
              <a:avLst/>
              <a:gdLst/>
              <a:ahLst/>
              <a:cxnLst/>
              <a:rect l="l" t="t" r="r" b="b"/>
              <a:pathLst>
                <a:path w="15080" h="8769" extrusionOk="0">
                  <a:moveTo>
                    <a:pt x="0" y="0"/>
                  </a:moveTo>
                  <a:lnTo>
                    <a:pt x="0" y="8768"/>
                  </a:lnTo>
                  <a:lnTo>
                    <a:pt x="15080" y="8768"/>
                  </a:lnTo>
                  <a:lnTo>
                    <a:pt x="15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57">
              <a:extLst>
                <a:ext uri="{FF2B5EF4-FFF2-40B4-BE49-F238E27FC236}">
                  <a16:creationId xmlns:a16="http://schemas.microsoft.com/office/drawing/2014/main" id="{7D22B2AE-3505-4E7F-8A13-1B392B3F5E9C}"/>
                </a:ext>
              </a:extLst>
            </p:cNvPr>
            <p:cNvSpPr/>
            <p:nvPr/>
          </p:nvSpPr>
          <p:spPr>
            <a:xfrm>
              <a:off x="6794250" y="426775"/>
              <a:ext cx="52975" cy="70175"/>
            </a:xfrm>
            <a:custGeom>
              <a:avLst/>
              <a:gdLst/>
              <a:ahLst/>
              <a:cxnLst/>
              <a:rect l="l" t="t" r="r" b="b"/>
              <a:pathLst>
                <a:path w="2119" h="2807" extrusionOk="0">
                  <a:moveTo>
                    <a:pt x="717" y="1"/>
                  </a:moveTo>
                  <a:cubicBezTo>
                    <a:pt x="712" y="1"/>
                    <a:pt x="707" y="1"/>
                    <a:pt x="701" y="1"/>
                  </a:cubicBezTo>
                  <a:lnTo>
                    <a:pt x="0" y="1"/>
                  </a:lnTo>
                  <a:lnTo>
                    <a:pt x="0" y="702"/>
                  </a:lnTo>
                  <a:lnTo>
                    <a:pt x="701" y="702"/>
                  </a:lnTo>
                  <a:cubicBezTo>
                    <a:pt x="704" y="702"/>
                    <a:pt x="707" y="702"/>
                    <a:pt x="710" y="702"/>
                  </a:cubicBezTo>
                  <a:cubicBezTo>
                    <a:pt x="1097" y="702"/>
                    <a:pt x="1413" y="1016"/>
                    <a:pt x="1413" y="1404"/>
                  </a:cubicBezTo>
                  <a:cubicBezTo>
                    <a:pt x="1413" y="1792"/>
                    <a:pt x="1098" y="2105"/>
                    <a:pt x="712" y="2105"/>
                  </a:cubicBezTo>
                  <a:cubicBezTo>
                    <a:pt x="709" y="2105"/>
                    <a:pt x="705" y="2105"/>
                    <a:pt x="701" y="2105"/>
                  </a:cubicBezTo>
                  <a:lnTo>
                    <a:pt x="0" y="2105"/>
                  </a:lnTo>
                  <a:lnTo>
                    <a:pt x="0" y="2806"/>
                  </a:lnTo>
                  <a:lnTo>
                    <a:pt x="701" y="2806"/>
                  </a:lnTo>
                  <a:cubicBezTo>
                    <a:pt x="707" y="2806"/>
                    <a:pt x="712" y="2806"/>
                    <a:pt x="717" y="2806"/>
                  </a:cubicBezTo>
                  <a:cubicBezTo>
                    <a:pt x="1489" y="2806"/>
                    <a:pt x="2119" y="2179"/>
                    <a:pt x="2119" y="1404"/>
                  </a:cubicBezTo>
                  <a:cubicBezTo>
                    <a:pt x="2119" y="628"/>
                    <a:pt x="1489" y="1"/>
                    <a:pt x="717" y="1"/>
                  </a:cubicBezTo>
                  <a:close/>
                </a:path>
              </a:pathLst>
            </a:custGeom>
            <a:solidFill>
              <a:srgbClr val="8E5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57">
              <a:extLst>
                <a:ext uri="{FF2B5EF4-FFF2-40B4-BE49-F238E27FC236}">
                  <a16:creationId xmlns:a16="http://schemas.microsoft.com/office/drawing/2014/main" id="{FAFE938C-1F78-47E9-BE65-E8CA1E5DA480}"/>
                </a:ext>
              </a:extLst>
            </p:cNvPr>
            <p:cNvSpPr/>
            <p:nvPr/>
          </p:nvSpPr>
          <p:spPr>
            <a:xfrm>
              <a:off x="6645175" y="532000"/>
              <a:ext cx="192925" cy="35125"/>
            </a:xfrm>
            <a:custGeom>
              <a:avLst/>
              <a:gdLst/>
              <a:ahLst/>
              <a:cxnLst/>
              <a:rect l="l" t="t" r="r" b="b"/>
              <a:pathLst>
                <a:path w="7717" h="1405" extrusionOk="0">
                  <a:moveTo>
                    <a:pt x="0" y="1"/>
                  </a:moveTo>
                  <a:cubicBezTo>
                    <a:pt x="0" y="776"/>
                    <a:pt x="628" y="1404"/>
                    <a:pt x="1403" y="1404"/>
                  </a:cubicBezTo>
                  <a:lnTo>
                    <a:pt x="6313" y="1404"/>
                  </a:lnTo>
                  <a:cubicBezTo>
                    <a:pt x="7088" y="1404"/>
                    <a:pt x="7717" y="776"/>
                    <a:pt x="7717" y="1"/>
                  </a:cubicBez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909;p57">
              <a:extLst>
                <a:ext uri="{FF2B5EF4-FFF2-40B4-BE49-F238E27FC236}">
                  <a16:creationId xmlns:a16="http://schemas.microsoft.com/office/drawing/2014/main" id="{677B8BD3-1107-4C60-A8BD-836A6449EE16}"/>
                </a:ext>
              </a:extLst>
            </p:cNvPr>
            <p:cNvSpPr/>
            <p:nvPr/>
          </p:nvSpPr>
          <p:spPr>
            <a:xfrm>
              <a:off x="6680225" y="418025"/>
              <a:ext cx="114050" cy="114000"/>
            </a:xfrm>
            <a:custGeom>
              <a:avLst/>
              <a:gdLst/>
              <a:ahLst/>
              <a:cxnLst/>
              <a:rect l="l" t="t" r="r" b="b"/>
              <a:pathLst>
                <a:path w="4562" h="4560" extrusionOk="0">
                  <a:moveTo>
                    <a:pt x="1" y="1"/>
                  </a:moveTo>
                  <a:lnTo>
                    <a:pt x="1" y="3156"/>
                  </a:lnTo>
                  <a:cubicBezTo>
                    <a:pt x="0" y="3932"/>
                    <a:pt x="629" y="4560"/>
                    <a:pt x="1403" y="4560"/>
                  </a:cubicBezTo>
                  <a:cubicBezTo>
                    <a:pt x="1403" y="4560"/>
                    <a:pt x="1404" y="4560"/>
                    <a:pt x="1405" y="4560"/>
                  </a:cubicBezTo>
                  <a:lnTo>
                    <a:pt x="3158" y="4560"/>
                  </a:lnTo>
                  <a:cubicBezTo>
                    <a:pt x="3932" y="4560"/>
                    <a:pt x="4561" y="3931"/>
                    <a:pt x="4561" y="3156"/>
                  </a:cubicBezTo>
                  <a:lnTo>
                    <a:pt x="4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0;p57">
              <a:extLst>
                <a:ext uri="{FF2B5EF4-FFF2-40B4-BE49-F238E27FC236}">
                  <a16:creationId xmlns:a16="http://schemas.microsoft.com/office/drawing/2014/main" id="{562CBCD0-6D3F-4651-86A8-94BB7013E27F}"/>
                </a:ext>
              </a:extLst>
            </p:cNvPr>
            <p:cNvSpPr/>
            <p:nvPr/>
          </p:nvSpPr>
          <p:spPr>
            <a:xfrm>
              <a:off x="6662725" y="242675"/>
              <a:ext cx="350750" cy="526075"/>
            </a:xfrm>
            <a:custGeom>
              <a:avLst/>
              <a:gdLst/>
              <a:ahLst/>
              <a:cxnLst/>
              <a:rect l="l" t="t" r="r" b="b"/>
              <a:pathLst>
                <a:path w="14030" h="21043" extrusionOk="0">
                  <a:moveTo>
                    <a:pt x="351" y="0"/>
                  </a:moveTo>
                  <a:cubicBezTo>
                    <a:pt x="158" y="0"/>
                    <a:pt x="0" y="158"/>
                    <a:pt x="0" y="352"/>
                  </a:cubicBezTo>
                  <a:lnTo>
                    <a:pt x="0" y="4559"/>
                  </a:lnTo>
                  <a:lnTo>
                    <a:pt x="701" y="4559"/>
                  </a:lnTo>
                  <a:lnTo>
                    <a:pt x="701" y="702"/>
                  </a:lnTo>
                  <a:lnTo>
                    <a:pt x="13327" y="702"/>
                  </a:lnTo>
                  <a:lnTo>
                    <a:pt x="13327" y="20341"/>
                  </a:lnTo>
                  <a:lnTo>
                    <a:pt x="701" y="20341"/>
                  </a:lnTo>
                  <a:lnTo>
                    <a:pt x="701" y="15431"/>
                  </a:lnTo>
                  <a:lnTo>
                    <a:pt x="0" y="15431"/>
                  </a:lnTo>
                  <a:lnTo>
                    <a:pt x="0" y="20693"/>
                  </a:lnTo>
                  <a:cubicBezTo>
                    <a:pt x="0" y="20885"/>
                    <a:pt x="157" y="21042"/>
                    <a:pt x="350" y="21042"/>
                  </a:cubicBezTo>
                  <a:lnTo>
                    <a:pt x="13678" y="21042"/>
                  </a:lnTo>
                  <a:cubicBezTo>
                    <a:pt x="13872" y="21042"/>
                    <a:pt x="14029" y="20885"/>
                    <a:pt x="14029" y="20693"/>
                  </a:cubicBezTo>
                  <a:lnTo>
                    <a:pt x="14029" y="352"/>
                  </a:lnTo>
                  <a:cubicBezTo>
                    <a:pt x="14029" y="158"/>
                    <a:pt x="13872" y="0"/>
                    <a:pt x="13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1;p57">
              <a:extLst>
                <a:ext uri="{FF2B5EF4-FFF2-40B4-BE49-F238E27FC236}">
                  <a16:creationId xmlns:a16="http://schemas.microsoft.com/office/drawing/2014/main" id="{BF7414F3-F9DF-4AFF-9215-507F9F6007B5}"/>
                </a:ext>
              </a:extLst>
            </p:cNvPr>
            <p:cNvSpPr/>
            <p:nvPr/>
          </p:nvSpPr>
          <p:spPr>
            <a:xfrm>
              <a:off x="6697775" y="277725"/>
              <a:ext cx="280600" cy="420875"/>
            </a:xfrm>
            <a:custGeom>
              <a:avLst/>
              <a:gdLst/>
              <a:ahLst/>
              <a:cxnLst/>
              <a:rect l="l" t="t" r="r" b="b"/>
              <a:pathLst>
                <a:path w="11224" h="16835" extrusionOk="0">
                  <a:moveTo>
                    <a:pt x="352" y="1"/>
                  </a:moveTo>
                  <a:cubicBezTo>
                    <a:pt x="158" y="1"/>
                    <a:pt x="2" y="158"/>
                    <a:pt x="0" y="352"/>
                  </a:cubicBezTo>
                  <a:lnTo>
                    <a:pt x="0" y="3157"/>
                  </a:lnTo>
                  <a:lnTo>
                    <a:pt x="703" y="3157"/>
                  </a:lnTo>
                  <a:lnTo>
                    <a:pt x="703" y="703"/>
                  </a:lnTo>
                  <a:lnTo>
                    <a:pt x="10523" y="703"/>
                  </a:lnTo>
                  <a:lnTo>
                    <a:pt x="10523" y="16134"/>
                  </a:lnTo>
                  <a:lnTo>
                    <a:pt x="703" y="16134"/>
                  </a:lnTo>
                  <a:lnTo>
                    <a:pt x="703" y="14029"/>
                  </a:lnTo>
                  <a:lnTo>
                    <a:pt x="2" y="14029"/>
                  </a:lnTo>
                  <a:lnTo>
                    <a:pt x="2" y="16484"/>
                  </a:lnTo>
                  <a:cubicBezTo>
                    <a:pt x="2" y="16678"/>
                    <a:pt x="158" y="16835"/>
                    <a:pt x="352" y="16835"/>
                  </a:cubicBezTo>
                  <a:lnTo>
                    <a:pt x="10873" y="16835"/>
                  </a:lnTo>
                  <a:cubicBezTo>
                    <a:pt x="11066" y="16835"/>
                    <a:pt x="11224" y="16678"/>
                    <a:pt x="11224" y="16484"/>
                  </a:cubicBezTo>
                  <a:lnTo>
                    <a:pt x="11224" y="352"/>
                  </a:lnTo>
                  <a:cubicBezTo>
                    <a:pt x="11224" y="158"/>
                    <a:pt x="11066" y="1"/>
                    <a:pt x="10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12;p57">
              <a:extLst>
                <a:ext uri="{FF2B5EF4-FFF2-40B4-BE49-F238E27FC236}">
                  <a16:creationId xmlns:a16="http://schemas.microsoft.com/office/drawing/2014/main" id="{A169A1BD-37B1-4A8E-A178-C4ED7249DD1D}"/>
                </a:ext>
              </a:extLst>
            </p:cNvPr>
            <p:cNvSpPr/>
            <p:nvPr/>
          </p:nvSpPr>
          <p:spPr>
            <a:xfrm>
              <a:off x="6803000" y="716125"/>
              <a:ext cx="70150" cy="17575"/>
            </a:xfrm>
            <a:custGeom>
              <a:avLst/>
              <a:gdLst/>
              <a:ahLst/>
              <a:cxnLst/>
              <a:rect l="l" t="t" r="r" b="b"/>
              <a:pathLst>
                <a:path w="2806" h="703" extrusionOk="0">
                  <a:moveTo>
                    <a:pt x="0" y="0"/>
                  </a:moveTo>
                  <a:lnTo>
                    <a:pt x="0" y="702"/>
                  </a:lnTo>
                  <a:lnTo>
                    <a:pt x="2806" y="702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3;p57">
              <a:extLst>
                <a:ext uri="{FF2B5EF4-FFF2-40B4-BE49-F238E27FC236}">
                  <a16:creationId xmlns:a16="http://schemas.microsoft.com/office/drawing/2014/main" id="{2EED0A89-0823-41F0-B712-228104629EAC}"/>
                </a:ext>
              </a:extLst>
            </p:cNvPr>
            <p:cNvSpPr/>
            <p:nvPr/>
          </p:nvSpPr>
          <p:spPr>
            <a:xfrm>
              <a:off x="6636425" y="409250"/>
              <a:ext cx="210800" cy="166600"/>
            </a:xfrm>
            <a:custGeom>
              <a:avLst/>
              <a:gdLst/>
              <a:ahLst/>
              <a:cxnLst/>
              <a:rect l="l" t="t" r="r" b="b"/>
              <a:pathLst>
                <a:path w="8432" h="6664" extrusionOk="0">
                  <a:moveTo>
                    <a:pt x="7025" y="1404"/>
                  </a:moveTo>
                  <a:cubicBezTo>
                    <a:pt x="7411" y="1404"/>
                    <a:pt x="7726" y="1718"/>
                    <a:pt x="7726" y="2105"/>
                  </a:cubicBezTo>
                  <a:cubicBezTo>
                    <a:pt x="7726" y="2493"/>
                    <a:pt x="7411" y="2806"/>
                    <a:pt x="7025" y="2806"/>
                  </a:cubicBezTo>
                  <a:cubicBezTo>
                    <a:pt x="7022" y="2806"/>
                    <a:pt x="7018" y="2806"/>
                    <a:pt x="7014" y="2806"/>
                  </a:cubicBezTo>
                  <a:lnTo>
                    <a:pt x="6663" y="2806"/>
                  </a:lnTo>
                  <a:lnTo>
                    <a:pt x="6663" y="1404"/>
                  </a:lnTo>
                  <a:lnTo>
                    <a:pt x="7014" y="1404"/>
                  </a:lnTo>
                  <a:cubicBezTo>
                    <a:pt x="7018" y="1404"/>
                    <a:pt x="7022" y="1404"/>
                    <a:pt x="7025" y="1404"/>
                  </a:cubicBezTo>
                  <a:close/>
                  <a:moveTo>
                    <a:pt x="5962" y="702"/>
                  </a:moveTo>
                  <a:lnTo>
                    <a:pt x="5962" y="3507"/>
                  </a:lnTo>
                  <a:cubicBezTo>
                    <a:pt x="5961" y="4089"/>
                    <a:pt x="5490" y="4560"/>
                    <a:pt x="4910" y="4560"/>
                  </a:cubicBezTo>
                  <a:lnTo>
                    <a:pt x="3157" y="4560"/>
                  </a:lnTo>
                  <a:cubicBezTo>
                    <a:pt x="2575" y="4560"/>
                    <a:pt x="2105" y="4089"/>
                    <a:pt x="2105" y="3507"/>
                  </a:cubicBezTo>
                  <a:lnTo>
                    <a:pt x="2105" y="702"/>
                  </a:lnTo>
                  <a:close/>
                  <a:moveTo>
                    <a:pt x="7656" y="5262"/>
                  </a:moveTo>
                  <a:cubicBezTo>
                    <a:pt x="7507" y="5681"/>
                    <a:pt x="7110" y="5962"/>
                    <a:pt x="6663" y="5963"/>
                  </a:cubicBezTo>
                  <a:lnTo>
                    <a:pt x="1753" y="5963"/>
                  </a:lnTo>
                  <a:cubicBezTo>
                    <a:pt x="1307" y="5962"/>
                    <a:pt x="910" y="5681"/>
                    <a:pt x="761" y="5262"/>
                  </a:cubicBezTo>
                  <a:close/>
                  <a:moveTo>
                    <a:pt x="1753" y="1"/>
                  </a:moveTo>
                  <a:cubicBezTo>
                    <a:pt x="1560" y="1"/>
                    <a:pt x="1402" y="158"/>
                    <a:pt x="1402" y="352"/>
                  </a:cubicBezTo>
                  <a:lnTo>
                    <a:pt x="1402" y="3507"/>
                  </a:lnTo>
                  <a:cubicBezTo>
                    <a:pt x="1402" y="3887"/>
                    <a:pt x="1526" y="4257"/>
                    <a:pt x="1755" y="4560"/>
                  </a:cubicBezTo>
                  <a:lnTo>
                    <a:pt x="350" y="4560"/>
                  </a:lnTo>
                  <a:cubicBezTo>
                    <a:pt x="157" y="4560"/>
                    <a:pt x="0" y="4717"/>
                    <a:pt x="0" y="4911"/>
                  </a:cubicBezTo>
                  <a:cubicBezTo>
                    <a:pt x="1" y="5878"/>
                    <a:pt x="786" y="6663"/>
                    <a:pt x="1753" y="6664"/>
                  </a:cubicBezTo>
                  <a:lnTo>
                    <a:pt x="6663" y="6664"/>
                  </a:lnTo>
                  <a:cubicBezTo>
                    <a:pt x="7632" y="6664"/>
                    <a:pt x="8417" y="5880"/>
                    <a:pt x="8418" y="4911"/>
                  </a:cubicBezTo>
                  <a:cubicBezTo>
                    <a:pt x="8418" y="4717"/>
                    <a:pt x="8260" y="4560"/>
                    <a:pt x="8067" y="4560"/>
                  </a:cubicBezTo>
                  <a:lnTo>
                    <a:pt x="6312" y="4560"/>
                  </a:lnTo>
                  <a:cubicBezTo>
                    <a:pt x="6540" y="4257"/>
                    <a:pt x="6665" y="3888"/>
                    <a:pt x="6663" y="3507"/>
                  </a:cubicBezTo>
                  <a:lnTo>
                    <a:pt x="7014" y="3507"/>
                  </a:lnTo>
                  <a:cubicBezTo>
                    <a:pt x="7020" y="3507"/>
                    <a:pt x="7025" y="3507"/>
                    <a:pt x="7030" y="3507"/>
                  </a:cubicBezTo>
                  <a:cubicBezTo>
                    <a:pt x="7802" y="3507"/>
                    <a:pt x="8432" y="2880"/>
                    <a:pt x="8432" y="2105"/>
                  </a:cubicBezTo>
                  <a:cubicBezTo>
                    <a:pt x="8432" y="1329"/>
                    <a:pt x="7802" y="702"/>
                    <a:pt x="7030" y="702"/>
                  </a:cubicBezTo>
                  <a:cubicBezTo>
                    <a:pt x="7025" y="702"/>
                    <a:pt x="7020" y="702"/>
                    <a:pt x="7014" y="702"/>
                  </a:cubicBezTo>
                  <a:lnTo>
                    <a:pt x="6663" y="702"/>
                  </a:lnTo>
                  <a:lnTo>
                    <a:pt x="6663" y="352"/>
                  </a:lnTo>
                  <a:cubicBezTo>
                    <a:pt x="6663" y="158"/>
                    <a:pt x="6506" y="1"/>
                    <a:pt x="6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4;p57">
              <a:extLst>
                <a:ext uri="{FF2B5EF4-FFF2-40B4-BE49-F238E27FC236}">
                  <a16:creationId xmlns:a16="http://schemas.microsoft.com/office/drawing/2014/main" id="{2554C9D0-A555-4ADE-8332-3EEB190DDE6F}"/>
                </a:ext>
              </a:extLst>
            </p:cNvPr>
            <p:cNvSpPr/>
            <p:nvPr/>
          </p:nvSpPr>
          <p:spPr>
            <a:xfrm>
              <a:off x="6747450" y="488175"/>
              <a:ext cx="20525" cy="17575"/>
            </a:xfrm>
            <a:custGeom>
              <a:avLst/>
              <a:gdLst/>
              <a:ahLst/>
              <a:cxnLst/>
              <a:rect l="l" t="t" r="r" b="b"/>
              <a:pathLst>
                <a:path w="821" h="703" extrusionOk="0">
                  <a:moveTo>
                    <a:pt x="469" y="0"/>
                  </a:moveTo>
                  <a:cubicBezTo>
                    <a:pt x="157" y="0"/>
                    <a:pt x="0" y="379"/>
                    <a:pt x="221" y="599"/>
                  </a:cubicBezTo>
                  <a:cubicBezTo>
                    <a:pt x="292" y="671"/>
                    <a:pt x="380" y="702"/>
                    <a:pt x="466" y="702"/>
                  </a:cubicBezTo>
                  <a:cubicBezTo>
                    <a:pt x="647" y="702"/>
                    <a:pt x="820" y="562"/>
                    <a:pt x="820" y="350"/>
                  </a:cubicBezTo>
                  <a:lnTo>
                    <a:pt x="819" y="350"/>
                  </a:lnTo>
                  <a:cubicBezTo>
                    <a:pt x="819" y="157"/>
                    <a:pt x="662" y="0"/>
                    <a:pt x="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15;p57">
              <a:extLst>
                <a:ext uri="{FF2B5EF4-FFF2-40B4-BE49-F238E27FC236}">
                  <a16:creationId xmlns:a16="http://schemas.microsoft.com/office/drawing/2014/main" id="{B3653F46-A113-4565-82EB-FBA6D02C6E4F}"/>
                </a:ext>
              </a:extLst>
            </p:cNvPr>
            <p:cNvSpPr/>
            <p:nvPr/>
          </p:nvSpPr>
          <p:spPr>
            <a:xfrm>
              <a:off x="6709075" y="446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754" y="0"/>
                  </a:moveTo>
                  <a:lnTo>
                    <a:pt x="1" y="1754"/>
                  </a:lnTo>
                  <a:lnTo>
                    <a:pt x="496" y="2250"/>
                  </a:lnTo>
                  <a:lnTo>
                    <a:pt x="2249" y="497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16;p57">
              <a:extLst>
                <a:ext uri="{FF2B5EF4-FFF2-40B4-BE49-F238E27FC236}">
                  <a16:creationId xmlns:a16="http://schemas.microsoft.com/office/drawing/2014/main" id="{5A1638CE-B586-4B2B-8EF8-D29CD10BF40E}"/>
                </a:ext>
              </a:extLst>
            </p:cNvPr>
            <p:cNvSpPr/>
            <p:nvPr/>
          </p:nvSpPr>
          <p:spPr>
            <a:xfrm>
              <a:off x="6703600" y="444350"/>
              <a:ext cx="20500" cy="17550"/>
            </a:xfrm>
            <a:custGeom>
              <a:avLst/>
              <a:gdLst/>
              <a:ahLst/>
              <a:cxnLst/>
              <a:rect l="l" t="t" r="r" b="b"/>
              <a:pathLst>
                <a:path w="820" h="702" extrusionOk="0">
                  <a:moveTo>
                    <a:pt x="470" y="0"/>
                  </a:moveTo>
                  <a:cubicBezTo>
                    <a:pt x="157" y="0"/>
                    <a:pt x="0" y="377"/>
                    <a:pt x="222" y="598"/>
                  </a:cubicBezTo>
                  <a:cubicBezTo>
                    <a:pt x="293" y="669"/>
                    <a:pt x="381" y="701"/>
                    <a:pt x="467" y="701"/>
                  </a:cubicBezTo>
                  <a:cubicBezTo>
                    <a:pt x="647" y="701"/>
                    <a:pt x="820" y="561"/>
                    <a:pt x="820" y="350"/>
                  </a:cubicBezTo>
                  <a:cubicBezTo>
                    <a:pt x="820" y="156"/>
                    <a:pt x="664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17;p57">
              <a:extLst>
                <a:ext uri="{FF2B5EF4-FFF2-40B4-BE49-F238E27FC236}">
                  <a16:creationId xmlns:a16="http://schemas.microsoft.com/office/drawing/2014/main" id="{ED9A9A7D-E196-4A33-B320-F07EE23C8BBD}"/>
                </a:ext>
              </a:extLst>
            </p:cNvPr>
            <p:cNvSpPr/>
            <p:nvPr/>
          </p:nvSpPr>
          <p:spPr>
            <a:xfrm>
              <a:off x="6487350" y="374175"/>
              <a:ext cx="412125" cy="236775"/>
            </a:xfrm>
            <a:custGeom>
              <a:avLst/>
              <a:gdLst/>
              <a:ahLst/>
              <a:cxnLst/>
              <a:rect l="l" t="t" r="r" b="b"/>
              <a:pathLst>
                <a:path w="16485" h="9471" extrusionOk="0">
                  <a:moveTo>
                    <a:pt x="15082" y="703"/>
                  </a:moveTo>
                  <a:lnTo>
                    <a:pt x="15082" y="8769"/>
                  </a:lnTo>
                  <a:lnTo>
                    <a:pt x="5262" y="8769"/>
                  </a:lnTo>
                  <a:lnTo>
                    <a:pt x="5262" y="7717"/>
                  </a:lnTo>
                  <a:lnTo>
                    <a:pt x="4561" y="7717"/>
                  </a:lnTo>
                  <a:lnTo>
                    <a:pt x="4561" y="8769"/>
                  </a:lnTo>
                  <a:lnTo>
                    <a:pt x="703" y="8769"/>
                  </a:lnTo>
                  <a:lnTo>
                    <a:pt x="703" y="703"/>
                  </a:lnTo>
                  <a:lnTo>
                    <a:pt x="4561" y="703"/>
                  </a:lnTo>
                  <a:lnTo>
                    <a:pt x="4561" y="1755"/>
                  </a:lnTo>
                  <a:lnTo>
                    <a:pt x="5262" y="1755"/>
                  </a:lnTo>
                  <a:lnTo>
                    <a:pt x="5262" y="703"/>
                  </a:lnTo>
                  <a:close/>
                  <a:moveTo>
                    <a:pt x="352" y="0"/>
                  </a:moveTo>
                  <a:cubicBezTo>
                    <a:pt x="158" y="2"/>
                    <a:pt x="1" y="158"/>
                    <a:pt x="1" y="351"/>
                  </a:cubicBezTo>
                  <a:lnTo>
                    <a:pt x="1" y="9119"/>
                  </a:lnTo>
                  <a:cubicBezTo>
                    <a:pt x="1" y="9313"/>
                    <a:pt x="158" y="9470"/>
                    <a:pt x="352" y="9470"/>
                  </a:cubicBezTo>
                  <a:lnTo>
                    <a:pt x="15432" y="9470"/>
                  </a:lnTo>
                  <a:cubicBezTo>
                    <a:pt x="15626" y="9470"/>
                    <a:pt x="15783" y="9313"/>
                    <a:pt x="15783" y="9119"/>
                  </a:cubicBezTo>
                  <a:lnTo>
                    <a:pt x="16484" y="9119"/>
                  </a:lnTo>
                  <a:lnTo>
                    <a:pt x="16484" y="8418"/>
                  </a:lnTo>
                  <a:lnTo>
                    <a:pt x="15783" y="8418"/>
                  </a:lnTo>
                  <a:lnTo>
                    <a:pt x="15783" y="7717"/>
                  </a:lnTo>
                  <a:lnTo>
                    <a:pt x="16484" y="7717"/>
                  </a:lnTo>
                  <a:lnTo>
                    <a:pt x="16484" y="7015"/>
                  </a:lnTo>
                  <a:lnTo>
                    <a:pt x="15783" y="7015"/>
                  </a:lnTo>
                  <a:lnTo>
                    <a:pt x="15783" y="6314"/>
                  </a:lnTo>
                  <a:lnTo>
                    <a:pt x="16484" y="6314"/>
                  </a:lnTo>
                  <a:lnTo>
                    <a:pt x="16484" y="5613"/>
                  </a:lnTo>
                  <a:lnTo>
                    <a:pt x="15783" y="5613"/>
                  </a:lnTo>
                  <a:lnTo>
                    <a:pt x="15783" y="4910"/>
                  </a:lnTo>
                  <a:lnTo>
                    <a:pt x="16484" y="4910"/>
                  </a:lnTo>
                  <a:lnTo>
                    <a:pt x="16484" y="4209"/>
                  </a:lnTo>
                  <a:lnTo>
                    <a:pt x="15783" y="4209"/>
                  </a:lnTo>
                  <a:lnTo>
                    <a:pt x="15783" y="3508"/>
                  </a:lnTo>
                  <a:lnTo>
                    <a:pt x="16484" y="3508"/>
                  </a:lnTo>
                  <a:lnTo>
                    <a:pt x="16484" y="2807"/>
                  </a:lnTo>
                  <a:lnTo>
                    <a:pt x="15783" y="2807"/>
                  </a:lnTo>
                  <a:lnTo>
                    <a:pt x="15783" y="2105"/>
                  </a:lnTo>
                  <a:lnTo>
                    <a:pt x="16484" y="2105"/>
                  </a:lnTo>
                  <a:lnTo>
                    <a:pt x="16484" y="1404"/>
                  </a:lnTo>
                  <a:lnTo>
                    <a:pt x="15783" y="1404"/>
                  </a:lnTo>
                  <a:lnTo>
                    <a:pt x="15783" y="351"/>
                  </a:lnTo>
                  <a:cubicBezTo>
                    <a:pt x="15783" y="158"/>
                    <a:pt x="15626" y="0"/>
                    <a:pt x="15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18;p57">
              <a:extLst>
                <a:ext uri="{FF2B5EF4-FFF2-40B4-BE49-F238E27FC236}">
                  <a16:creationId xmlns:a16="http://schemas.microsoft.com/office/drawing/2014/main" id="{7F7EE0B3-8DEB-4DD6-B066-51EB8E62239C}"/>
                </a:ext>
              </a:extLst>
            </p:cNvPr>
            <p:cNvSpPr/>
            <p:nvPr/>
          </p:nvSpPr>
          <p:spPr>
            <a:xfrm>
              <a:off x="6601350" y="523225"/>
              <a:ext cx="17550" cy="26325"/>
            </a:xfrm>
            <a:custGeom>
              <a:avLst/>
              <a:gdLst/>
              <a:ahLst/>
              <a:cxnLst/>
              <a:rect l="l" t="t" r="r" b="b"/>
              <a:pathLst>
                <a:path w="702" h="1053" extrusionOk="0">
                  <a:moveTo>
                    <a:pt x="1" y="1"/>
                  </a:moveTo>
                  <a:lnTo>
                    <a:pt x="1" y="1053"/>
                  </a:lnTo>
                  <a:lnTo>
                    <a:pt x="702" y="1053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19;p57">
              <a:extLst>
                <a:ext uri="{FF2B5EF4-FFF2-40B4-BE49-F238E27FC236}">
                  <a16:creationId xmlns:a16="http://schemas.microsoft.com/office/drawing/2014/main" id="{3EB2FA5E-3D6E-4F51-B138-BED0725E38B1}"/>
                </a:ext>
              </a:extLst>
            </p:cNvPr>
            <p:cNvSpPr/>
            <p:nvPr/>
          </p:nvSpPr>
          <p:spPr>
            <a:xfrm>
              <a:off x="6601350" y="435550"/>
              <a:ext cx="17550" cy="26350"/>
            </a:xfrm>
            <a:custGeom>
              <a:avLst/>
              <a:gdLst/>
              <a:ahLst/>
              <a:cxnLst/>
              <a:rect l="l" t="t" r="r" b="b"/>
              <a:pathLst>
                <a:path w="702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702" y="1053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0;p57">
              <a:extLst>
                <a:ext uri="{FF2B5EF4-FFF2-40B4-BE49-F238E27FC236}">
                  <a16:creationId xmlns:a16="http://schemas.microsoft.com/office/drawing/2014/main" id="{F8EED3F1-145E-4EF1-90C1-B1AECE9A934B}"/>
                </a:ext>
              </a:extLst>
            </p:cNvPr>
            <p:cNvSpPr/>
            <p:nvPr/>
          </p:nvSpPr>
          <p:spPr>
            <a:xfrm>
              <a:off x="6522450" y="409250"/>
              <a:ext cx="43850" cy="17550"/>
            </a:xfrm>
            <a:custGeom>
              <a:avLst/>
              <a:gdLst/>
              <a:ahLst/>
              <a:cxnLst/>
              <a:rect l="l" t="t" r="r" b="b"/>
              <a:pathLst>
                <a:path w="1754" h="702" extrusionOk="0">
                  <a:moveTo>
                    <a:pt x="0" y="1"/>
                  </a:moveTo>
                  <a:lnTo>
                    <a:pt x="0" y="702"/>
                  </a:lnTo>
                  <a:lnTo>
                    <a:pt x="1754" y="702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1;p57">
              <a:extLst>
                <a:ext uri="{FF2B5EF4-FFF2-40B4-BE49-F238E27FC236}">
                  <a16:creationId xmlns:a16="http://schemas.microsoft.com/office/drawing/2014/main" id="{AE66ECAA-2070-4949-BE4B-07C41EEA544F}"/>
                </a:ext>
              </a:extLst>
            </p:cNvPr>
            <p:cNvSpPr/>
            <p:nvPr/>
          </p:nvSpPr>
          <p:spPr>
            <a:xfrm>
              <a:off x="6522450" y="453100"/>
              <a:ext cx="61375" cy="17550"/>
            </a:xfrm>
            <a:custGeom>
              <a:avLst/>
              <a:gdLst/>
              <a:ahLst/>
              <a:cxnLst/>
              <a:rect l="l" t="t" r="r" b="b"/>
              <a:pathLst>
                <a:path w="2455" h="702" extrusionOk="0">
                  <a:moveTo>
                    <a:pt x="0" y="0"/>
                  </a:moveTo>
                  <a:lnTo>
                    <a:pt x="0" y="701"/>
                  </a:lnTo>
                  <a:lnTo>
                    <a:pt x="2455" y="70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2;p57">
              <a:extLst>
                <a:ext uri="{FF2B5EF4-FFF2-40B4-BE49-F238E27FC236}">
                  <a16:creationId xmlns:a16="http://schemas.microsoft.com/office/drawing/2014/main" id="{80D6EBE2-9A05-461F-8797-90FDC0D5E86B}"/>
                </a:ext>
              </a:extLst>
            </p:cNvPr>
            <p:cNvSpPr/>
            <p:nvPr/>
          </p:nvSpPr>
          <p:spPr>
            <a:xfrm>
              <a:off x="6522450" y="496925"/>
              <a:ext cx="17550" cy="17575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0" y="0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3;p57">
              <a:extLst>
                <a:ext uri="{FF2B5EF4-FFF2-40B4-BE49-F238E27FC236}">
                  <a16:creationId xmlns:a16="http://schemas.microsoft.com/office/drawing/2014/main" id="{96903D4E-C832-4F77-923A-FD9B319784DA}"/>
                </a:ext>
              </a:extLst>
            </p:cNvPr>
            <p:cNvSpPr/>
            <p:nvPr/>
          </p:nvSpPr>
          <p:spPr>
            <a:xfrm>
              <a:off x="6557500" y="496925"/>
              <a:ext cx="26325" cy="17575"/>
            </a:xfrm>
            <a:custGeom>
              <a:avLst/>
              <a:gdLst/>
              <a:ahLst/>
              <a:cxnLst/>
              <a:rect l="l" t="t" r="r" b="b"/>
              <a:pathLst>
                <a:path w="1053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53" y="703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4;p57">
              <a:extLst>
                <a:ext uri="{FF2B5EF4-FFF2-40B4-BE49-F238E27FC236}">
                  <a16:creationId xmlns:a16="http://schemas.microsoft.com/office/drawing/2014/main" id="{16CC39A8-7C28-47D2-AECD-AC0AE70094B6}"/>
                </a:ext>
              </a:extLst>
            </p:cNvPr>
            <p:cNvSpPr/>
            <p:nvPr/>
          </p:nvSpPr>
          <p:spPr>
            <a:xfrm>
              <a:off x="6522450" y="540775"/>
              <a:ext cx="52625" cy="17550"/>
            </a:xfrm>
            <a:custGeom>
              <a:avLst/>
              <a:gdLst/>
              <a:ahLst/>
              <a:cxnLst/>
              <a:rect l="l" t="t" r="r" b="b"/>
              <a:pathLst>
                <a:path w="2105" h="702" extrusionOk="0">
                  <a:moveTo>
                    <a:pt x="0" y="1"/>
                  </a:moveTo>
                  <a:lnTo>
                    <a:pt x="0" y="702"/>
                  </a:lnTo>
                  <a:lnTo>
                    <a:pt x="2105" y="702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5;p57">
              <a:extLst>
                <a:ext uri="{FF2B5EF4-FFF2-40B4-BE49-F238E27FC236}">
                  <a16:creationId xmlns:a16="http://schemas.microsoft.com/office/drawing/2014/main" id="{36C239D4-3375-4256-A97E-CDAF0CA3A5B8}"/>
                </a:ext>
              </a:extLst>
            </p:cNvPr>
            <p:cNvSpPr/>
            <p:nvPr/>
          </p:nvSpPr>
          <p:spPr>
            <a:xfrm>
              <a:off x="6601350" y="479400"/>
              <a:ext cx="17550" cy="26325"/>
            </a:xfrm>
            <a:custGeom>
              <a:avLst/>
              <a:gdLst/>
              <a:ahLst/>
              <a:cxnLst/>
              <a:rect l="l" t="t" r="r" b="b"/>
              <a:pathLst>
                <a:path w="702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702" y="1052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26;p57">
              <a:extLst>
                <a:ext uri="{FF2B5EF4-FFF2-40B4-BE49-F238E27FC236}">
                  <a16:creationId xmlns:a16="http://schemas.microsoft.com/office/drawing/2014/main" id="{25F120DA-FECD-4433-B496-F4D9FC2B8B92}"/>
                </a:ext>
              </a:extLst>
            </p:cNvPr>
            <p:cNvSpPr/>
            <p:nvPr/>
          </p:nvSpPr>
          <p:spPr>
            <a:xfrm>
              <a:off x="6899450" y="39172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27;p57">
              <a:extLst>
                <a:ext uri="{FF2B5EF4-FFF2-40B4-BE49-F238E27FC236}">
                  <a16:creationId xmlns:a16="http://schemas.microsoft.com/office/drawing/2014/main" id="{5A4ABA32-40CC-453E-BDE8-F52630B6DDCA}"/>
                </a:ext>
              </a:extLst>
            </p:cNvPr>
            <p:cNvSpPr/>
            <p:nvPr/>
          </p:nvSpPr>
          <p:spPr>
            <a:xfrm>
              <a:off x="6899450" y="4267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28;p57">
              <a:extLst>
                <a:ext uri="{FF2B5EF4-FFF2-40B4-BE49-F238E27FC236}">
                  <a16:creationId xmlns:a16="http://schemas.microsoft.com/office/drawing/2014/main" id="{1E6E2B9C-D999-49C6-BD94-C04ECD9C0D77}"/>
                </a:ext>
              </a:extLst>
            </p:cNvPr>
            <p:cNvSpPr/>
            <p:nvPr/>
          </p:nvSpPr>
          <p:spPr>
            <a:xfrm>
              <a:off x="6899450" y="4618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0"/>
                  </a:moveTo>
                  <a:lnTo>
                    <a:pt x="0" y="701"/>
                  </a:lnTo>
                  <a:lnTo>
                    <a:pt x="701" y="7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29;p57">
              <a:extLst>
                <a:ext uri="{FF2B5EF4-FFF2-40B4-BE49-F238E27FC236}">
                  <a16:creationId xmlns:a16="http://schemas.microsoft.com/office/drawing/2014/main" id="{C08812A4-49C1-4682-9C8B-938A1340D6A3}"/>
                </a:ext>
              </a:extLst>
            </p:cNvPr>
            <p:cNvSpPr/>
            <p:nvPr/>
          </p:nvSpPr>
          <p:spPr>
            <a:xfrm>
              <a:off x="6899450" y="496925"/>
              <a:ext cx="17550" cy="17575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0" y="0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;p57">
              <a:extLst>
                <a:ext uri="{FF2B5EF4-FFF2-40B4-BE49-F238E27FC236}">
                  <a16:creationId xmlns:a16="http://schemas.microsoft.com/office/drawing/2014/main" id="{2FB78DF9-D56D-4542-8F3E-15D44B9BEBE0}"/>
                </a:ext>
              </a:extLst>
            </p:cNvPr>
            <p:cNvSpPr/>
            <p:nvPr/>
          </p:nvSpPr>
          <p:spPr>
            <a:xfrm>
              <a:off x="6899450" y="5320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1;p57">
              <a:extLst>
                <a:ext uri="{FF2B5EF4-FFF2-40B4-BE49-F238E27FC236}">
                  <a16:creationId xmlns:a16="http://schemas.microsoft.com/office/drawing/2014/main" id="{98D28D15-6654-4CBC-AB9E-E9EFFBEA0A93}"/>
                </a:ext>
              </a:extLst>
            </p:cNvPr>
            <p:cNvSpPr/>
            <p:nvPr/>
          </p:nvSpPr>
          <p:spPr>
            <a:xfrm>
              <a:off x="6899450" y="567050"/>
              <a:ext cx="17550" cy="17600"/>
            </a:xfrm>
            <a:custGeom>
              <a:avLst/>
              <a:gdLst/>
              <a:ahLst/>
              <a:cxnLst/>
              <a:rect l="l" t="t" r="r" b="b"/>
              <a:pathLst>
                <a:path w="702" h="704" extrusionOk="0">
                  <a:moveTo>
                    <a:pt x="0" y="1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2;p57">
              <a:extLst>
                <a:ext uri="{FF2B5EF4-FFF2-40B4-BE49-F238E27FC236}">
                  <a16:creationId xmlns:a16="http://schemas.microsoft.com/office/drawing/2014/main" id="{40B993B0-18AC-45DB-9C34-F0206346A7C9}"/>
                </a:ext>
              </a:extLst>
            </p:cNvPr>
            <p:cNvSpPr/>
            <p:nvPr/>
          </p:nvSpPr>
          <p:spPr>
            <a:xfrm>
              <a:off x="6925750" y="39172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3;p57">
              <a:extLst>
                <a:ext uri="{FF2B5EF4-FFF2-40B4-BE49-F238E27FC236}">
                  <a16:creationId xmlns:a16="http://schemas.microsoft.com/office/drawing/2014/main" id="{D25E9D4D-54D8-428C-8362-061E7D2D803D}"/>
                </a:ext>
              </a:extLst>
            </p:cNvPr>
            <p:cNvSpPr/>
            <p:nvPr/>
          </p:nvSpPr>
          <p:spPr>
            <a:xfrm>
              <a:off x="6925750" y="4267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4;p57">
              <a:extLst>
                <a:ext uri="{FF2B5EF4-FFF2-40B4-BE49-F238E27FC236}">
                  <a16:creationId xmlns:a16="http://schemas.microsoft.com/office/drawing/2014/main" id="{2114B9A2-BFDD-4F52-9C81-445330A5DB67}"/>
                </a:ext>
              </a:extLst>
            </p:cNvPr>
            <p:cNvSpPr/>
            <p:nvPr/>
          </p:nvSpPr>
          <p:spPr>
            <a:xfrm>
              <a:off x="6925750" y="4618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0"/>
                  </a:moveTo>
                  <a:lnTo>
                    <a:pt x="0" y="701"/>
                  </a:lnTo>
                  <a:lnTo>
                    <a:pt x="701" y="7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5;p57">
              <a:extLst>
                <a:ext uri="{FF2B5EF4-FFF2-40B4-BE49-F238E27FC236}">
                  <a16:creationId xmlns:a16="http://schemas.microsoft.com/office/drawing/2014/main" id="{69C350D4-7AEA-4130-9D88-2D1D525A1443}"/>
                </a:ext>
              </a:extLst>
            </p:cNvPr>
            <p:cNvSpPr/>
            <p:nvPr/>
          </p:nvSpPr>
          <p:spPr>
            <a:xfrm>
              <a:off x="6925750" y="496925"/>
              <a:ext cx="17550" cy="17575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0" y="0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6;p57">
              <a:extLst>
                <a:ext uri="{FF2B5EF4-FFF2-40B4-BE49-F238E27FC236}">
                  <a16:creationId xmlns:a16="http://schemas.microsoft.com/office/drawing/2014/main" id="{B42EC5A8-76CF-44EA-9BD9-9AC2E3FF81A3}"/>
                </a:ext>
              </a:extLst>
            </p:cNvPr>
            <p:cNvSpPr/>
            <p:nvPr/>
          </p:nvSpPr>
          <p:spPr>
            <a:xfrm>
              <a:off x="6925750" y="5320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7;p57">
              <a:extLst>
                <a:ext uri="{FF2B5EF4-FFF2-40B4-BE49-F238E27FC236}">
                  <a16:creationId xmlns:a16="http://schemas.microsoft.com/office/drawing/2014/main" id="{73138F27-5509-4382-99CC-065D55B1B169}"/>
                </a:ext>
              </a:extLst>
            </p:cNvPr>
            <p:cNvSpPr/>
            <p:nvPr/>
          </p:nvSpPr>
          <p:spPr>
            <a:xfrm>
              <a:off x="6925750" y="567050"/>
              <a:ext cx="17550" cy="17600"/>
            </a:xfrm>
            <a:custGeom>
              <a:avLst/>
              <a:gdLst/>
              <a:ahLst/>
              <a:cxnLst/>
              <a:rect l="l" t="t" r="r" b="b"/>
              <a:pathLst>
                <a:path w="702" h="704" extrusionOk="0">
                  <a:moveTo>
                    <a:pt x="0" y="1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016;p59">
            <a:extLst>
              <a:ext uri="{FF2B5EF4-FFF2-40B4-BE49-F238E27FC236}">
                <a16:creationId xmlns:a16="http://schemas.microsoft.com/office/drawing/2014/main" id="{166D3B60-7B46-4E52-9A9E-031FF87FADD6}"/>
              </a:ext>
            </a:extLst>
          </p:cNvPr>
          <p:cNvGrpSpPr/>
          <p:nvPr/>
        </p:nvGrpSpPr>
        <p:grpSpPr>
          <a:xfrm>
            <a:off x="1539688" y="945447"/>
            <a:ext cx="6158753" cy="4006737"/>
            <a:chOff x="238125" y="1973675"/>
            <a:chExt cx="2558775" cy="1951825"/>
          </a:xfrm>
        </p:grpSpPr>
        <p:sp>
          <p:nvSpPr>
            <p:cNvPr id="60" name="Google Shape;1017;p59">
              <a:extLst>
                <a:ext uri="{FF2B5EF4-FFF2-40B4-BE49-F238E27FC236}">
                  <a16:creationId xmlns:a16="http://schemas.microsoft.com/office/drawing/2014/main" id="{C87504A3-91E4-408E-AEB3-7AE3224851DC}"/>
                </a:ext>
              </a:extLst>
            </p:cNvPr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18;p59">
              <a:extLst>
                <a:ext uri="{FF2B5EF4-FFF2-40B4-BE49-F238E27FC236}">
                  <a16:creationId xmlns:a16="http://schemas.microsoft.com/office/drawing/2014/main" id="{A4433932-63C3-437E-B8CD-E84BAD37B22A}"/>
                </a:ext>
              </a:extLst>
            </p:cNvPr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19;p59">
              <a:extLst>
                <a:ext uri="{FF2B5EF4-FFF2-40B4-BE49-F238E27FC236}">
                  <a16:creationId xmlns:a16="http://schemas.microsoft.com/office/drawing/2014/main" id="{0CB8AE0F-6A1C-4A3C-884E-EF8F80679439}"/>
                </a:ext>
              </a:extLst>
            </p:cNvPr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20;p59">
              <a:extLst>
                <a:ext uri="{FF2B5EF4-FFF2-40B4-BE49-F238E27FC236}">
                  <a16:creationId xmlns:a16="http://schemas.microsoft.com/office/drawing/2014/main" id="{FE6B146D-D494-4EEB-95AB-073A7DEDB27B}"/>
                </a:ext>
              </a:extLst>
            </p:cNvPr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21;p59">
              <a:extLst>
                <a:ext uri="{FF2B5EF4-FFF2-40B4-BE49-F238E27FC236}">
                  <a16:creationId xmlns:a16="http://schemas.microsoft.com/office/drawing/2014/main" id="{4DDC7A88-725A-4A59-81ED-387AF85B5E9E}"/>
                </a:ext>
              </a:extLst>
            </p:cNvPr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22;p59">
              <a:extLst>
                <a:ext uri="{FF2B5EF4-FFF2-40B4-BE49-F238E27FC236}">
                  <a16:creationId xmlns:a16="http://schemas.microsoft.com/office/drawing/2014/main" id="{1344E2E4-BE94-4A39-93B5-C775C9BEB598}"/>
                </a:ext>
              </a:extLst>
            </p:cNvPr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O que é o Google Analytics e Porque é importante para o meu negócio |  Websites Angola">
            <a:extLst>
              <a:ext uri="{FF2B5EF4-FFF2-40B4-BE49-F238E27FC236}">
                <a16:creationId xmlns:a16="http://schemas.microsoft.com/office/drawing/2014/main" id="{F6609771-6A63-4428-83EA-85FFEFB5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191" y="1194955"/>
            <a:ext cx="5554696" cy="283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34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688108" y="1707776"/>
            <a:ext cx="3099764" cy="13734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316321"/>
                </a:solidFill>
              </a:rPr>
              <a:t>Obrigado(a) pela atenção!</a:t>
            </a:r>
            <a:endParaRPr sz="3600" dirty="0">
              <a:solidFill>
                <a:srgbClr val="31632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18A2B2-0BF5-4838-99EF-2E6A733A54D7}"/>
              </a:ext>
            </a:extLst>
          </p:cNvPr>
          <p:cNvSpPr/>
          <p:nvPr/>
        </p:nvSpPr>
        <p:spPr>
          <a:xfrm>
            <a:off x="4475979" y="244548"/>
            <a:ext cx="3099764" cy="468270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oogle Shape;1073;p62">
            <a:extLst>
              <a:ext uri="{FF2B5EF4-FFF2-40B4-BE49-F238E27FC236}">
                <a16:creationId xmlns:a16="http://schemas.microsoft.com/office/drawing/2014/main" id="{CECE9A79-7811-45EA-A8A3-3C30101D87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54" r="40127"/>
          <a:stretch/>
        </p:blipFill>
        <p:spPr>
          <a:xfrm>
            <a:off x="4747886" y="-30"/>
            <a:ext cx="4391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74;p62">
            <a:extLst>
              <a:ext uri="{FF2B5EF4-FFF2-40B4-BE49-F238E27FC236}">
                <a16:creationId xmlns:a16="http://schemas.microsoft.com/office/drawing/2014/main" id="{A6CAD7E7-1BBD-4373-8FAF-24CE8AA57AFC}"/>
              </a:ext>
            </a:extLst>
          </p:cNvPr>
          <p:cNvSpPr/>
          <p:nvPr/>
        </p:nvSpPr>
        <p:spPr>
          <a:xfrm>
            <a:off x="4742791" y="-61"/>
            <a:ext cx="4391100" cy="5143500"/>
          </a:xfrm>
          <a:prstGeom prst="rect">
            <a:avLst/>
          </a:prstGeom>
          <a:solidFill>
            <a:srgbClr val="5B0F00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7724;p71">
            <a:extLst>
              <a:ext uri="{FF2B5EF4-FFF2-40B4-BE49-F238E27FC236}">
                <a16:creationId xmlns:a16="http://schemas.microsoft.com/office/drawing/2014/main" id="{833450EF-C256-4B8C-AFE4-50043932D181}"/>
              </a:ext>
            </a:extLst>
          </p:cNvPr>
          <p:cNvSpPr/>
          <p:nvPr/>
        </p:nvSpPr>
        <p:spPr>
          <a:xfrm>
            <a:off x="-603378" y="-413277"/>
            <a:ext cx="2089278" cy="1663854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7724;p71">
            <a:extLst>
              <a:ext uri="{FF2B5EF4-FFF2-40B4-BE49-F238E27FC236}">
                <a16:creationId xmlns:a16="http://schemas.microsoft.com/office/drawing/2014/main" id="{167D51E8-71A4-44E4-B99F-8E0888276D56}"/>
              </a:ext>
            </a:extLst>
          </p:cNvPr>
          <p:cNvSpPr/>
          <p:nvPr/>
        </p:nvSpPr>
        <p:spPr>
          <a:xfrm>
            <a:off x="1467685" y="81449"/>
            <a:ext cx="767619" cy="674401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724;p71">
            <a:extLst>
              <a:ext uri="{FF2B5EF4-FFF2-40B4-BE49-F238E27FC236}">
                <a16:creationId xmlns:a16="http://schemas.microsoft.com/office/drawing/2014/main" id="{E095F2DA-F282-436D-B807-C81D206884EF}"/>
              </a:ext>
            </a:extLst>
          </p:cNvPr>
          <p:cNvSpPr/>
          <p:nvPr/>
        </p:nvSpPr>
        <p:spPr>
          <a:xfrm>
            <a:off x="3444678" y="4252852"/>
            <a:ext cx="767619" cy="674401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7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oogle Shape;312;p42">
            <a:extLst>
              <a:ext uri="{FF2B5EF4-FFF2-40B4-BE49-F238E27FC236}">
                <a16:creationId xmlns:a16="http://schemas.microsoft.com/office/drawing/2014/main" id="{CD89BD7C-B64D-443D-978A-EAC714EB3EE5}"/>
              </a:ext>
            </a:extLst>
          </p:cNvPr>
          <p:cNvGrpSpPr/>
          <p:nvPr/>
        </p:nvGrpSpPr>
        <p:grpSpPr>
          <a:xfrm>
            <a:off x="320928" y="421400"/>
            <a:ext cx="530975" cy="526100"/>
            <a:chOff x="4354975" y="2118000"/>
            <a:chExt cx="530975" cy="526100"/>
          </a:xfrm>
        </p:grpSpPr>
        <p:sp>
          <p:nvSpPr>
            <p:cNvPr id="21" name="Google Shape;313;p42">
              <a:extLst>
                <a:ext uri="{FF2B5EF4-FFF2-40B4-BE49-F238E27FC236}">
                  <a16:creationId xmlns:a16="http://schemas.microsoft.com/office/drawing/2014/main" id="{BD457600-66B0-4F8F-BB19-784EE8ACE75F}"/>
                </a:ext>
              </a:extLst>
            </p:cNvPr>
            <p:cNvSpPr/>
            <p:nvPr/>
          </p:nvSpPr>
          <p:spPr>
            <a:xfrm>
              <a:off x="4398800" y="2319700"/>
              <a:ext cx="96475" cy="113900"/>
            </a:xfrm>
            <a:custGeom>
              <a:avLst/>
              <a:gdLst/>
              <a:ahLst/>
              <a:cxnLst/>
              <a:rect l="l" t="t" r="r" b="b"/>
              <a:pathLst>
                <a:path w="3859" h="4556" extrusionOk="0">
                  <a:moveTo>
                    <a:pt x="2105" y="0"/>
                  </a:moveTo>
                  <a:lnTo>
                    <a:pt x="1" y="700"/>
                  </a:lnTo>
                  <a:lnTo>
                    <a:pt x="1761" y="4555"/>
                  </a:lnTo>
                  <a:lnTo>
                    <a:pt x="3859" y="3507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4;p42">
              <a:extLst>
                <a:ext uri="{FF2B5EF4-FFF2-40B4-BE49-F238E27FC236}">
                  <a16:creationId xmlns:a16="http://schemas.microsoft.com/office/drawing/2014/main" id="{63AAAEDC-74D9-4D7C-8E42-E4F68B6AC15A}"/>
                </a:ext>
              </a:extLst>
            </p:cNvPr>
            <p:cNvSpPr/>
            <p:nvPr/>
          </p:nvSpPr>
          <p:spPr>
            <a:xfrm>
              <a:off x="4407600" y="2319650"/>
              <a:ext cx="478350" cy="315675"/>
            </a:xfrm>
            <a:custGeom>
              <a:avLst/>
              <a:gdLst/>
              <a:ahLst/>
              <a:cxnLst/>
              <a:rect l="l" t="t" r="r" b="b"/>
              <a:pathLst>
                <a:path w="19134" h="12627" extrusionOk="0">
                  <a:moveTo>
                    <a:pt x="15431" y="1"/>
                  </a:moveTo>
                  <a:lnTo>
                    <a:pt x="9119" y="1403"/>
                  </a:lnTo>
                  <a:lnTo>
                    <a:pt x="8129" y="1775"/>
                  </a:lnTo>
                  <a:cubicBezTo>
                    <a:pt x="6977" y="2206"/>
                    <a:pt x="6071" y="3121"/>
                    <a:pt x="5651" y="4278"/>
                  </a:cubicBezTo>
                  <a:lnTo>
                    <a:pt x="4910" y="6314"/>
                  </a:lnTo>
                  <a:lnTo>
                    <a:pt x="3086" y="2667"/>
                  </a:lnTo>
                  <a:lnTo>
                    <a:pt x="0" y="4210"/>
                  </a:lnTo>
                  <a:lnTo>
                    <a:pt x="3858" y="11925"/>
                  </a:lnTo>
                  <a:lnTo>
                    <a:pt x="6312" y="12626"/>
                  </a:lnTo>
                  <a:lnTo>
                    <a:pt x="16834" y="12626"/>
                  </a:lnTo>
                  <a:lnTo>
                    <a:pt x="18428" y="6651"/>
                  </a:lnTo>
                  <a:cubicBezTo>
                    <a:pt x="19134" y="4004"/>
                    <a:pt x="17882" y="1226"/>
                    <a:pt x="15431" y="1"/>
                  </a:cubicBez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5;p42">
              <a:extLst>
                <a:ext uri="{FF2B5EF4-FFF2-40B4-BE49-F238E27FC236}">
                  <a16:creationId xmlns:a16="http://schemas.microsoft.com/office/drawing/2014/main" id="{F4312FF9-0EF8-44E4-A9B1-CF8E7B01266A}"/>
                </a:ext>
              </a:extLst>
            </p:cNvPr>
            <p:cNvSpPr/>
            <p:nvPr/>
          </p:nvSpPr>
          <p:spPr>
            <a:xfrm>
              <a:off x="4363750" y="2302125"/>
              <a:ext cx="87700" cy="78950"/>
            </a:xfrm>
            <a:custGeom>
              <a:avLst/>
              <a:gdLst/>
              <a:ahLst/>
              <a:cxnLst/>
              <a:rect l="l" t="t" r="r" b="b"/>
              <a:pathLst>
                <a:path w="3508" h="3158" extrusionOk="0">
                  <a:moveTo>
                    <a:pt x="1" y="1"/>
                  </a:moveTo>
                  <a:lnTo>
                    <a:pt x="1" y="1579"/>
                  </a:lnTo>
                  <a:cubicBezTo>
                    <a:pt x="1" y="2451"/>
                    <a:pt x="707" y="3156"/>
                    <a:pt x="1579" y="3157"/>
                  </a:cubicBezTo>
                  <a:lnTo>
                    <a:pt x="1929" y="3157"/>
                  </a:lnTo>
                  <a:cubicBezTo>
                    <a:pt x="2800" y="3156"/>
                    <a:pt x="3507" y="2451"/>
                    <a:pt x="3507" y="1579"/>
                  </a:cubicBezTo>
                  <a:lnTo>
                    <a:pt x="35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6;p42">
              <a:extLst>
                <a:ext uri="{FF2B5EF4-FFF2-40B4-BE49-F238E27FC236}">
                  <a16:creationId xmlns:a16="http://schemas.microsoft.com/office/drawing/2014/main" id="{60F070B6-AD18-4062-9D59-622ABF819C99}"/>
                </a:ext>
              </a:extLst>
            </p:cNvPr>
            <p:cNvSpPr/>
            <p:nvPr/>
          </p:nvSpPr>
          <p:spPr>
            <a:xfrm>
              <a:off x="4372500" y="2170600"/>
              <a:ext cx="149125" cy="131550"/>
            </a:xfrm>
            <a:custGeom>
              <a:avLst/>
              <a:gdLst/>
              <a:ahLst/>
              <a:cxnLst/>
              <a:rect l="l" t="t" r="r" b="b"/>
              <a:pathLst>
                <a:path w="5965" h="5262" extrusionOk="0">
                  <a:moveTo>
                    <a:pt x="2631" y="1"/>
                  </a:moveTo>
                  <a:cubicBezTo>
                    <a:pt x="2147" y="1"/>
                    <a:pt x="1754" y="393"/>
                    <a:pt x="1755" y="878"/>
                  </a:cubicBezTo>
                  <a:cubicBezTo>
                    <a:pt x="1755" y="1362"/>
                    <a:pt x="1362" y="1754"/>
                    <a:pt x="878" y="1754"/>
                  </a:cubicBezTo>
                  <a:cubicBezTo>
                    <a:pt x="394" y="1754"/>
                    <a:pt x="1" y="2147"/>
                    <a:pt x="1" y="2631"/>
                  </a:cubicBezTo>
                  <a:lnTo>
                    <a:pt x="1" y="5262"/>
                  </a:lnTo>
                  <a:lnTo>
                    <a:pt x="2807" y="5262"/>
                  </a:lnTo>
                  <a:lnTo>
                    <a:pt x="2807" y="4385"/>
                  </a:lnTo>
                  <a:cubicBezTo>
                    <a:pt x="2807" y="4095"/>
                    <a:pt x="3042" y="3858"/>
                    <a:pt x="3332" y="3858"/>
                  </a:cubicBezTo>
                  <a:lnTo>
                    <a:pt x="3683" y="3858"/>
                  </a:lnTo>
                  <a:cubicBezTo>
                    <a:pt x="3974" y="3858"/>
                    <a:pt x="4210" y="4095"/>
                    <a:pt x="4210" y="4385"/>
                  </a:cubicBezTo>
                  <a:cubicBezTo>
                    <a:pt x="4210" y="4676"/>
                    <a:pt x="4446" y="4911"/>
                    <a:pt x="4736" y="4911"/>
                  </a:cubicBezTo>
                  <a:lnTo>
                    <a:pt x="5964" y="4911"/>
                  </a:lnTo>
                  <a:lnTo>
                    <a:pt x="5964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7;p42">
              <a:extLst>
                <a:ext uri="{FF2B5EF4-FFF2-40B4-BE49-F238E27FC236}">
                  <a16:creationId xmlns:a16="http://schemas.microsoft.com/office/drawing/2014/main" id="{662CDAB7-1053-413A-AC89-27752F3277EE}"/>
                </a:ext>
              </a:extLst>
            </p:cNvPr>
            <p:cNvSpPr/>
            <p:nvPr/>
          </p:nvSpPr>
          <p:spPr>
            <a:xfrm>
              <a:off x="4653050" y="2363500"/>
              <a:ext cx="52675" cy="52625"/>
            </a:xfrm>
            <a:custGeom>
              <a:avLst/>
              <a:gdLst/>
              <a:ahLst/>
              <a:cxnLst/>
              <a:rect l="l" t="t" r="r" b="b"/>
              <a:pathLst>
                <a:path w="2107" h="2105" extrusionOk="0">
                  <a:moveTo>
                    <a:pt x="1404" y="0"/>
                  </a:moveTo>
                  <a:lnTo>
                    <a:pt x="1" y="1052"/>
                  </a:lnTo>
                  <a:lnTo>
                    <a:pt x="352" y="2105"/>
                  </a:lnTo>
                  <a:lnTo>
                    <a:pt x="1404" y="2105"/>
                  </a:lnTo>
                  <a:lnTo>
                    <a:pt x="2106" y="1052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8;p42">
              <a:extLst>
                <a:ext uri="{FF2B5EF4-FFF2-40B4-BE49-F238E27FC236}">
                  <a16:creationId xmlns:a16="http://schemas.microsoft.com/office/drawing/2014/main" id="{A94842F5-A677-4DBA-B979-6E5A14C5BCCA}"/>
                </a:ext>
              </a:extLst>
            </p:cNvPr>
            <p:cNvSpPr/>
            <p:nvPr/>
          </p:nvSpPr>
          <p:spPr>
            <a:xfrm>
              <a:off x="4644300" y="2416100"/>
              <a:ext cx="52650" cy="157825"/>
            </a:xfrm>
            <a:custGeom>
              <a:avLst/>
              <a:gdLst/>
              <a:ahLst/>
              <a:cxnLst/>
              <a:rect l="l" t="t" r="r" b="b"/>
              <a:pathLst>
                <a:path w="2106" h="6313" extrusionOk="0">
                  <a:moveTo>
                    <a:pt x="702" y="1"/>
                  </a:moveTo>
                  <a:lnTo>
                    <a:pt x="1" y="6313"/>
                  </a:lnTo>
                  <a:lnTo>
                    <a:pt x="2105" y="5963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9;p42">
              <a:extLst>
                <a:ext uri="{FF2B5EF4-FFF2-40B4-BE49-F238E27FC236}">
                  <a16:creationId xmlns:a16="http://schemas.microsoft.com/office/drawing/2014/main" id="{80BB2EF7-E56A-4049-B83C-48C1B729928D}"/>
                </a:ext>
              </a:extLst>
            </p:cNvPr>
            <p:cNvSpPr/>
            <p:nvPr/>
          </p:nvSpPr>
          <p:spPr>
            <a:xfrm>
              <a:off x="4635525" y="233717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053" y="1"/>
                  </a:moveTo>
                  <a:lnTo>
                    <a:pt x="1" y="703"/>
                  </a:lnTo>
                  <a:lnTo>
                    <a:pt x="702" y="2105"/>
                  </a:lnTo>
                  <a:lnTo>
                    <a:pt x="2105" y="1053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320;p42">
              <a:extLst>
                <a:ext uri="{FF2B5EF4-FFF2-40B4-BE49-F238E27FC236}">
                  <a16:creationId xmlns:a16="http://schemas.microsoft.com/office/drawing/2014/main" id="{CC26503A-6BFE-468A-A928-C88CF11FC41F}"/>
                </a:ext>
              </a:extLst>
            </p:cNvPr>
            <p:cNvSpPr/>
            <p:nvPr/>
          </p:nvSpPr>
          <p:spPr>
            <a:xfrm>
              <a:off x="4688150" y="2310875"/>
              <a:ext cx="105225" cy="78950"/>
            </a:xfrm>
            <a:custGeom>
              <a:avLst/>
              <a:gdLst/>
              <a:ahLst/>
              <a:cxnLst/>
              <a:rect l="l" t="t" r="r" b="b"/>
              <a:pathLst>
                <a:path w="4209" h="3158" extrusionOk="0">
                  <a:moveTo>
                    <a:pt x="2457" y="1"/>
                  </a:moveTo>
                  <a:lnTo>
                    <a:pt x="0" y="2105"/>
                  </a:lnTo>
                  <a:lnTo>
                    <a:pt x="702" y="3157"/>
                  </a:lnTo>
                  <a:lnTo>
                    <a:pt x="4209" y="353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321;p42">
              <a:extLst>
                <a:ext uri="{FF2B5EF4-FFF2-40B4-BE49-F238E27FC236}">
                  <a16:creationId xmlns:a16="http://schemas.microsoft.com/office/drawing/2014/main" id="{E7D07DF3-4E57-46BF-A9EA-ED3CE1AC095F}"/>
                </a:ext>
              </a:extLst>
            </p:cNvPr>
            <p:cNvSpPr/>
            <p:nvPr/>
          </p:nvSpPr>
          <p:spPr>
            <a:xfrm>
              <a:off x="4468950" y="2535450"/>
              <a:ext cx="70200" cy="47250"/>
            </a:xfrm>
            <a:custGeom>
              <a:avLst/>
              <a:gdLst/>
              <a:ahLst/>
              <a:cxnLst/>
              <a:rect l="l" t="t" r="r" b="b"/>
              <a:pathLst>
                <a:path w="2808" h="1890" extrusionOk="0">
                  <a:moveTo>
                    <a:pt x="1187" y="0"/>
                  </a:moveTo>
                  <a:cubicBezTo>
                    <a:pt x="545" y="0"/>
                    <a:pt x="2" y="522"/>
                    <a:pt x="0" y="1189"/>
                  </a:cubicBezTo>
                  <a:lnTo>
                    <a:pt x="0" y="1890"/>
                  </a:lnTo>
                  <a:lnTo>
                    <a:pt x="2807" y="1890"/>
                  </a:lnTo>
                  <a:lnTo>
                    <a:pt x="2807" y="1189"/>
                  </a:lnTo>
                  <a:lnTo>
                    <a:pt x="2510" y="744"/>
                  </a:lnTo>
                  <a:cubicBezTo>
                    <a:pt x="2252" y="356"/>
                    <a:pt x="1844" y="93"/>
                    <a:pt x="1385" y="17"/>
                  </a:cubicBezTo>
                  <a:cubicBezTo>
                    <a:pt x="1318" y="6"/>
                    <a:pt x="1252" y="0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2;p42">
              <a:extLst>
                <a:ext uri="{FF2B5EF4-FFF2-40B4-BE49-F238E27FC236}">
                  <a16:creationId xmlns:a16="http://schemas.microsoft.com/office/drawing/2014/main" id="{3C0E5A1D-ABF6-4046-9EAA-8D2D461BB6B5}"/>
                </a:ext>
              </a:extLst>
            </p:cNvPr>
            <p:cNvSpPr/>
            <p:nvPr/>
          </p:nvSpPr>
          <p:spPr>
            <a:xfrm>
              <a:off x="4460200" y="2565150"/>
              <a:ext cx="122775" cy="70175"/>
            </a:xfrm>
            <a:custGeom>
              <a:avLst/>
              <a:gdLst/>
              <a:ahLst/>
              <a:cxnLst/>
              <a:rect l="l" t="t" r="r" b="b"/>
              <a:pathLst>
                <a:path w="4911" h="2807" extrusionOk="0">
                  <a:moveTo>
                    <a:pt x="0" y="1"/>
                  </a:moveTo>
                  <a:lnTo>
                    <a:pt x="0" y="2455"/>
                  </a:lnTo>
                  <a:lnTo>
                    <a:pt x="3858" y="2806"/>
                  </a:lnTo>
                  <a:lnTo>
                    <a:pt x="4910" y="2806"/>
                  </a:lnTo>
                  <a:lnTo>
                    <a:pt x="4910" y="352"/>
                  </a:lnTo>
                  <a:lnTo>
                    <a:pt x="4208" y="352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3;p42">
              <a:extLst>
                <a:ext uri="{FF2B5EF4-FFF2-40B4-BE49-F238E27FC236}">
                  <a16:creationId xmlns:a16="http://schemas.microsoft.com/office/drawing/2014/main" id="{D51CC326-98D2-4155-8996-25D5265512A2}"/>
                </a:ext>
              </a:extLst>
            </p:cNvPr>
            <p:cNvSpPr/>
            <p:nvPr/>
          </p:nvSpPr>
          <p:spPr>
            <a:xfrm>
              <a:off x="4565400" y="2319650"/>
              <a:ext cx="320550" cy="315675"/>
            </a:xfrm>
            <a:custGeom>
              <a:avLst/>
              <a:gdLst/>
              <a:ahLst/>
              <a:cxnLst/>
              <a:rect l="l" t="t" r="r" b="b"/>
              <a:pathLst>
                <a:path w="12822" h="12627" extrusionOk="0">
                  <a:moveTo>
                    <a:pt x="9119" y="1"/>
                  </a:moveTo>
                  <a:lnTo>
                    <a:pt x="9119" y="2"/>
                  </a:lnTo>
                  <a:lnTo>
                    <a:pt x="8768" y="3860"/>
                  </a:lnTo>
                  <a:lnTo>
                    <a:pt x="7717" y="9120"/>
                  </a:lnTo>
                  <a:lnTo>
                    <a:pt x="0" y="10172"/>
                  </a:lnTo>
                  <a:lnTo>
                    <a:pt x="0" y="12626"/>
                  </a:lnTo>
                  <a:lnTo>
                    <a:pt x="10522" y="12626"/>
                  </a:lnTo>
                  <a:lnTo>
                    <a:pt x="12116" y="6651"/>
                  </a:lnTo>
                  <a:cubicBezTo>
                    <a:pt x="12822" y="4004"/>
                    <a:pt x="11570" y="1226"/>
                    <a:pt x="9119" y="1"/>
                  </a:cubicBez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4;p42">
              <a:extLst>
                <a:ext uri="{FF2B5EF4-FFF2-40B4-BE49-F238E27FC236}">
                  <a16:creationId xmlns:a16="http://schemas.microsoft.com/office/drawing/2014/main" id="{F4C9C7E0-3B1E-4080-9717-1B766CAA292A}"/>
                </a:ext>
              </a:extLst>
            </p:cNvPr>
            <p:cNvSpPr/>
            <p:nvPr/>
          </p:nvSpPr>
          <p:spPr>
            <a:xfrm>
              <a:off x="4574175" y="2126775"/>
              <a:ext cx="197775" cy="236750"/>
            </a:xfrm>
            <a:custGeom>
              <a:avLst/>
              <a:gdLst/>
              <a:ahLst/>
              <a:cxnLst/>
              <a:rect l="l" t="t" r="r" b="b"/>
              <a:pathLst>
                <a:path w="7911" h="9470" extrusionOk="0">
                  <a:moveTo>
                    <a:pt x="1754" y="0"/>
                  </a:moveTo>
                  <a:cubicBezTo>
                    <a:pt x="1366" y="0"/>
                    <a:pt x="1053" y="315"/>
                    <a:pt x="1053" y="703"/>
                  </a:cubicBezTo>
                  <a:cubicBezTo>
                    <a:pt x="1053" y="1089"/>
                    <a:pt x="1366" y="1404"/>
                    <a:pt x="1754" y="1404"/>
                  </a:cubicBezTo>
                  <a:lnTo>
                    <a:pt x="0" y="4559"/>
                  </a:lnTo>
                  <a:lnTo>
                    <a:pt x="1404" y="4559"/>
                  </a:lnTo>
                  <a:lnTo>
                    <a:pt x="1404" y="7365"/>
                  </a:lnTo>
                  <a:lnTo>
                    <a:pt x="3507" y="7365"/>
                  </a:lnTo>
                  <a:lnTo>
                    <a:pt x="3507" y="8417"/>
                  </a:lnTo>
                  <a:lnTo>
                    <a:pt x="4560" y="9469"/>
                  </a:lnTo>
                  <a:lnTo>
                    <a:pt x="7016" y="7365"/>
                  </a:lnTo>
                  <a:lnTo>
                    <a:pt x="7016" y="5963"/>
                  </a:lnTo>
                  <a:lnTo>
                    <a:pt x="7739" y="1854"/>
                  </a:lnTo>
                  <a:cubicBezTo>
                    <a:pt x="7911" y="887"/>
                    <a:pt x="7167" y="0"/>
                    <a:pt x="6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5;p42">
              <a:extLst>
                <a:ext uri="{FF2B5EF4-FFF2-40B4-BE49-F238E27FC236}">
                  <a16:creationId xmlns:a16="http://schemas.microsoft.com/office/drawing/2014/main" id="{47C3BD74-A7DB-4F80-96D0-EC4E89722899}"/>
                </a:ext>
              </a:extLst>
            </p:cNvPr>
            <p:cNvSpPr/>
            <p:nvPr/>
          </p:nvSpPr>
          <p:spPr>
            <a:xfrm>
              <a:off x="4600475" y="2126775"/>
              <a:ext cx="171475" cy="149075"/>
            </a:xfrm>
            <a:custGeom>
              <a:avLst/>
              <a:gdLst/>
              <a:ahLst/>
              <a:cxnLst/>
              <a:rect l="l" t="t" r="r" b="b"/>
              <a:pathLst>
                <a:path w="6859" h="5963" extrusionOk="0">
                  <a:moveTo>
                    <a:pt x="699" y="0"/>
                  </a:moveTo>
                  <a:cubicBezTo>
                    <a:pt x="313" y="0"/>
                    <a:pt x="1" y="315"/>
                    <a:pt x="1" y="701"/>
                  </a:cubicBezTo>
                  <a:cubicBezTo>
                    <a:pt x="1" y="1089"/>
                    <a:pt x="314" y="1403"/>
                    <a:pt x="702" y="1403"/>
                  </a:cubicBezTo>
                  <a:lnTo>
                    <a:pt x="702" y="1404"/>
                  </a:lnTo>
                  <a:lnTo>
                    <a:pt x="3157" y="1404"/>
                  </a:lnTo>
                  <a:lnTo>
                    <a:pt x="3157" y="3858"/>
                  </a:lnTo>
                  <a:lnTo>
                    <a:pt x="4209" y="2806"/>
                  </a:lnTo>
                  <a:lnTo>
                    <a:pt x="5262" y="3507"/>
                  </a:lnTo>
                  <a:lnTo>
                    <a:pt x="4209" y="4910"/>
                  </a:lnTo>
                  <a:lnTo>
                    <a:pt x="5964" y="5963"/>
                  </a:lnTo>
                  <a:lnTo>
                    <a:pt x="6688" y="1852"/>
                  </a:lnTo>
                  <a:cubicBezTo>
                    <a:pt x="6859" y="887"/>
                    <a:pt x="6116" y="0"/>
                    <a:pt x="5137" y="0"/>
                  </a:cubicBezTo>
                  <a:cubicBezTo>
                    <a:pt x="5136" y="0"/>
                    <a:pt x="5135" y="0"/>
                    <a:pt x="5135" y="0"/>
                  </a:cubicBezTo>
                  <a:lnTo>
                    <a:pt x="702" y="0"/>
                  </a:lnTo>
                  <a:cubicBezTo>
                    <a:pt x="701" y="0"/>
                    <a:pt x="700" y="0"/>
                    <a:pt x="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6;p42">
              <a:extLst>
                <a:ext uri="{FF2B5EF4-FFF2-40B4-BE49-F238E27FC236}">
                  <a16:creationId xmlns:a16="http://schemas.microsoft.com/office/drawing/2014/main" id="{3A27F776-C645-497E-B005-A8C56462D4B6}"/>
                </a:ext>
              </a:extLst>
            </p:cNvPr>
            <p:cNvSpPr/>
            <p:nvPr/>
          </p:nvSpPr>
          <p:spPr>
            <a:xfrm>
              <a:off x="4626775" y="2196900"/>
              <a:ext cx="26325" cy="17575"/>
            </a:xfrm>
            <a:custGeom>
              <a:avLst/>
              <a:gdLst/>
              <a:ahLst/>
              <a:cxnLst/>
              <a:rect l="l" t="t" r="r" b="b"/>
              <a:pathLst>
                <a:path w="1053" h="703" extrusionOk="0">
                  <a:moveTo>
                    <a:pt x="352" y="1"/>
                  </a:moveTo>
                  <a:cubicBezTo>
                    <a:pt x="158" y="1"/>
                    <a:pt x="1" y="158"/>
                    <a:pt x="1" y="352"/>
                  </a:cubicBezTo>
                  <a:cubicBezTo>
                    <a:pt x="1" y="546"/>
                    <a:pt x="158" y="702"/>
                    <a:pt x="352" y="702"/>
                  </a:cubicBezTo>
                  <a:lnTo>
                    <a:pt x="702" y="702"/>
                  </a:lnTo>
                  <a:cubicBezTo>
                    <a:pt x="896" y="702"/>
                    <a:pt x="1053" y="546"/>
                    <a:pt x="1053" y="352"/>
                  </a:cubicBezTo>
                  <a:cubicBezTo>
                    <a:pt x="1053" y="158"/>
                    <a:pt x="896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7;p42">
              <a:extLst>
                <a:ext uri="{FF2B5EF4-FFF2-40B4-BE49-F238E27FC236}">
                  <a16:creationId xmlns:a16="http://schemas.microsoft.com/office/drawing/2014/main" id="{BCF89542-A40C-4843-9C8F-1FC39F2FEBF0}"/>
                </a:ext>
              </a:extLst>
            </p:cNvPr>
            <p:cNvSpPr/>
            <p:nvPr/>
          </p:nvSpPr>
          <p:spPr>
            <a:xfrm>
              <a:off x="4486500" y="2232000"/>
              <a:ext cx="35075" cy="17550"/>
            </a:xfrm>
            <a:custGeom>
              <a:avLst/>
              <a:gdLst/>
              <a:ahLst/>
              <a:cxnLst/>
              <a:rect l="l" t="t" r="r" b="b"/>
              <a:pathLst>
                <a:path w="1403" h="702" extrusionOk="0">
                  <a:moveTo>
                    <a:pt x="1" y="0"/>
                  </a:moveTo>
                  <a:lnTo>
                    <a:pt x="1" y="701"/>
                  </a:lnTo>
                  <a:lnTo>
                    <a:pt x="1403" y="701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8;p42">
              <a:extLst>
                <a:ext uri="{FF2B5EF4-FFF2-40B4-BE49-F238E27FC236}">
                  <a16:creationId xmlns:a16="http://schemas.microsoft.com/office/drawing/2014/main" id="{7ECEC10C-062A-47D5-A1D3-514C3DB4A3DE}"/>
                </a:ext>
              </a:extLst>
            </p:cNvPr>
            <p:cNvSpPr/>
            <p:nvPr/>
          </p:nvSpPr>
          <p:spPr>
            <a:xfrm>
              <a:off x="4354975" y="2118000"/>
              <a:ext cx="530825" cy="526100"/>
            </a:xfrm>
            <a:custGeom>
              <a:avLst/>
              <a:gdLst/>
              <a:ahLst/>
              <a:cxnLst/>
              <a:rect l="l" t="t" r="r" b="b"/>
              <a:pathLst>
                <a:path w="21233" h="21044" extrusionOk="0">
                  <a:moveTo>
                    <a:pt x="14954" y="703"/>
                  </a:moveTo>
                  <a:cubicBezTo>
                    <a:pt x="15717" y="703"/>
                    <a:pt x="16295" y="1391"/>
                    <a:pt x="16162" y="2143"/>
                  </a:cubicBezTo>
                  <a:lnTo>
                    <a:pt x="15526" y="5750"/>
                  </a:lnTo>
                  <a:lnTo>
                    <a:pt x="14543" y="5160"/>
                  </a:lnTo>
                  <a:lnTo>
                    <a:pt x="15361" y="4069"/>
                  </a:lnTo>
                  <a:cubicBezTo>
                    <a:pt x="15482" y="3907"/>
                    <a:pt x="15442" y="3678"/>
                    <a:pt x="15274" y="3567"/>
                  </a:cubicBezTo>
                  <a:lnTo>
                    <a:pt x="14223" y="2866"/>
                  </a:lnTo>
                  <a:cubicBezTo>
                    <a:pt x="14163" y="2826"/>
                    <a:pt x="14095" y="2807"/>
                    <a:pt x="14027" y="2807"/>
                  </a:cubicBezTo>
                  <a:cubicBezTo>
                    <a:pt x="13937" y="2807"/>
                    <a:pt x="13848" y="2841"/>
                    <a:pt x="13780" y="2909"/>
                  </a:cubicBezTo>
                  <a:lnTo>
                    <a:pt x="13327" y="3362"/>
                  </a:lnTo>
                  <a:lnTo>
                    <a:pt x="13327" y="1755"/>
                  </a:lnTo>
                  <a:cubicBezTo>
                    <a:pt x="13327" y="1561"/>
                    <a:pt x="13170" y="1404"/>
                    <a:pt x="12976" y="1404"/>
                  </a:cubicBezTo>
                  <a:lnTo>
                    <a:pt x="10522" y="1404"/>
                  </a:lnTo>
                  <a:cubicBezTo>
                    <a:pt x="10328" y="1404"/>
                    <a:pt x="10172" y="1246"/>
                    <a:pt x="10172" y="1052"/>
                  </a:cubicBezTo>
                  <a:cubicBezTo>
                    <a:pt x="10172" y="859"/>
                    <a:pt x="10328" y="703"/>
                    <a:pt x="10522" y="703"/>
                  </a:cubicBezTo>
                  <a:close/>
                  <a:moveTo>
                    <a:pt x="12626" y="2105"/>
                  </a:moveTo>
                  <a:lnTo>
                    <a:pt x="12626" y="4209"/>
                  </a:lnTo>
                  <a:cubicBezTo>
                    <a:pt x="12626" y="4420"/>
                    <a:pt x="12799" y="4560"/>
                    <a:pt x="12979" y="4560"/>
                  </a:cubicBezTo>
                  <a:cubicBezTo>
                    <a:pt x="13065" y="4560"/>
                    <a:pt x="13153" y="4528"/>
                    <a:pt x="13225" y="4457"/>
                  </a:cubicBezTo>
                  <a:lnTo>
                    <a:pt x="14073" y="3609"/>
                  </a:lnTo>
                  <a:lnTo>
                    <a:pt x="14578" y="3945"/>
                  </a:lnTo>
                  <a:lnTo>
                    <a:pt x="13748" y="5051"/>
                  </a:lnTo>
                  <a:cubicBezTo>
                    <a:pt x="13623" y="5217"/>
                    <a:pt x="13670" y="5455"/>
                    <a:pt x="13849" y="5562"/>
                  </a:cubicBezTo>
                  <a:lnTo>
                    <a:pt x="15432" y="6512"/>
                  </a:lnTo>
                  <a:lnTo>
                    <a:pt x="15432" y="7554"/>
                  </a:lnTo>
                  <a:lnTo>
                    <a:pt x="13347" y="9343"/>
                  </a:lnTo>
                  <a:lnTo>
                    <a:pt x="12627" y="8624"/>
                  </a:lnTo>
                  <a:lnTo>
                    <a:pt x="12627" y="7863"/>
                  </a:lnTo>
                  <a:lnTo>
                    <a:pt x="13576" y="6913"/>
                  </a:lnTo>
                  <a:lnTo>
                    <a:pt x="13081" y="6417"/>
                  </a:lnTo>
                  <a:lnTo>
                    <a:pt x="12132" y="7366"/>
                  </a:lnTo>
                  <a:lnTo>
                    <a:pt x="10522" y="7366"/>
                  </a:lnTo>
                  <a:lnTo>
                    <a:pt x="10522" y="4910"/>
                  </a:lnTo>
                  <a:cubicBezTo>
                    <a:pt x="10522" y="4716"/>
                    <a:pt x="10365" y="4560"/>
                    <a:pt x="10172" y="4560"/>
                  </a:cubicBezTo>
                  <a:lnTo>
                    <a:pt x="9364" y="4560"/>
                  </a:lnTo>
                  <a:lnTo>
                    <a:pt x="10728" y="2105"/>
                  </a:lnTo>
                  <a:close/>
                  <a:moveTo>
                    <a:pt x="3508" y="7716"/>
                  </a:moveTo>
                  <a:lnTo>
                    <a:pt x="3508" y="8944"/>
                  </a:lnTo>
                  <a:cubicBezTo>
                    <a:pt x="3507" y="9622"/>
                    <a:pt x="2958" y="10170"/>
                    <a:pt x="2280" y="10171"/>
                  </a:cubicBezTo>
                  <a:lnTo>
                    <a:pt x="1930" y="10171"/>
                  </a:lnTo>
                  <a:cubicBezTo>
                    <a:pt x="1252" y="10170"/>
                    <a:pt x="703" y="9622"/>
                    <a:pt x="702" y="8944"/>
                  </a:cubicBezTo>
                  <a:lnTo>
                    <a:pt x="702" y="7716"/>
                  </a:lnTo>
                  <a:close/>
                  <a:moveTo>
                    <a:pt x="12231" y="9220"/>
                  </a:moveTo>
                  <a:lnTo>
                    <a:pt x="12794" y="9783"/>
                  </a:lnTo>
                  <a:lnTo>
                    <a:pt x="12051" y="10340"/>
                  </a:lnTo>
                  <a:lnTo>
                    <a:pt x="11676" y="9590"/>
                  </a:lnTo>
                  <a:lnTo>
                    <a:pt x="12231" y="9220"/>
                  </a:lnTo>
                  <a:close/>
                  <a:moveTo>
                    <a:pt x="15881" y="8094"/>
                  </a:moveTo>
                  <a:lnTo>
                    <a:pt x="16729" y="8264"/>
                  </a:lnTo>
                  <a:lnTo>
                    <a:pt x="14108" y="10360"/>
                  </a:lnTo>
                  <a:lnTo>
                    <a:pt x="13792" y="9885"/>
                  </a:lnTo>
                  <a:lnTo>
                    <a:pt x="15881" y="8094"/>
                  </a:lnTo>
                  <a:close/>
                  <a:moveTo>
                    <a:pt x="4147" y="9429"/>
                  </a:moveTo>
                  <a:lnTo>
                    <a:pt x="4722" y="10575"/>
                  </a:lnTo>
                  <a:lnTo>
                    <a:pt x="3265" y="11303"/>
                  </a:lnTo>
                  <a:lnTo>
                    <a:pt x="3009" y="10729"/>
                  </a:lnTo>
                  <a:cubicBezTo>
                    <a:pt x="3572" y="10498"/>
                    <a:pt x="3993" y="10017"/>
                    <a:pt x="4147" y="9429"/>
                  </a:cubicBezTo>
                  <a:close/>
                  <a:moveTo>
                    <a:pt x="13241" y="10324"/>
                  </a:moveTo>
                  <a:lnTo>
                    <a:pt x="13608" y="10872"/>
                  </a:lnTo>
                  <a:lnTo>
                    <a:pt x="13140" y="11575"/>
                  </a:lnTo>
                  <a:lnTo>
                    <a:pt x="12529" y="11575"/>
                  </a:lnTo>
                  <a:lnTo>
                    <a:pt x="12337" y="11002"/>
                  </a:lnTo>
                  <a:lnTo>
                    <a:pt x="13241" y="10324"/>
                  </a:lnTo>
                  <a:close/>
                  <a:moveTo>
                    <a:pt x="12997" y="12276"/>
                  </a:moveTo>
                  <a:lnTo>
                    <a:pt x="13288" y="17220"/>
                  </a:lnTo>
                  <a:lnTo>
                    <a:pt x="12021" y="17392"/>
                  </a:lnTo>
                  <a:lnTo>
                    <a:pt x="12021" y="17392"/>
                  </a:lnTo>
                  <a:lnTo>
                    <a:pt x="12590" y="12276"/>
                  </a:lnTo>
                  <a:close/>
                  <a:moveTo>
                    <a:pt x="11051" y="9909"/>
                  </a:moveTo>
                  <a:lnTo>
                    <a:pt x="11600" y="11007"/>
                  </a:lnTo>
                  <a:lnTo>
                    <a:pt x="11918" y="11962"/>
                  </a:lnTo>
                  <a:lnTo>
                    <a:pt x="11304" y="17490"/>
                  </a:lnTo>
                  <a:lnTo>
                    <a:pt x="9181" y="17780"/>
                  </a:lnTo>
                  <a:lnTo>
                    <a:pt x="9285" y="15796"/>
                  </a:lnTo>
                  <a:cubicBezTo>
                    <a:pt x="9346" y="14634"/>
                    <a:pt x="9588" y="13488"/>
                    <a:pt x="10004" y="12400"/>
                  </a:cubicBezTo>
                  <a:lnTo>
                    <a:pt x="9348" y="12150"/>
                  </a:lnTo>
                  <a:cubicBezTo>
                    <a:pt x="8907" y="13306"/>
                    <a:pt x="8650" y="14523"/>
                    <a:pt x="8585" y="15759"/>
                  </a:cubicBezTo>
                  <a:lnTo>
                    <a:pt x="8474" y="17876"/>
                  </a:lnTo>
                  <a:lnTo>
                    <a:pt x="8451" y="17879"/>
                  </a:lnTo>
                  <a:lnTo>
                    <a:pt x="7590" y="17592"/>
                  </a:lnTo>
                  <a:lnTo>
                    <a:pt x="7361" y="17248"/>
                  </a:lnTo>
                  <a:cubicBezTo>
                    <a:pt x="7048" y="16779"/>
                    <a:pt x="6556" y="16462"/>
                    <a:pt x="6002" y="16368"/>
                  </a:cubicBezTo>
                  <a:cubicBezTo>
                    <a:pt x="5918" y="16354"/>
                    <a:pt x="5833" y="16348"/>
                    <a:pt x="5749" y="16348"/>
                  </a:cubicBezTo>
                  <a:cubicBezTo>
                    <a:pt x="5387" y="16348"/>
                    <a:pt x="5033" y="16475"/>
                    <a:pt x="4753" y="16712"/>
                  </a:cubicBezTo>
                  <a:cubicBezTo>
                    <a:pt x="4745" y="16720"/>
                    <a:pt x="4736" y="16728"/>
                    <a:pt x="4727" y="16736"/>
                  </a:cubicBezTo>
                  <a:lnTo>
                    <a:pt x="2576" y="12432"/>
                  </a:lnTo>
                  <a:lnTo>
                    <a:pt x="5034" y="11202"/>
                  </a:lnTo>
                  <a:lnTo>
                    <a:pt x="7051" y="15237"/>
                  </a:lnTo>
                  <a:lnTo>
                    <a:pt x="7680" y="14924"/>
                  </a:lnTo>
                  <a:lnTo>
                    <a:pt x="7395" y="14358"/>
                  </a:lnTo>
                  <a:lnTo>
                    <a:pt x="8085" y="12464"/>
                  </a:lnTo>
                  <a:cubicBezTo>
                    <a:pt x="8470" y="11403"/>
                    <a:pt x="9299" y="10565"/>
                    <a:pt x="10356" y="10170"/>
                  </a:cubicBezTo>
                  <a:lnTo>
                    <a:pt x="11051" y="9909"/>
                  </a:lnTo>
                  <a:close/>
                  <a:moveTo>
                    <a:pt x="5748" y="17049"/>
                  </a:moveTo>
                  <a:cubicBezTo>
                    <a:pt x="5794" y="17049"/>
                    <a:pt x="5840" y="17052"/>
                    <a:pt x="5886" y="17060"/>
                  </a:cubicBezTo>
                  <a:cubicBezTo>
                    <a:pt x="6251" y="17121"/>
                    <a:pt x="6572" y="17330"/>
                    <a:pt x="6778" y="17637"/>
                  </a:cubicBezTo>
                  <a:lnTo>
                    <a:pt x="7074" y="18081"/>
                  </a:lnTo>
                  <a:cubicBezTo>
                    <a:pt x="7117" y="18146"/>
                    <a:pt x="7181" y="18194"/>
                    <a:pt x="7255" y="18219"/>
                  </a:cubicBezTo>
                  <a:lnTo>
                    <a:pt x="8067" y="18490"/>
                  </a:lnTo>
                  <a:lnTo>
                    <a:pt x="8067" y="20340"/>
                  </a:lnTo>
                  <a:lnTo>
                    <a:pt x="4561" y="20022"/>
                  </a:lnTo>
                  <a:lnTo>
                    <a:pt x="4561" y="18238"/>
                  </a:lnTo>
                  <a:lnTo>
                    <a:pt x="5607" y="18238"/>
                  </a:lnTo>
                  <a:lnTo>
                    <a:pt x="5607" y="17536"/>
                  </a:lnTo>
                  <a:lnTo>
                    <a:pt x="4988" y="17536"/>
                  </a:lnTo>
                  <a:cubicBezTo>
                    <a:pt x="5126" y="17235"/>
                    <a:pt x="5426" y="17049"/>
                    <a:pt x="5748" y="17049"/>
                  </a:cubicBezTo>
                  <a:close/>
                  <a:moveTo>
                    <a:pt x="17576" y="8484"/>
                  </a:moveTo>
                  <a:cubicBezTo>
                    <a:pt x="19748" y="9693"/>
                    <a:pt x="20827" y="12222"/>
                    <a:pt x="20192" y="14627"/>
                  </a:cubicBezTo>
                  <a:lnTo>
                    <a:pt x="20194" y="14627"/>
                  </a:lnTo>
                  <a:lnTo>
                    <a:pt x="18669" y="20341"/>
                  </a:lnTo>
                  <a:lnTo>
                    <a:pt x="8768" y="20341"/>
                  </a:lnTo>
                  <a:lnTo>
                    <a:pt x="8768" y="18543"/>
                  </a:lnTo>
                  <a:lnTo>
                    <a:pt x="16181" y="17533"/>
                  </a:lnTo>
                  <a:cubicBezTo>
                    <a:pt x="16329" y="17512"/>
                    <a:pt x="16447" y="17401"/>
                    <a:pt x="16477" y="17254"/>
                  </a:cubicBezTo>
                  <a:lnTo>
                    <a:pt x="17529" y="11994"/>
                  </a:lnTo>
                  <a:lnTo>
                    <a:pt x="16842" y="11855"/>
                  </a:lnTo>
                  <a:lnTo>
                    <a:pt x="15838" y="16871"/>
                  </a:lnTo>
                  <a:lnTo>
                    <a:pt x="13985" y="17125"/>
                  </a:lnTo>
                  <a:lnTo>
                    <a:pt x="13684" y="12022"/>
                  </a:lnTo>
                  <a:lnTo>
                    <a:pt x="14290" y="11113"/>
                  </a:lnTo>
                  <a:lnTo>
                    <a:pt x="17576" y="8484"/>
                  </a:lnTo>
                  <a:close/>
                  <a:moveTo>
                    <a:pt x="10522" y="0"/>
                  </a:moveTo>
                  <a:cubicBezTo>
                    <a:pt x="10044" y="0"/>
                    <a:pt x="9626" y="322"/>
                    <a:pt x="9505" y="784"/>
                  </a:cubicBezTo>
                  <a:cubicBezTo>
                    <a:pt x="9382" y="1246"/>
                    <a:pt x="9587" y="1732"/>
                    <a:pt x="10003" y="1967"/>
                  </a:cubicBezTo>
                  <a:lnTo>
                    <a:pt x="8461" y="4741"/>
                  </a:lnTo>
                  <a:cubicBezTo>
                    <a:pt x="8331" y="4975"/>
                    <a:pt x="8501" y="5261"/>
                    <a:pt x="8768" y="5261"/>
                  </a:cubicBezTo>
                  <a:lnTo>
                    <a:pt x="9821" y="5261"/>
                  </a:lnTo>
                  <a:lnTo>
                    <a:pt x="9821" y="7717"/>
                  </a:lnTo>
                  <a:cubicBezTo>
                    <a:pt x="9821" y="7911"/>
                    <a:pt x="9978" y="8067"/>
                    <a:pt x="10172" y="8068"/>
                  </a:cubicBezTo>
                  <a:lnTo>
                    <a:pt x="11925" y="8068"/>
                  </a:lnTo>
                  <a:lnTo>
                    <a:pt x="11925" y="8581"/>
                  </a:lnTo>
                  <a:lnTo>
                    <a:pt x="11062" y="9157"/>
                  </a:lnTo>
                  <a:lnTo>
                    <a:pt x="10109" y="9514"/>
                  </a:lnTo>
                  <a:cubicBezTo>
                    <a:pt x="8861" y="9981"/>
                    <a:pt x="7881" y="10971"/>
                    <a:pt x="7426" y="12224"/>
                  </a:cubicBezTo>
                  <a:lnTo>
                    <a:pt x="6965" y="13495"/>
                  </a:lnTo>
                  <a:lnTo>
                    <a:pt x="4209" y="7985"/>
                  </a:lnTo>
                  <a:lnTo>
                    <a:pt x="4209" y="7366"/>
                  </a:lnTo>
                  <a:cubicBezTo>
                    <a:pt x="4209" y="7172"/>
                    <a:pt x="4052" y="7015"/>
                    <a:pt x="3858" y="7015"/>
                  </a:cubicBezTo>
                  <a:lnTo>
                    <a:pt x="3858" y="6489"/>
                  </a:lnTo>
                  <a:cubicBezTo>
                    <a:pt x="3860" y="6392"/>
                    <a:pt x="3937" y="6314"/>
                    <a:pt x="4033" y="6314"/>
                  </a:cubicBezTo>
                  <a:lnTo>
                    <a:pt x="4384" y="6314"/>
                  </a:lnTo>
                  <a:cubicBezTo>
                    <a:pt x="4481" y="6314"/>
                    <a:pt x="4559" y="6392"/>
                    <a:pt x="4559" y="6489"/>
                  </a:cubicBezTo>
                  <a:cubicBezTo>
                    <a:pt x="4561" y="6972"/>
                    <a:pt x="4953" y="7365"/>
                    <a:pt x="5437" y="7366"/>
                  </a:cubicBezTo>
                  <a:lnTo>
                    <a:pt x="6664" y="7366"/>
                  </a:lnTo>
                  <a:lnTo>
                    <a:pt x="6664" y="6665"/>
                  </a:lnTo>
                  <a:lnTo>
                    <a:pt x="5437" y="6665"/>
                  </a:lnTo>
                  <a:cubicBezTo>
                    <a:pt x="5340" y="6664"/>
                    <a:pt x="5262" y="6585"/>
                    <a:pt x="5262" y="6489"/>
                  </a:cubicBezTo>
                  <a:cubicBezTo>
                    <a:pt x="5261" y="6005"/>
                    <a:pt x="4868" y="5613"/>
                    <a:pt x="4384" y="5613"/>
                  </a:cubicBezTo>
                  <a:lnTo>
                    <a:pt x="4033" y="5613"/>
                  </a:lnTo>
                  <a:cubicBezTo>
                    <a:pt x="3550" y="5613"/>
                    <a:pt x="3157" y="6005"/>
                    <a:pt x="3157" y="6489"/>
                  </a:cubicBezTo>
                  <a:lnTo>
                    <a:pt x="3157" y="7015"/>
                  </a:lnTo>
                  <a:lnTo>
                    <a:pt x="2456" y="7015"/>
                  </a:lnTo>
                  <a:lnTo>
                    <a:pt x="2456" y="6139"/>
                  </a:lnTo>
                  <a:cubicBezTo>
                    <a:pt x="2456" y="5460"/>
                    <a:pt x="3006" y="4911"/>
                    <a:pt x="3683" y="4910"/>
                  </a:cubicBezTo>
                  <a:cubicBezTo>
                    <a:pt x="4167" y="4910"/>
                    <a:pt x="4559" y="4518"/>
                    <a:pt x="4559" y="4034"/>
                  </a:cubicBezTo>
                  <a:cubicBezTo>
                    <a:pt x="4561" y="3937"/>
                    <a:pt x="4639" y="3858"/>
                    <a:pt x="4736" y="3858"/>
                  </a:cubicBezTo>
                  <a:lnTo>
                    <a:pt x="5963" y="3858"/>
                  </a:lnTo>
                  <a:lnTo>
                    <a:pt x="5963" y="3157"/>
                  </a:lnTo>
                  <a:lnTo>
                    <a:pt x="4736" y="3157"/>
                  </a:lnTo>
                  <a:cubicBezTo>
                    <a:pt x="4252" y="3157"/>
                    <a:pt x="3858" y="3550"/>
                    <a:pt x="3858" y="4034"/>
                  </a:cubicBezTo>
                  <a:cubicBezTo>
                    <a:pt x="3858" y="4130"/>
                    <a:pt x="3780" y="4209"/>
                    <a:pt x="3683" y="4209"/>
                  </a:cubicBezTo>
                  <a:cubicBezTo>
                    <a:pt x="2618" y="4210"/>
                    <a:pt x="1755" y="5073"/>
                    <a:pt x="1754" y="6139"/>
                  </a:cubicBezTo>
                  <a:lnTo>
                    <a:pt x="1754" y="7015"/>
                  </a:lnTo>
                  <a:lnTo>
                    <a:pt x="1053" y="7015"/>
                  </a:lnTo>
                  <a:lnTo>
                    <a:pt x="1053" y="4735"/>
                  </a:lnTo>
                  <a:cubicBezTo>
                    <a:pt x="1053" y="4445"/>
                    <a:pt x="1289" y="4209"/>
                    <a:pt x="1579" y="4209"/>
                  </a:cubicBezTo>
                  <a:cubicBezTo>
                    <a:pt x="2257" y="4209"/>
                    <a:pt x="2806" y="3660"/>
                    <a:pt x="2807" y="2982"/>
                  </a:cubicBezTo>
                  <a:cubicBezTo>
                    <a:pt x="2807" y="2691"/>
                    <a:pt x="3042" y="2456"/>
                    <a:pt x="3333" y="2456"/>
                  </a:cubicBezTo>
                  <a:lnTo>
                    <a:pt x="6665" y="2456"/>
                  </a:lnTo>
                  <a:lnTo>
                    <a:pt x="6665" y="1755"/>
                  </a:lnTo>
                  <a:lnTo>
                    <a:pt x="3333" y="1755"/>
                  </a:lnTo>
                  <a:cubicBezTo>
                    <a:pt x="2655" y="1755"/>
                    <a:pt x="2106" y="2304"/>
                    <a:pt x="2105" y="2982"/>
                  </a:cubicBezTo>
                  <a:cubicBezTo>
                    <a:pt x="2105" y="3272"/>
                    <a:pt x="1870" y="3508"/>
                    <a:pt x="1579" y="3508"/>
                  </a:cubicBezTo>
                  <a:cubicBezTo>
                    <a:pt x="901" y="3508"/>
                    <a:pt x="352" y="4058"/>
                    <a:pt x="352" y="4735"/>
                  </a:cubicBezTo>
                  <a:lnTo>
                    <a:pt x="352" y="7015"/>
                  </a:lnTo>
                  <a:cubicBezTo>
                    <a:pt x="158" y="7015"/>
                    <a:pt x="1" y="7172"/>
                    <a:pt x="1" y="7366"/>
                  </a:cubicBezTo>
                  <a:lnTo>
                    <a:pt x="1" y="8944"/>
                  </a:lnTo>
                  <a:cubicBezTo>
                    <a:pt x="2" y="10008"/>
                    <a:pt x="865" y="10871"/>
                    <a:pt x="1930" y="10872"/>
                  </a:cubicBezTo>
                  <a:lnTo>
                    <a:pt x="2306" y="10872"/>
                  </a:lnTo>
                  <a:lnTo>
                    <a:pt x="2637" y="11618"/>
                  </a:lnTo>
                  <a:lnTo>
                    <a:pt x="1948" y="11962"/>
                  </a:lnTo>
                  <a:cubicBezTo>
                    <a:pt x="1775" y="12049"/>
                    <a:pt x="1705" y="12259"/>
                    <a:pt x="1792" y="12433"/>
                  </a:cubicBezTo>
                  <a:lnTo>
                    <a:pt x="4283" y="17417"/>
                  </a:lnTo>
                  <a:cubicBezTo>
                    <a:pt x="4271" y="17456"/>
                    <a:pt x="4259" y="17496"/>
                    <a:pt x="4249" y="17537"/>
                  </a:cubicBezTo>
                  <a:lnTo>
                    <a:pt x="4209" y="17537"/>
                  </a:lnTo>
                  <a:cubicBezTo>
                    <a:pt x="4016" y="17537"/>
                    <a:pt x="3858" y="17694"/>
                    <a:pt x="3858" y="17888"/>
                  </a:cubicBezTo>
                  <a:lnTo>
                    <a:pt x="3858" y="20342"/>
                  </a:lnTo>
                  <a:cubicBezTo>
                    <a:pt x="3858" y="20523"/>
                    <a:pt x="3997" y="20675"/>
                    <a:pt x="4178" y="20691"/>
                  </a:cubicBezTo>
                  <a:lnTo>
                    <a:pt x="8036" y="21042"/>
                  </a:lnTo>
                  <a:cubicBezTo>
                    <a:pt x="8046" y="21043"/>
                    <a:pt x="8057" y="21043"/>
                    <a:pt x="8067" y="21043"/>
                  </a:cubicBezTo>
                  <a:lnTo>
                    <a:pt x="18939" y="21043"/>
                  </a:lnTo>
                  <a:cubicBezTo>
                    <a:pt x="19098" y="21043"/>
                    <a:pt x="19238" y="20937"/>
                    <a:pt x="19279" y="20784"/>
                  </a:cubicBezTo>
                  <a:lnTo>
                    <a:pt x="20871" y="14809"/>
                  </a:lnTo>
                  <a:cubicBezTo>
                    <a:pt x="21233" y="13447"/>
                    <a:pt x="21115" y="12001"/>
                    <a:pt x="20538" y="10716"/>
                  </a:cubicBezTo>
                  <a:lnTo>
                    <a:pt x="20538" y="10715"/>
                  </a:lnTo>
                  <a:cubicBezTo>
                    <a:pt x="19958" y="9430"/>
                    <a:pt x="18953" y="8385"/>
                    <a:pt x="17693" y="7753"/>
                  </a:cubicBezTo>
                  <a:cubicBezTo>
                    <a:pt x="17665" y="7739"/>
                    <a:pt x="17636" y="7729"/>
                    <a:pt x="17605" y="7723"/>
                  </a:cubicBezTo>
                  <a:lnTo>
                    <a:pt x="16134" y="7429"/>
                  </a:lnTo>
                  <a:lnTo>
                    <a:pt x="16134" y="6344"/>
                  </a:lnTo>
                  <a:lnTo>
                    <a:pt x="16853" y="2264"/>
                  </a:lnTo>
                  <a:cubicBezTo>
                    <a:pt x="17062" y="1083"/>
                    <a:pt x="16153" y="0"/>
                    <a:pt x="14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201;p33">
            <a:extLst>
              <a:ext uri="{FF2B5EF4-FFF2-40B4-BE49-F238E27FC236}">
                <a16:creationId xmlns:a16="http://schemas.microsoft.com/office/drawing/2014/main" id="{35AB89C8-6FF5-4A15-B17B-C4091296B607}"/>
              </a:ext>
            </a:extLst>
          </p:cNvPr>
          <p:cNvSpPr txBox="1">
            <a:spLocks/>
          </p:cNvSpPr>
          <p:nvPr/>
        </p:nvSpPr>
        <p:spPr>
          <a:xfrm>
            <a:off x="956953" y="448900"/>
            <a:ext cx="23059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Font typeface="Rochester"/>
              <a:buNone/>
              <a:defRPr sz="7200" b="1" i="0" u="none" strike="noStrike" cap="none">
                <a:solidFill>
                  <a:schemeClr val="accent2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800" dirty="0">
                <a:solidFill>
                  <a:srgbClr val="316321"/>
                </a:solidFill>
              </a:rPr>
              <a:t>Contextualização</a:t>
            </a:r>
          </a:p>
        </p:txBody>
      </p:sp>
      <p:sp>
        <p:nvSpPr>
          <p:cNvPr id="55" name="Google Shape;202;p33">
            <a:extLst>
              <a:ext uri="{FF2B5EF4-FFF2-40B4-BE49-F238E27FC236}">
                <a16:creationId xmlns:a16="http://schemas.microsoft.com/office/drawing/2014/main" id="{F798BA4A-BBCE-483B-ADA5-68AE516DC79C}"/>
              </a:ext>
            </a:extLst>
          </p:cNvPr>
          <p:cNvSpPr txBox="1">
            <a:spLocks/>
          </p:cNvSpPr>
          <p:nvPr/>
        </p:nvSpPr>
        <p:spPr>
          <a:xfrm>
            <a:off x="851753" y="1357023"/>
            <a:ext cx="7436022" cy="299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425450" indent="-285750" algn="l">
              <a:buFont typeface="Arial" pitchFamily="34" charset="0"/>
              <a:buChar char="•"/>
            </a:pPr>
            <a:r>
              <a:rPr lang="pt-BR" sz="1800" dirty="0"/>
              <a:t>Agricultura no Brasil</a:t>
            </a:r>
          </a:p>
          <a:p>
            <a:pPr marL="425450" indent="-285750" algn="l">
              <a:buFont typeface="Arial" pitchFamily="34" charset="0"/>
              <a:buChar char="•"/>
            </a:pPr>
            <a:r>
              <a:rPr lang="pt-BR" sz="1800" dirty="0"/>
              <a:t>Porque escolhemos a cafeicultura?</a:t>
            </a:r>
          </a:p>
          <a:p>
            <a:pPr marL="0" indent="0" algn="l">
              <a:spcAft>
                <a:spcPts val="1600"/>
              </a:spcAft>
            </a:pPr>
            <a:endParaRPr lang="pt-BR" dirty="0"/>
          </a:p>
        </p:txBody>
      </p:sp>
      <p:sp>
        <p:nvSpPr>
          <p:cNvPr id="28" name="Google Shape;209;p34">
            <a:extLst>
              <a:ext uri="{FF2B5EF4-FFF2-40B4-BE49-F238E27FC236}">
                <a16:creationId xmlns:a16="http://schemas.microsoft.com/office/drawing/2014/main" id="{90711E0B-F669-4D5A-88D2-A23FF54D91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56953" y="2360595"/>
            <a:ext cx="2297050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316321"/>
                </a:solidFill>
              </a:rPr>
              <a:t>Justificativa</a:t>
            </a:r>
            <a:endParaRPr sz="2800" dirty="0">
              <a:solidFill>
                <a:srgbClr val="316321"/>
              </a:solidFill>
            </a:endParaRPr>
          </a:p>
        </p:txBody>
      </p:sp>
      <p:sp>
        <p:nvSpPr>
          <p:cNvPr id="29" name="Google Shape;211;p34">
            <a:extLst>
              <a:ext uri="{FF2B5EF4-FFF2-40B4-BE49-F238E27FC236}">
                <a16:creationId xmlns:a16="http://schemas.microsoft.com/office/drawing/2014/main" id="{9E857DC4-1633-403B-A20C-AE32BA1D1C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1753" y="3298083"/>
            <a:ext cx="8160033" cy="743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Como podemos resolver o problema?</a:t>
            </a:r>
          </a:p>
          <a:p>
            <a:pPr marL="114300" indent="0" algn="l"/>
            <a:endParaRPr lang="pt-BR" sz="1800" dirty="0"/>
          </a:p>
        </p:txBody>
      </p:sp>
      <p:grpSp>
        <p:nvGrpSpPr>
          <p:cNvPr id="30" name="Google Shape;329;p42">
            <a:extLst>
              <a:ext uri="{FF2B5EF4-FFF2-40B4-BE49-F238E27FC236}">
                <a16:creationId xmlns:a16="http://schemas.microsoft.com/office/drawing/2014/main" id="{BF770F83-06C9-4C14-826B-F71D08677A4D}"/>
              </a:ext>
            </a:extLst>
          </p:cNvPr>
          <p:cNvGrpSpPr/>
          <p:nvPr/>
        </p:nvGrpSpPr>
        <p:grpSpPr>
          <a:xfrm>
            <a:off x="360425" y="2398577"/>
            <a:ext cx="403350" cy="526100"/>
            <a:chOff x="6737825" y="2065475"/>
            <a:chExt cx="403350" cy="526100"/>
          </a:xfrm>
        </p:grpSpPr>
        <p:sp>
          <p:nvSpPr>
            <p:cNvPr id="31" name="Google Shape;330;p42">
              <a:extLst>
                <a:ext uri="{FF2B5EF4-FFF2-40B4-BE49-F238E27FC236}">
                  <a16:creationId xmlns:a16="http://schemas.microsoft.com/office/drawing/2014/main" id="{E171AC40-5B55-40C8-AF86-5577798DEA6B}"/>
                </a:ext>
              </a:extLst>
            </p:cNvPr>
            <p:cNvSpPr/>
            <p:nvPr/>
          </p:nvSpPr>
          <p:spPr>
            <a:xfrm>
              <a:off x="6746600" y="2118075"/>
              <a:ext cx="385800" cy="43875"/>
            </a:xfrm>
            <a:custGeom>
              <a:avLst/>
              <a:gdLst/>
              <a:ahLst/>
              <a:cxnLst/>
              <a:rect l="l" t="t" r="r" b="b"/>
              <a:pathLst>
                <a:path w="15432" h="1755" extrusionOk="0">
                  <a:moveTo>
                    <a:pt x="0" y="1"/>
                  </a:moveTo>
                  <a:lnTo>
                    <a:pt x="0" y="1754"/>
                  </a:lnTo>
                  <a:lnTo>
                    <a:pt x="15431" y="1754"/>
                  </a:lnTo>
                  <a:lnTo>
                    <a:pt x="15431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31;p42">
              <a:extLst>
                <a:ext uri="{FF2B5EF4-FFF2-40B4-BE49-F238E27FC236}">
                  <a16:creationId xmlns:a16="http://schemas.microsoft.com/office/drawing/2014/main" id="{B394BDE2-4451-4DEF-A455-9DE7F3E64E33}"/>
                </a:ext>
              </a:extLst>
            </p:cNvPr>
            <p:cNvSpPr/>
            <p:nvPr/>
          </p:nvSpPr>
          <p:spPr>
            <a:xfrm>
              <a:off x="6772900" y="2074250"/>
              <a:ext cx="333200" cy="44450"/>
            </a:xfrm>
            <a:custGeom>
              <a:avLst/>
              <a:gdLst/>
              <a:ahLst/>
              <a:cxnLst/>
              <a:rect l="l" t="t" r="r" b="b"/>
              <a:pathLst>
                <a:path w="13328" h="1778" extrusionOk="0">
                  <a:moveTo>
                    <a:pt x="1" y="0"/>
                  </a:moveTo>
                  <a:lnTo>
                    <a:pt x="1" y="1777"/>
                  </a:lnTo>
                  <a:lnTo>
                    <a:pt x="13327" y="1777"/>
                  </a:lnTo>
                  <a:lnTo>
                    <a:pt x="13327" y="0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2;p42">
              <a:extLst>
                <a:ext uri="{FF2B5EF4-FFF2-40B4-BE49-F238E27FC236}">
                  <a16:creationId xmlns:a16="http://schemas.microsoft.com/office/drawing/2014/main" id="{389C663A-5C96-4E0D-AA2C-923EA141E2FE}"/>
                </a:ext>
              </a:extLst>
            </p:cNvPr>
            <p:cNvSpPr/>
            <p:nvPr/>
          </p:nvSpPr>
          <p:spPr>
            <a:xfrm>
              <a:off x="6781675" y="2161925"/>
              <a:ext cx="315675" cy="420875"/>
            </a:xfrm>
            <a:custGeom>
              <a:avLst/>
              <a:gdLst/>
              <a:ahLst/>
              <a:cxnLst/>
              <a:rect l="l" t="t" r="r" b="b"/>
              <a:pathLst>
                <a:path w="12627" h="16835" extrusionOk="0">
                  <a:moveTo>
                    <a:pt x="1" y="0"/>
                  </a:moveTo>
                  <a:lnTo>
                    <a:pt x="1754" y="16834"/>
                  </a:lnTo>
                  <a:lnTo>
                    <a:pt x="10873" y="16834"/>
                  </a:lnTo>
                  <a:lnTo>
                    <a:pt x="126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3;p42">
              <a:extLst>
                <a:ext uri="{FF2B5EF4-FFF2-40B4-BE49-F238E27FC236}">
                  <a16:creationId xmlns:a16="http://schemas.microsoft.com/office/drawing/2014/main" id="{7B83C94E-5C1E-4ABC-9490-C0918B1775EC}"/>
                </a:ext>
              </a:extLst>
            </p:cNvPr>
            <p:cNvSpPr/>
            <p:nvPr/>
          </p:nvSpPr>
          <p:spPr>
            <a:xfrm>
              <a:off x="6789875" y="2240650"/>
              <a:ext cx="263625" cy="263225"/>
            </a:xfrm>
            <a:custGeom>
              <a:avLst/>
              <a:gdLst/>
              <a:ahLst/>
              <a:cxnLst/>
              <a:rect l="l" t="t" r="r" b="b"/>
              <a:pathLst>
                <a:path w="10545" h="10529" extrusionOk="0">
                  <a:moveTo>
                    <a:pt x="0" y="1"/>
                  </a:moveTo>
                  <a:lnTo>
                    <a:pt x="867" y="8321"/>
                  </a:lnTo>
                  <a:lnTo>
                    <a:pt x="7738" y="10529"/>
                  </a:lnTo>
                  <a:lnTo>
                    <a:pt x="8758" y="7982"/>
                  </a:lnTo>
                  <a:lnTo>
                    <a:pt x="10545" y="3516"/>
                  </a:lnTo>
                  <a:lnTo>
                    <a:pt x="3179" y="10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4;p42">
              <a:extLst>
                <a:ext uri="{FF2B5EF4-FFF2-40B4-BE49-F238E27FC236}">
                  <a16:creationId xmlns:a16="http://schemas.microsoft.com/office/drawing/2014/main" id="{421493C2-7DFE-43AC-82B8-8846EA1770EF}"/>
                </a:ext>
              </a:extLst>
            </p:cNvPr>
            <p:cNvSpPr/>
            <p:nvPr/>
          </p:nvSpPr>
          <p:spPr>
            <a:xfrm>
              <a:off x="6869350" y="2233725"/>
              <a:ext cx="220500" cy="217550"/>
            </a:xfrm>
            <a:custGeom>
              <a:avLst/>
              <a:gdLst/>
              <a:ahLst/>
              <a:cxnLst/>
              <a:rect l="l" t="t" r="r" b="b"/>
              <a:pathLst>
                <a:path w="8820" h="8702" extrusionOk="0">
                  <a:moveTo>
                    <a:pt x="8820" y="1"/>
                  </a:moveTo>
                  <a:lnTo>
                    <a:pt x="7395" y="217"/>
                  </a:lnTo>
                  <a:lnTo>
                    <a:pt x="5692" y="475"/>
                  </a:lnTo>
                  <a:lnTo>
                    <a:pt x="0" y="1337"/>
                  </a:lnTo>
                  <a:lnTo>
                    <a:pt x="2806" y="8701"/>
                  </a:lnTo>
                  <a:lnTo>
                    <a:pt x="5579" y="8259"/>
                  </a:lnTo>
                  <a:lnTo>
                    <a:pt x="6573" y="8099"/>
                  </a:lnTo>
                  <a:lnTo>
                    <a:pt x="8000" y="7871"/>
                  </a:lnTo>
                  <a:lnTo>
                    <a:pt x="8410" y="3936"/>
                  </a:lnTo>
                  <a:lnTo>
                    <a:pt x="8820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5;p42">
              <a:extLst>
                <a:ext uri="{FF2B5EF4-FFF2-40B4-BE49-F238E27FC236}">
                  <a16:creationId xmlns:a16="http://schemas.microsoft.com/office/drawing/2014/main" id="{9FD2790E-01BB-445E-806E-C915ED6DD6A1}"/>
                </a:ext>
              </a:extLst>
            </p:cNvPr>
            <p:cNvSpPr/>
            <p:nvPr/>
          </p:nvSpPr>
          <p:spPr>
            <a:xfrm>
              <a:off x="6737825" y="2065475"/>
              <a:ext cx="403350" cy="526100"/>
            </a:xfrm>
            <a:custGeom>
              <a:avLst/>
              <a:gdLst/>
              <a:ahLst/>
              <a:cxnLst/>
              <a:rect l="l" t="t" r="r" b="b"/>
              <a:pathLst>
                <a:path w="16134" h="21044" extrusionOk="0">
                  <a:moveTo>
                    <a:pt x="14380" y="703"/>
                  </a:moveTo>
                  <a:lnTo>
                    <a:pt x="14380" y="1755"/>
                  </a:lnTo>
                  <a:lnTo>
                    <a:pt x="1755" y="1755"/>
                  </a:lnTo>
                  <a:lnTo>
                    <a:pt x="1755" y="703"/>
                  </a:lnTo>
                  <a:close/>
                  <a:moveTo>
                    <a:pt x="15432" y="2456"/>
                  </a:moveTo>
                  <a:lnTo>
                    <a:pt x="15432" y="3508"/>
                  </a:lnTo>
                  <a:lnTo>
                    <a:pt x="703" y="3508"/>
                  </a:lnTo>
                  <a:lnTo>
                    <a:pt x="703" y="2456"/>
                  </a:lnTo>
                  <a:close/>
                  <a:moveTo>
                    <a:pt x="13991" y="4210"/>
                  </a:moveTo>
                  <a:lnTo>
                    <a:pt x="13760" y="6425"/>
                  </a:lnTo>
                  <a:lnTo>
                    <a:pt x="5292" y="7709"/>
                  </a:lnTo>
                  <a:lnTo>
                    <a:pt x="2408" y="6747"/>
                  </a:lnTo>
                  <a:lnTo>
                    <a:pt x="2143" y="4210"/>
                  </a:lnTo>
                  <a:close/>
                  <a:moveTo>
                    <a:pt x="13685" y="7145"/>
                  </a:moveTo>
                  <a:lnTo>
                    <a:pt x="12940" y="14297"/>
                  </a:lnTo>
                  <a:lnTo>
                    <a:pt x="8294" y="15040"/>
                  </a:lnTo>
                  <a:lnTo>
                    <a:pt x="5744" y="8349"/>
                  </a:lnTo>
                  <a:lnTo>
                    <a:pt x="13685" y="7145"/>
                  </a:lnTo>
                  <a:close/>
                  <a:moveTo>
                    <a:pt x="2488" y="7512"/>
                  </a:moveTo>
                  <a:lnTo>
                    <a:pt x="4994" y="8348"/>
                  </a:lnTo>
                  <a:lnTo>
                    <a:pt x="7739" y="15557"/>
                  </a:lnTo>
                  <a:cubicBezTo>
                    <a:pt x="7792" y="15694"/>
                    <a:pt x="7923" y="15782"/>
                    <a:pt x="8066" y="15782"/>
                  </a:cubicBezTo>
                  <a:cubicBezTo>
                    <a:pt x="8085" y="15782"/>
                    <a:pt x="8104" y="15781"/>
                    <a:pt x="8123" y="15778"/>
                  </a:cubicBezTo>
                  <a:lnTo>
                    <a:pt x="10284" y="15433"/>
                  </a:lnTo>
                  <a:lnTo>
                    <a:pt x="10284" y="15433"/>
                  </a:lnTo>
                  <a:lnTo>
                    <a:pt x="9617" y="17102"/>
                  </a:lnTo>
                  <a:lnTo>
                    <a:pt x="3274" y="15064"/>
                  </a:lnTo>
                  <a:lnTo>
                    <a:pt x="2488" y="7512"/>
                  </a:lnTo>
                  <a:close/>
                  <a:moveTo>
                    <a:pt x="12865" y="15019"/>
                  </a:moveTo>
                  <a:lnTo>
                    <a:pt x="12310" y="20341"/>
                  </a:lnTo>
                  <a:lnTo>
                    <a:pt x="3824" y="20341"/>
                  </a:lnTo>
                  <a:lnTo>
                    <a:pt x="3354" y="15825"/>
                  </a:lnTo>
                  <a:lnTo>
                    <a:pt x="3354" y="15825"/>
                  </a:lnTo>
                  <a:lnTo>
                    <a:pt x="9713" y="17869"/>
                  </a:lnTo>
                  <a:cubicBezTo>
                    <a:pt x="9749" y="17881"/>
                    <a:pt x="9785" y="17886"/>
                    <a:pt x="9821" y="17886"/>
                  </a:cubicBezTo>
                  <a:cubicBezTo>
                    <a:pt x="9961" y="17886"/>
                    <a:pt x="10092" y="17802"/>
                    <a:pt x="10147" y="17666"/>
                  </a:cubicBezTo>
                  <a:lnTo>
                    <a:pt x="11092" y="15302"/>
                  </a:lnTo>
                  <a:lnTo>
                    <a:pt x="12865" y="15019"/>
                  </a:lnTo>
                  <a:close/>
                  <a:moveTo>
                    <a:pt x="1404" y="0"/>
                  </a:moveTo>
                  <a:cubicBezTo>
                    <a:pt x="1210" y="0"/>
                    <a:pt x="1053" y="158"/>
                    <a:pt x="1053" y="351"/>
                  </a:cubicBezTo>
                  <a:lnTo>
                    <a:pt x="1053" y="1755"/>
                  </a:lnTo>
                  <a:lnTo>
                    <a:pt x="351" y="1755"/>
                  </a:lnTo>
                  <a:cubicBezTo>
                    <a:pt x="351" y="1755"/>
                    <a:pt x="350" y="1755"/>
                    <a:pt x="349" y="1755"/>
                  </a:cubicBezTo>
                  <a:cubicBezTo>
                    <a:pt x="156" y="1755"/>
                    <a:pt x="0" y="1912"/>
                    <a:pt x="0" y="2105"/>
                  </a:cubicBezTo>
                  <a:lnTo>
                    <a:pt x="0" y="3858"/>
                  </a:lnTo>
                  <a:cubicBezTo>
                    <a:pt x="0" y="4052"/>
                    <a:pt x="158" y="4209"/>
                    <a:pt x="351" y="4209"/>
                  </a:cubicBezTo>
                  <a:lnTo>
                    <a:pt x="1438" y="4209"/>
                  </a:lnTo>
                  <a:lnTo>
                    <a:pt x="3158" y="20729"/>
                  </a:lnTo>
                  <a:cubicBezTo>
                    <a:pt x="3177" y="20907"/>
                    <a:pt x="3328" y="21044"/>
                    <a:pt x="3508" y="21044"/>
                  </a:cubicBezTo>
                  <a:lnTo>
                    <a:pt x="12627" y="21044"/>
                  </a:lnTo>
                  <a:cubicBezTo>
                    <a:pt x="12805" y="21044"/>
                    <a:pt x="12957" y="20907"/>
                    <a:pt x="12976" y="20729"/>
                  </a:cubicBezTo>
                  <a:lnTo>
                    <a:pt x="14696" y="4209"/>
                  </a:lnTo>
                  <a:lnTo>
                    <a:pt x="15782" y="4209"/>
                  </a:lnTo>
                  <a:cubicBezTo>
                    <a:pt x="15976" y="4208"/>
                    <a:pt x="16134" y="4052"/>
                    <a:pt x="16134" y="3858"/>
                  </a:cubicBezTo>
                  <a:lnTo>
                    <a:pt x="16134" y="2105"/>
                  </a:lnTo>
                  <a:cubicBezTo>
                    <a:pt x="16134" y="1912"/>
                    <a:pt x="15977" y="1755"/>
                    <a:pt x="15785" y="1755"/>
                  </a:cubicBezTo>
                  <a:cubicBezTo>
                    <a:pt x="15784" y="1755"/>
                    <a:pt x="15783" y="1755"/>
                    <a:pt x="15782" y="1755"/>
                  </a:cubicBezTo>
                  <a:lnTo>
                    <a:pt x="15081" y="1755"/>
                  </a:lnTo>
                  <a:lnTo>
                    <a:pt x="15081" y="351"/>
                  </a:lnTo>
                  <a:cubicBezTo>
                    <a:pt x="15081" y="158"/>
                    <a:pt x="14924" y="0"/>
                    <a:pt x="14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4C30372-8683-4D25-B07C-F0809F415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15" t="38953" r="35763" b="29873"/>
          <a:stretch/>
        </p:blipFill>
        <p:spPr>
          <a:xfrm>
            <a:off x="7617241" y="3981661"/>
            <a:ext cx="1341068" cy="104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5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6EF91EE-4F41-4860-BCD9-C46A03F710F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Google Shape;294;p42">
            <a:extLst>
              <a:ext uri="{FF2B5EF4-FFF2-40B4-BE49-F238E27FC236}">
                <a16:creationId xmlns:a16="http://schemas.microsoft.com/office/drawing/2014/main" id="{8456F964-8CBF-4869-B8B3-0F69DBF5E0BB}"/>
              </a:ext>
            </a:extLst>
          </p:cNvPr>
          <p:cNvSpPr txBox="1">
            <a:spLocks/>
          </p:cNvSpPr>
          <p:nvPr/>
        </p:nvSpPr>
        <p:spPr>
          <a:xfrm>
            <a:off x="158092" y="202370"/>
            <a:ext cx="41751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Font typeface="Rochester"/>
              <a:buNone/>
              <a:defRPr sz="7200" b="1" i="0" u="none" strike="noStrike" cap="none">
                <a:solidFill>
                  <a:schemeClr val="accent2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800" dirty="0">
                <a:solidFill>
                  <a:srgbClr val="316321"/>
                </a:solidFill>
              </a:rPr>
              <a:t>High </a:t>
            </a:r>
            <a:r>
              <a:rPr lang="pt-BR" sz="2800" dirty="0" err="1">
                <a:solidFill>
                  <a:srgbClr val="316321"/>
                </a:solidFill>
              </a:rPr>
              <a:t>Level</a:t>
            </a:r>
            <a:r>
              <a:rPr lang="pt-BR" sz="2800" dirty="0">
                <a:solidFill>
                  <a:srgbClr val="316321"/>
                </a:solidFill>
              </a:rPr>
              <a:t> Design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66941F5-5FDC-4F26-886C-750D493ECA34}"/>
              </a:ext>
            </a:extLst>
          </p:cNvPr>
          <p:cNvSpPr/>
          <p:nvPr/>
        </p:nvSpPr>
        <p:spPr>
          <a:xfrm flipH="1">
            <a:off x="4333203" y="0"/>
            <a:ext cx="45719" cy="887506"/>
          </a:xfrm>
          <a:prstGeom prst="rect">
            <a:avLst/>
          </a:prstGeom>
          <a:solidFill>
            <a:srgbClr val="316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92A7E9-C838-4EF0-846A-8A70B71A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3" y="887506"/>
            <a:ext cx="7456517" cy="37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0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6EF91EE-4F41-4860-BCD9-C46A03F710F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Google Shape;294;p42">
            <a:extLst>
              <a:ext uri="{FF2B5EF4-FFF2-40B4-BE49-F238E27FC236}">
                <a16:creationId xmlns:a16="http://schemas.microsoft.com/office/drawing/2014/main" id="{8456F964-8CBF-4869-B8B3-0F69DBF5E0BB}"/>
              </a:ext>
            </a:extLst>
          </p:cNvPr>
          <p:cNvSpPr txBox="1">
            <a:spLocks/>
          </p:cNvSpPr>
          <p:nvPr/>
        </p:nvSpPr>
        <p:spPr>
          <a:xfrm>
            <a:off x="158092" y="202370"/>
            <a:ext cx="41751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Font typeface="Rochester"/>
              <a:buNone/>
              <a:defRPr sz="7200" b="1" i="0" u="none" strike="noStrike" cap="none">
                <a:solidFill>
                  <a:schemeClr val="accent2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800" dirty="0" err="1">
                <a:solidFill>
                  <a:srgbClr val="316321"/>
                </a:solidFill>
              </a:rPr>
              <a:t>Low</a:t>
            </a:r>
            <a:r>
              <a:rPr lang="pt-BR" sz="2800" dirty="0">
                <a:solidFill>
                  <a:srgbClr val="316321"/>
                </a:solidFill>
              </a:rPr>
              <a:t> </a:t>
            </a:r>
            <a:r>
              <a:rPr lang="pt-BR" sz="2800" dirty="0" err="1">
                <a:solidFill>
                  <a:srgbClr val="316321"/>
                </a:solidFill>
              </a:rPr>
              <a:t>Level</a:t>
            </a:r>
            <a:r>
              <a:rPr lang="pt-BR" sz="2800" dirty="0">
                <a:solidFill>
                  <a:srgbClr val="316321"/>
                </a:solidFill>
              </a:rPr>
              <a:t> Design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66941F5-5FDC-4F26-886C-750D493ECA34}"/>
              </a:ext>
            </a:extLst>
          </p:cNvPr>
          <p:cNvSpPr/>
          <p:nvPr/>
        </p:nvSpPr>
        <p:spPr>
          <a:xfrm flipH="1">
            <a:off x="4333203" y="0"/>
            <a:ext cx="45719" cy="887506"/>
          </a:xfrm>
          <a:prstGeom prst="rect">
            <a:avLst/>
          </a:prstGeom>
          <a:solidFill>
            <a:srgbClr val="316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F957C8-80BD-4561-95FB-2E8D47EA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3" y="887506"/>
            <a:ext cx="7637318" cy="39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2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</a:t>
            </a:r>
          </a:p>
          <a:p>
            <a:pPr algn="ctr"/>
            <a:r>
              <a:rPr lang="pt-BR" sz="2500" b="1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pt-BR" sz="2500" b="1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endParaRPr lang="pt-BR" sz="2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526512" y="125686"/>
            <a:ext cx="7799558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316321"/>
                </a:solidFill>
              </a:rPr>
              <a:t>Sprint backlog e ferramenta de gestão</a:t>
            </a:r>
            <a:endParaRPr sz="2800" dirty="0">
              <a:solidFill>
                <a:srgbClr val="316321"/>
              </a:solidFill>
            </a:endParaRPr>
          </a:p>
        </p:txBody>
      </p:sp>
      <p:grpSp>
        <p:nvGrpSpPr>
          <p:cNvPr id="14" name="Google Shape;902;p57">
            <a:extLst>
              <a:ext uri="{FF2B5EF4-FFF2-40B4-BE49-F238E27FC236}">
                <a16:creationId xmlns:a16="http://schemas.microsoft.com/office/drawing/2014/main" id="{06360585-F9F9-4F0C-9160-5D35CF1F208A}"/>
              </a:ext>
            </a:extLst>
          </p:cNvPr>
          <p:cNvGrpSpPr/>
          <p:nvPr/>
        </p:nvGrpSpPr>
        <p:grpSpPr>
          <a:xfrm>
            <a:off x="442158" y="196665"/>
            <a:ext cx="460149" cy="460105"/>
            <a:chOff x="6487350" y="242675"/>
            <a:chExt cx="526125" cy="526075"/>
          </a:xfrm>
        </p:grpSpPr>
        <p:sp>
          <p:nvSpPr>
            <p:cNvPr id="15" name="Google Shape;903;p57">
              <a:extLst>
                <a:ext uri="{FF2B5EF4-FFF2-40B4-BE49-F238E27FC236}">
                  <a16:creationId xmlns:a16="http://schemas.microsoft.com/office/drawing/2014/main" id="{0DC30B8A-D848-433E-934F-0C08F685EC90}"/>
                </a:ext>
              </a:extLst>
            </p:cNvPr>
            <p:cNvSpPr/>
            <p:nvPr/>
          </p:nvSpPr>
          <p:spPr>
            <a:xfrm>
              <a:off x="6671500" y="251450"/>
              <a:ext cx="333175" cy="508550"/>
            </a:xfrm>
            <a:custGeom>
              <a:avLst/>
              <a:gdLst/>
              <a:ahLst/>
              <a:cxnLst/>
              <a:rect l="l" t="t" r="r" b="b"/>
              <a:pathLst>
                <a:path w="13327" h="20342" extrusionOk="0">
                  <a:moveTo>
                    <a:pt x="0" y="1"/>
                  </a:moveTo>
                  <a:lnTo>
                    <a:pt x="0" y="20342"/>
                  </a:lnTo>
                  <a:lnTo>
                    <a:pt x="13327" y="20342"/>
                  </a:lnTo>
                  <a:lnTo>
                    <a:pt x="13327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4;p57">
              <a:extLst>
                <a:ext uri="{FF2B5EF4-FFF2-40B4-BE49-F238E27FC236}">
                  <a16:creationId xmlns:a16="http://schemas.microsoft.com/office/drawing/2014/main" id="{A8835A53-A920-4605-9E22-FB81DEF56175}"/>
                </a:ext>
              </a:extLst>
            </p:cNvPr>
            <p:cNvSpPr/>
            <p:nvPr/>
          </p:nvSpPr>
          <p:spPr>
            <a:xfrm>
              <a:off x="6706550" y="286500"/>
              <a:ext cx="263050" cy="403325"/>
            </a:xfrm>
            <a:custGeom>
              <a:avLst/>
              <a:gdLst/>
              <a:ahLst/>
              <a:cxnLst/>
              <a:rect l="l" t="t" r="r" b="b"/>
              <a:pathLst>
                <a:path w="10522" h="16133" extrusionOk="0">
                  <a:moveTo>
                    <a:pt x="1" y="1"/>
                  </a:moveTo>
                  <a:lnTo>
                    <a:pt x="1" y="16133"/>
                  </a:lnTo>
                  <a:lnTo>
                    <a:pt x="10522" y="16133"/>
                  </a:lnTo>
                  <a:lnTo>
                    <a:pt x="10522" y="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05;p57">
              <a:extLst>
                <a:ext uri="{FF2B5EF4-FFF2-40B4-BE49-F238E27FC236}">
                  <a16:creationId xmlns:a16="http://schemas.microsoft.com/office/drawing/2014/main" id="{1E6EB6EC-F865-4129-AABC-DD0C81223E49}"/>
                </a:ext>
              </a:extLst>
            </p:cNvPr>
            <p:cNvSpPr/>
            <p:nvPr/>
          </p:nvSpPr>
          <p:spPr>
            <a:xfrm>
              <a:off x="6803000" y="716125"/>
              <a:ext cx="70150" cy="17575"/>
            </a:xfrm>
            <a:custGeom>
              <a:avLst/>
              <a:gdLst/>
              <a:ahLst/>
              <a:cxnLst/>
              <a:rect l="l" t="t" r="r" b="b"/>
              <a:pathLst>
                <a:path w="2806" h="703" extrusionOk="0">
                  <a:moveTo>
                    <a:pt x="0" y="0"/>
                  </a:moveTo>
                  <a:lnTo>
                    <a:pt x="0" y="702"/>
                  </a:lnTo>
                  <a:lnTo>
                    <a:pt x="2806" y="702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rgbClr val="87C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57">
              <a:extLst>
                <a:ext uri="{FF2B5EF4-FFF2-40B4-BE49-F238E27FC236}">
                  <a16:creationId xmlns:a16="http://schemas.microsoft.com/office/drawing/2014/main" id="{3FCBB9D1-2A72-4D4D-93D1-9694EC8F72F8}"/>
                </a:ext>
              </a:extLst>
            </p:cNvPr>
            <p:cNvSpPr/>
            <p:nvPr/>
          </p:nvSpPr>
          <p:spPr>
            <a:xfrm>
              <a:off x="6496150" y="382950"/>
              <a:ext cx="377000" cy="219225"/>
            </a:xfrm>
            <a:custGeom>
              <a:avLst/>
              <a:gdLst/>
              <a:ahLst/>
              <a:cxnLst/>
              <a:rect l="l" t="t" r="r" b="b"/>
              <a:pathLst>
                <a:path w="15080" h="8769" extrusionOk="0">
                  <a:moveTo>
                    <a:pt x="0" y="0"/>
                  </a:moveTo>
                  <a:lnTo>
                    <a:pt x="0" y="8768"/>
                  </a:lnTo>
                  <a:lnTo>
                    <a:pt x="15080" y="8768"/>
                  </a:lnTo>
                  <a:lnTo>
                    <a:pt x="15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57">
              <a:extLst>
                <a:ext uri="{FF2B5EF4-FFF2-40B4-BE49-F238E27FC236}">
                  <a16:creationId xmlns:a16="http://schemas.microsoft.com/office/drawing/2014/main" id="{7D22B2AE-3505-4E7F-8A13-1B392B3F5E9C}"/>
                </a:ext>
              </a:extLst>
            </p:cNvPr>
            <p:cNvSpPr/>
            <p:nvPr/>
          </p:nvSpPr>
          <p:spPr>
            <a:xfrm>
              <a:off x="6794250" y="426775"/>
              <a:ext cx="52975" cy="70175"/>
            </a:xfrm>
            <a:custGeom>
              <a:avLst/>
              <a:gdLst/>
              <a:ahLst/>
              <a:cxnLst/>
              <a:rect l="l" t="t" r="r" b="b"/>
              <a:pathLst>
                <a:path w="2119" h="2807" extrusionOk="0">
                  <a:moveTo>
                    <a:pt x="717" y="1"/>
                  </a:moveTo>
                  <a:cubicBezTo>
                    <a:pt x="712" y="1"/>
                    <a:pt x="707" y="1"/>
                    <a:pt x="701" y="1"/>
                  </a:cubicBezTo>
                  <a:lnTo>
                    <a:pt x="0" y="1"/>
                  </a:lnTo>
                  <a:lnTo>
                    <a:pt x="0" y="702"/>
                  </a:lnTo>
                  <a:lnTo>
                    <a:pt x="701" y="702"/>
                  </a:lnTo>
                  <a:cubicBezTo>
                    <a:pt x="704" y="702"/>
                    <a:pt x="707" y="702"/>
                    <a:pt x="710" y="702"/>
                  </a:cubicBezTo>
                  <a:cubicBezTo>
                    <a:pt x="1097" y="702"/>
                    <a:pt x="1413" y="1016"/>
                    <a:pt x="1413" y="1404"/>
                  </a:cubicBezTo>
                  <a:cubicBezTo>
                    <a:pt x="1413" y="1792"/>
                    <a:pt x="1098" y="2105"/>
                    <a:pt x="712" y="2105"/>
                  </a:cubicBezTo>
                  <a:cubicBezTo>
                    <a:pt x="709" y="2105"/>
                    <a:pt x="705" y="2105"/>
                    <a:pt x="701" y="2105"/>
                  </a:cubicBezTo>
                  <a:lnTo>
                    <a:pt x="0" y="2105"/>
                  </a:lnTo>
                  <a:lnTo>
                    <a:pt x="0" y="2806"/>
                  </a:lnTo>
                  <a:lnTo>
                    <a:pt x="701" y="2806"/>
                  </a:lnTo>
                  <a:cubicBezTo>
                    <a:pt x="707" y="2806"/>
                    <a:pt x="712" y="2806"/>
                    <a:pt x="717" y="2806"/>
                  </a:cubicBezTo>
                  <a:cubicBezTo>
                    <a:pt x="1489" y="2806"/>
                    <a:pt x="2119" y="2179"/>
                    <a:pt x="2119" y="1404"/>
                  </a:cubicBezTo>
                  <a:cubicBezTo>
                    <a:pt x="2119" y="628"/>
                    <a:pt x="1489" y="1"/>
                    <a:pt x="717" y="1"/>
                  </a:cubicBezTo>
                  <a:close/>
                </a:path>
              </a:pathLst>
            </a:custGeom>
            <a:solidFill>
              <a:srgbClr val="8E5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57">
              <a:extLst>
                <a:ext uri="{FF2B5EF4-FFF2-40B4-BE49-F238E27FC236}">
                  <a16:creationId xmlns:a16="http://schemas.microsoft.com/office/drawing/2014/main" id="{FAFE938C-1F78-47E9-BE65-E8CA1E5DA480}"/>
                </a:ext>
              </a:extLst>
            </p:cNvPr>
            <p:cNvSpPr/>
            <p:nvPr/>
          </p:nvSpPr>
          <p:spPr>
            <a:xfrm>
              <a:off x="6645175" y="532000"/>
              <a:ext cx="192925" cy="35125"/>
            </a:xfrm>
            <a:custGeom>
              <a:avLst/>
              <a:gdLst/>
              <a:ahLst/>
              <a:cxnLst/>
              <a:rect l="l" t="t" r="r" b="b"/>
              <a:pathLst>
                <a:path w="7717" h="1405" extrusionOk="0">
                  <a:moveTo>
                    <a:pt x="0" y="1"/>
                  </a:moveTo>
                  <a:cubicBezTo>
                    <a:pt x="0" y="776"/>
                    <a:pt x="628" y="1404"/>
                    <a:pt x="1403" y="1404"/>
                  </a:cubicBezTo>
                  <a:lnTo>
                    <a:pt x="6313" y="1404"/>
                  </a:lnTo>
                  <a:cubicBezTo>
                    <a:pt x="7088" y="1404"/>
                    <a:pt x="7717" y="776"/>
                    <a:pt x="7717" y="1"/>
                  </a:cubicBez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909;p57">
              <a:extLst>
                <a:ext uri="{FF2B5EF4-FFF2-40B4-BE49-F238E27FC236}">
                  <a16:creationId xmlns:a16="http://schemas.microsoft.com/office/drawing/2014/main" id="{677B8BD3-1107-4C60-A8BD-836A6449EE16}"/>
                </a:ext>
              </a:extLst>
            </p:cNvPr>
            <p:cNvSpPr/>
            <p:nvPr/>
          </p:nvSpPr>
          <p:spPr>
            <a:xfrm>
              <a:off x="6680225" y="418025"/>
              <a:ext cx="114050" cy="114000"/>
            </a:xfrm>
            <a:custGeom>
              <a:avLst/>
              <a:gdLst/>
              <a:ahLst/>
              <a:cxnLst/>
              <a:rect l="l" t="t" r="r" b="b"/>
              <a:pathLst>
                <a:path w="4562" h="4560" extrusionOk="0">
                  <a:moveTo>
                    <a:pt x="1" y="1"/>
                  </a:moveTo>
                  <a:lnTo>
                    <a:pt x="1" y="3156"/>
                  </a:lnTo>
                  <a:cubicBezTo>
                    <a:pt x="0" y="3932"/>
                    <a:pt x="629" y="4560"/>
                    <a:pt x="1403" y="4560"/>
                  </a:cubicBezTo>
                  <a:cubicBezTo>
                    <a:pt x="1403" y="4560"/>
                    <a:pt x="1404" y="4560"/>
                    <a:pt x="1405" y="4560"/>
                  </a:cubicBezTo>
                  <a:lnTo>
                    <a:pt x="3158" y="4560"/>
                  </a:lnTo>
                  <a:cubicBezTo>
                    <a:pt x="3932" y="4560"/>
                    <a:pt x="4561" y="3931"/>
                    <a:pt x="4561" y="3156"/>
                  </a:cubicBezTo>
                  <a:lnTo>
                    <a:pt x="4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0;p57">
              <a:extLst>
                <a:ext uri="{FF2B5EF4-FFF2-40B4-BE49-F238E27FC236}">
                  <a16:creationId xmlns:a16="http://schemas.microsoft.com/office/drawing/2014/main" id="{562CBCD0-6D3F-4651-86A8-94BB7013E27F}"/>
                </a:ext>
              </a:extLst>
            </p:cNvPr>
            <p:cNvSpPr/>
            <p:nvPr/>
          </p:nvSpPr>
          <p:spPr>
            <a:xfrm>
              <a:off x="6662725" y="242675"/>
              <a:ext cx="350750" cy="526075"/>
            </a:xfrm>
            <a:custGeom>
              <a:avLst/>
              <a:gdLst/>
              <a:ahLst/>
              <a:cxnLst/>
              <a:rect l="l" t="t" r="r" b="b"/>
              <a:pathLst>
                <a:path w="14030" h="21043" extrusionOk="0">
                  <a:moveTo>
                    <a:pt x="351" y="0"/>
                  </a:moveTo>
                  <a:cubicBezTo>
                    <a:pt x="158" y="0"/>
                    <a:pt x="0" y="158"/>
                    <a:pt x="0" y="352"/>
                  </a:cubicBezTo>
                  <a:lnTo>
                    <a:pt x="0" y="4559"/>
                  </a:lnTo>
                  <a:lnTo>
                    <a:pt x="701" y="4559"/>
                  </a:lnTo>
                  <a:lnTo>
                    <a:pt x="701" y="702"/>
                  </a:lnTo>
                  <a:lnTo>
                    <a:pt x="13327" y="702"/>
                  </a:lnTo>
                  <a:lnTo>
                    <a:pt x="13327" y="20341"/>
                  </a:lnTo>
                  <a:lnTo>
                    <a:pt x="701" y="20341"/>
                  </a:lnTo>
                  <a:lnTo>
                    <a:pt x="701" y="15431"/>
                  </a:lnTo>
                  <a:lnTo>
                    <a:pt x="0" y="15431"/>
                  </a:lnTo>
                  <a:lnTo>
                    <a:pt x="0" y="20693"/>
                  </a:lnTo>
                  <a:cubicBezTo>
                    <a:pt x="0" y="20885"/>
                    <a:pt x="157" y="21042"/>
                    <a:pt x="350" y="21042"/>
                  </a:cubicBezTo>
                  <a:lnTo>
                    <a:pt x="13678" y="21042"/>
                  </a:lnTo>
                  <a:cubicBezTo>
                    <a:pt x="13872" y="21042"/>
                    <a:pt x="14029" y="20885"/>
                    <a:pt x="14029" y="20693"/>
                  </a:cubicBezTo>
                  <a:lnTo>
                    <a:pt x="14029" y="352"/>
                  </a:lnTo>
                  <a:cubicBezTo>
                    <a:pt x="14029" y="158"/>
                    <a:pt x="13872" y="0"/>
                    <a:pt x="13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1;p57">
              <a:extLst>
                <a:ext uri="{FF2B5EF4-FFF2-40B4-BE49-F238E27FC236}">
                  <a16:creationId xmlns:a16="http://schemas.microsoft.com/office/drawing/2014/main" id="{BF7414F3-F9DF-4AFF-9215-507F9F6007B5}"/>
                </a:ext>
              </a:extLst>
            </p:cNvPr>
            <p:cNvSpPr/>
            <p:nvPr/>
          </p:nvSpPr>
          <p:spPr>
            <a:xfrm>
              <a:off x="6697775" y="277725"/>
              <a:ext cx="280600" cy="420875"/>
            </a:xfrm>
            <a:custGeom>
              <a:avLst/>
              <a:gdLst/>
              <a:ahLst/>
              <a:cxnLst/>
              <a:rect l="l" t="t" r="r" b="b"/>
              <a:pathLst>
                <a:path w="11224" h="16835" extrusionOk="0">
                  <a:moveTo>
                    <a:pt x="352" y="1"/>
                  </a:moveTo>
                  <a:cubicBezTo>
                    <a:pt x="158" y="1"/>
                    <a:pt x="2" y="158"/>
                    <a:pt x="0" y="352"/>
                  </a:cubicBezTo>
                  <a:lnTo>
                    <a:pt x="0" y="3157"/>
                  </a:lnTo>
                  <a:lnTo>
                    <a:pt x="703" y="3157"/>
                  </a:lnTo>
                  <a:lnTo>
                    <a:pt x="703" y="703"/>
                  </a:lnTo>
                  <a:lnTo>
                    <a:pt x="10523" y="703"/>
                  </a:lnTo>
                  <a:lnTo>
                    <a:pt x="10523" y="16134"/>
                  </a:lnTo>
                  <a:lnTo>
                    <a:pt x="703" y="16134"/>
                  </a:lnTo>
                  <a:lnTo>
                    <a:pt x="703" y="14029"/>
                  </a:lnTo>
                  <a:lnTo>
                    <a:pt x="2" y="14029"/>
                  </a:lnTo>
                  <a:lnTo>
                    <a:pt x="2" y="16484"/>
                  </a:lnTo>
                  <a:cubicBezTo>
                    <a:pt x="2" y="16678"/>
                    <a:pt x="158" y="16835"/>
                    <a:pt x="352" y="16835"/>
                  </a:cubicBezTo>
                  <a:lnTo>
                    <a:pt x="10873" y="16835"/>
                  </a:lnTo>
                  <a:cubicBezTo>
                    <a:pt x="11066" y="16835"/>
                    <a:pt x="11224" y="16678"/>
                    <a:pt x="11224" y="16484"/>
                  </a:cubicBezTo>
                  <a:lnTo>
                    <a:pt x="11224" y="352"/>
                  </a:lnTo>
                  <a:cubicBezTo>
                    <a:pt x="11224" y="158"/>
                    <a:pt x="11066" y="1"/>
                    <a:pt x="10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12;p57">
              <a:extLst>
                <a:ext uri="{FF2B5EF4-FFF2-40B4-BE49-F238E27FC236}">
                  <a16:creationId xmlns:a16="http://schemas.microsoft.com/office/drawing/2014/main" id="{A169A1BD-37B1-4A8E-A178-C4ED7249DD1D}"/>
                </a:ext>
              </a:extLst>
            </p:cNvPr>
            <p:cNvSpPr/>
            <p:nvPr/>
          </p:nvSpPr>
          <p:spPr>
            <a:xfrm>
              <a:off x="6803000" y="716125"/>
              <a:ext cx="70150" cy="17575"/>
            </a:xfrm>
            <a:custGeom>
              <a:avLst/>
              <a:gdLst/>
              <a:ahLst/>
              <a:cxnLst/>
              <a:rect l="l" t="t" r="r" b="b"/>
              <a:pathLst>
                <a:path w="2806" h="703" extrusionOk="0">
                  <a:moveTo>
                    <a:pt x="0" y="0"/>
                  </a:moveTo>
                  <a:lnTo>
                    <a:pt x="0" y="702"/>
                  </a:lnTo>
                  <a:lnTo>
                    <a:pt x="2806" y="702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3;p57">
              <a:extLst>
                <a:ext uri="{FF2B5EF4-FFF2-40B4-BE49-F238E27FC236}">
                  <a16:creationId xmlns:a16="http://schemas.microsoft.com/office/drawing/2014/main" id="{2EED0A89-0823-41F0-B712-228104629EAC}"/>
                </a:ext>
              </a:extLst>
            </p:cNvPr>
            <p:cNvSpPr/>
            <p:nvPr/>
          </p:nvSpPr>
          <p:spPr>
            <a:xfrm>
              <a:off x="6636425" y="409250"/>
              <a:ext cx="210800" cy="166600"/>
            </a:xfrm>
            <a:custGeom>
              <a:avLst/>
              <a:gdLst/>
              <a:ahLst/>
              <a:cxnLst/>
              <a:rect l="l" t="t" r="r" b="b"/>
              <a:pathLst>
                <a:path w="8432" h="6664" extrusionOk="0">
                  <a:moveTo>
                    <a:pt x="7025" y="1404"/>
                  </a:moveTo>
                  <a:cubicBezTo>
                    <a:pt x="7411" y="1404"/>
                    <a:pt x="7726" y="1718"/>
                    <a:pt x="7726" y="2105"/>
                  </a:cubicBezTo>
                  <a:cubicBezTo>
                    <a:pt x="7726" y="2493"/>
                    <a:pt x="7411" y="2806"/>
                    <a:pt x="7025" y="2806"/>
                  </a:cubicBezTo>
                  <a:cubicBezTo>
                    <a:pt x="7022" y="2806"/>
                    <a:pt x="7018" y="2806"/>
                    <a:pt x="7014" y="2806"/>
                  </a:cubicBezTo>
                  <a:lnTo>
                    <a:pt x="6663" y="2806"/>
                  </a:lnTo>
                  <a:lnTo>
                    <a:pt x="6663" y="1404"/>
                  </a:lnTo>
                  <a:lnTo>
                    <a:pt x="7014" y="1404"/>
                  </a:lnTo>
                  <a:cubicBezTo>
                    <a:pt x="7018" y="1404"/>
                    <a:pt x="7022" y="1404"/>
                    <a:pt x="7025" y="1404"/>
                  </a:cubicBezTo>
                  <a:close/>
                  <a:moveTo>
                    <a:pt x="5962" y="702"/>
                  </a:moveTo>
                  <a:lnTo>
                    <a:pt x="5962" y="3507"/>
                  </a:lnTo>
                  <a:cubicBezTo>
                    <a:pt x="5961" y="4089"/>
                    <a:pt x="5490" y="4560"/>
                    <a:pt x="4910" y="4560"/>
                  </a:cubicBezTo>
                  <a:lnTo>
                    <a:pt x="3157" y="4560"/>
                  </a:lnTo>
                  <a:cubicBezTo>
                    <a:pt x="2575" y="4560"/>
                    <a:pt x="2105" y="4089"/>
                    <a:pt x="2105" y="3507"/>
                  </a:cubicBezTo>
                  <a:lnTo>
                    <a:pt x="2105" y="702"/>
                  </a:lnTo>
                  <a:close/>
                  <a:moveTo>
                    <a:pt x="7656" y="5262"/>
                  </a:moveTo>
                  <a:cubicBezTo>
                    <a:pt x="7507" y="5681"/>
                    <a:pt x="7110" y="5962"/>
                    <a:pt x="6663" y="5963"/>
                  </a:cubicBezTo>
                  <a:lnTo>
                    <a:pt x="1753" y="5963"/>
                  </a:lnTo>
                  <a:cubicBezTo>
                    <a:pt x="1307" y="5962"/>
                    <a:pt x="910" y="5681"/>
                    <a:pt x="761" y="5262"/>
                  </a:cubicBezTo>
                  <a:close/>
                  <a:moveTo>
                    <a:pt x="1753" y="1"/>
                  </a:moveTo>
                  <a:cubicBezTo>
                    <a:pt x="1560" y="1"/>
                    <a:pt x="1402" y="158"/>
                    <a:pt x="1402" y="352"/>
                  </a:cubicBezTo>
                  <a:lnTo>
                    <a:pt x="1402" y="3507"/>
                  </a:lnTo>
                  <a:cubicBezTo>
                    <a:pt x="1402" y="3887"/>
                    <a:pt x="1526" y="4257"/>
                    <a:pt x="1755" y="4560"/>
                  </a:cubicBezTo>
                  <a:lnTo>
                    <a:pt x="350" y="4560"/>
                  </a:lnTo>
                  <a:cubicBezTo>
                    <a:pt x="157" y="4560"/>
                    <a:pt x="0" y="4717"/>
                    <a:pt x="0" y="4911"/>
                  </a:cubicBezTo>
                  <a:cubicBezTo>
                    <a:pt x="1" y="5878"/>
                    <a:pt x="786" y="6663"/>
                    <a:pt x="1753" y="6664"/>
                  </a:cubicBezTo>
                  <a:lnTo>
                    <a:pt x="6663" y="6664"/>
                  </a:lnTo>
                  <a:cubicBezTo>
                    <a:pt x="7632" y="6664"/>
                    <a:pt x="8417" y="5880"/>
                    <a:pt x="8418" y="4911"/>
                  </a:cubicBezTo>
                  <a:cubicBezTo>
                    <a:pt x="8418" y="4717"/>
                    <a:pt x="8260" y="4560"/>
                    <a:pt x="8067" y="4560"/>
                  </a:cubicBezTo>
                  <a:lnTo>
                    <a:pt x="6312" y="4560"/>
                  </a:lnTo>
                  <a:cubicBezTo>
                    <a:pt x="6540" y="4257"/>
                    <a:pt x="6665" y="3888"/>
                    <a:pt x="6663" y="3507"/>
                  </a:cubicBezTo>
                  <a:lnTo>
                    <a:pt x="7014" y="3507"/>
                  </a:lnTo>
                  <a:cubicBezTo>
                    <a:pt x="7020" y="3507"/>
                    <a:pt x="7025" y="3507"/>
                    <a:pt x="7030" y="3507"/>
                  </a:cubicBezTo>
                  <a:cubicBezTo>
                    <a:pt x="7802" y="3507"/>
                    <a:pt x="8432" y="2880"/>
                    <a:pt x="8432" y="2105"/>
                  </a:cubicBezTo>
                  <a:cubicBezTo>
                    <a:pt x="8432" y="1329"/>
                    <a:pt x="7802" y="702"/>
                    <a:pt x="7030" y="702"/>
                  </a:cubicBezTo>
                  <a:cubicBezTo>
                    <a:pt x="7025" y="702"/>
                    <a:pt x="7020" y="702"/>
                    <a:pt x="7014" y="702"/>
                  </a:cubicBezTo>
                  <a:lnTo>
                    <a:pt x="6663" y="702"/>
                  </a:lnTo>
                  <a:lnTo>
                    <a:pt x="6663" y="352"/>
                  </a:lnTo>
                  <a:cubicBezTo>
                    <a:pt x="6663" y="158"/>
                    <a:pt x="6506" y="1"/>
                    <a:pt x="6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4;p57">
              <a:extLst>
                <a:ext uri="{FF2B5EF4-FFF2-40B4-BE49-F238E27FC236}">
                  <a16:creationId xmlns:a16="http://schemas.microsoft.com/office/drawing/2014/main" id="{2554C9D0-A555-4ADE-8332-3EEB190DDE6F}"/>
                </a:ext>
              </a:extLst>
            </p:cNvPr>
            <p:cNvSpPr/>
            <p:nvPr/>
          </p:nvSpPr>
          <p:spPr>
            <a:xfrm>
              <a:off x="6747450" y="488175"/>
              <a:ext cx="20525" cy="17575"/>
            </a:xfrm>
            <a:custGeom>
              <a:avLst/>
              <a:gdLst/>
              <a:ahLst/>
              <a:cxnLst/>
              <a:rect l="l" t="t" r="r" b="b"/>
              <a:pathLst>
                <a:path w="821" h="703" extrusionOk="0">
                  <a:moveTo>
                    <a:pt x="469" y="0"/>
                  </a:moveTo>
                  <a:cubicBezTo>
                    <a:pt x="157" y="0"/>
                    <a:pt x="0" y="379"/>
                    <a:pt x="221" y="599"/>
                  </a:cubicBezTo>
                  <a:cubicBezTo>
                    <a:pt x="292" y="671"/>
                    <a:pt x="380" y="702"/>
                    <a:pt x="466" y="702"/>
                  </a:cubicBezTo>
                  <a:cubicBezTo>
                    <a:pt x="647" y="702"/>
                    <a:pt x="820" y="562"/>
                    <a:pt x="820" y="350"/>
                  </a:cubicBezTo>
                  <a:lnTo>
                    <a:pt x="819" y="350"/>
                  </a:lnTo>
                  <a:cubicBezTo>
                    <a:pt x="819" y="157"/>
                    <a:pt x="662" y="0"/>
                    <a:pt x="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15;p57">
              <a:extLst>
                <a:ext uri="{FF2B5EF4-FFF2-40B4-BE49-F238E27FC236}">
                  <a16:creationId xmlns:a16="http://schemas.microsoft.com/office/drawing/2014/main" id="{B3653F46-A113-4565-82EB-FBA6D02C6E4F}"/>
                </a:ext>
              </a:extLst>
            </p:cNvPr>
            <p:cNvSpPr/>
            <p:nvPr/>
          </p:nvSpPr>
          <p:spPr>
            <a:xfrm>
              <a:off x="6709075" y="446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754" y="0"/>
                  </a:moveTo>
                  <a:lnTo>
                    <a:pt x="1" y="1754"/>
                  </a:lnTo>
                  <a:lnTo>
                    <a:pt x="496" y="2250"/>
                  </a:lnTo>
                  <a:lnTo>
                    <a:pt x="2249" y="497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16;p57">
              <a:extLst>
                <a:ext uri="{FF2B5EF4-FFF2-40B4-BE49-F238E27FC236}">
                  <a16:creationId xmlns:a16="http://schemas.microsoft.com/office/drawing/2014/main" id="{5A1638CE-B586-4B2B-8EF8-D29CD10BF40E}"/>
                </a:ext>
              </a:extLst>
            </p:cNvPr>
            <p:cNvSpPr/>
            <p:nvPr/>
          </p:nvSpPr>
          <p:spPr>
            <a:xfrm>
              <a:off x="6703600" y="444350"/>
              <a:ext cx="20500" cy="17550"/>
            </a:xfrm>
            <a:custGeom>
              <a:avLst/>
              <a:gdLst/>
              <a:ahLst/>
              <a:cxnLst/>
              <a:rect l="l" t="t" r="r" b="b"/>
              <a:pathLst>
                <a:path w="820" h="702" extrusionOk="0">
                  <a:moveTo>
                    <a:pt x="470" y="0"/>
                  </a:moveTo>
                  <a:cubicBezTo>
                    <a:pt x="157" y="0"/>
                    <a:pt x="0" y="377"/>
                    <a:pt x="222" y="598"/>
                  </a:cubicBezTo>
                  <a:cubicBezTo>
                    <a:pt x="293" y="669"/>
                    <a:pt x="381" y="701"/>
                    <a:pt x="467" y="701"/>
                  </a:cubicBezTo>
                  <a:cubicBezTo>
                    <a:pt x="647" y="701"/>
                    <a:pt x="820" y="561"/>
                    <a:pt x="820" y="350"/>
                  </a:cubicBezTo>
                  <a:cubicBezTo>
                    <a:pt x="820" y="156"/>
                    <a:pt x="664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17;p57">
              <a:extLst>
                <a:ext uri="{FF2B5EF4-FFF2-40B4-BE49-F238E27FC236}">
                  <a16:creationId xmlns:a16="http://schemas.microsoft.com/office/drawing/2014/main" id="{ED9A9A7D-E196-4A33-B320-F07EE23C8BBD}"/>
                </a:ext>
              </a:extLst>
            </p:cNvPr>
            <p:cNvSpPr/>
            <p:nvPr/>
          </p:nvSpPr>
          <p:spPr>
            <a:xfrm>
              <a:off x="6487350" y="374175"/>
              <a:ext cx="412125" cy="236775"/>
            </a:xfrm>
            <a:custGeom>
              <a:avLst/>
              <a:gdLst/>
              <a:ahLst/>
              <a:cxnLst/>
              <a:rect l="l" t="t" r="r" b="b"/>
              <a:pathLst>
                <a:path w="16485" h="9471" extrusionOk="0">
                  <a:moveTo>
                    <a:pt x="15082" y="703"/>
                  </a:moveTo>
                  <a:lnTo>
                    <a:pt x="15082" y="8769"/>
                  </a:lnTo>
                  <a:lnTo>
                    <a:pt x="5262" y="8769"/>
                  </a:lnTo>
                  <a:lnTo>
                    <a:pt x="5262" y="7717"/>
                  </a:lnTo>
                  <a:lnTo>
                    <a:pt x="4561" y="7717"/>
                  </a:lnTo>
                  <a:lnTo>
                    <a:pt x="4561" y="8769"/>
                  </a:lnTo>
                  <a:lnTo>
                    <a:pt x="703" y="8769"/>
                  </a:lnTo>
                  <a:lnTo>
                    <a:pt x="703" y="703"/>
                  </a:lnTo>
                  <a:lnTo>
                    <a:pt x="4561" y="703"/>
                  </a:lnTo>
                  <a:lnTo>
                    <a:pt x="4561" y="1755"/>
                  </a:lnTo>
                  <a:lnTo>
                    <a:pt x="5262" y="1755"/>
                  </a:lnTo>
                  <a:lnTo>
                    <a:pt x="5262" y="703"/>
                  </a:lnTo>
                  <a:close/>
                  <a:moveTo>
                    <a:pt x="352" y="0"/>
                  </a:moveTo>
                  <a:cubicBezTo>
                    <a:pt x="158" y="2"/>
                    <a:pt x="1" y="158"/>
                    <a:pt x="1" y="351"/>
                  </a:cubicBezTo>
                  <a:lnTo>
                    <a:pt x="1" y="9119"/>
                  </a:lnTo>
                  <a:cubicBezTo>
                    <a:pt x="1" y="9313"/>
                    <a:pt x="158" y="9470"/>
                    <a:pt x="352" y="9470"/>
                  </a:cubicBezTo>
                  <a:lnTo>
                    <a:pt x="15432" y="9470"/>
                  </a:lnTo>
                  <a:cubicBezTo>
                    <a:pt x="15626" y="9470"/>
                    <a:pt x="15783" y="9313"/>
                    <a:pt x="15783" y="9119"/>
                  </a:cubicBezTo>
                  <a:lnTo>
                    <a:pt x="16484" y="9119"/>
                  </a:lnTo>
                  <a:lnTo>
                    <a:pt x="16484" y="8418"/>
                  </a:lnTo>
                  <a:lnTo>
                    <a:pt x="15783" y="8418"/>
                  </a:lnTo>
                  <a:lnTo>
                    <a:pt x="15783" y="7717"/>
                  </a:lnTo>
                  <a:lnTo>
                    <a:pt x="16484" y="7717"/>
                  </a:lnTo>
                  <a:lnTo>
                    <a:pt x="16484" y="7015"/>
                  </a:lnTo>
                  <a:lnTo>
                    <a:pt x="15783" y="7015"/>
                  </a:lnTo>
                  <a:lnTo>
                    <a:pt x="15783" y="6314"/>
                  </a:lnTo>
                  <a:lnTo>
                    <a:pt x="16484" y="6314"/>
                  </a:lnTo>
                  <a:lnTo>
                    <a:pt x="16484" y="5613"/>
                  </a:lnTo>
                  <a:lnTo>
                    <a:pt x="15783" y="5613"/>
                  </a:lnTo>
                  <a:lnTo>
                    <a:pt x="15783" y="4910"/>
                  </a:lnTo>
                  <a:lnTo>
                    <a:pt x="16484" y="4910"/>
                  </a:lnTo>
                  <a:lnTo>
                    <a:pt x="16484" y="4209"/>
                  </a:lnTo>
                  <a:lnTo>
                    <a:pt x="15783" y="4209"/>
                  </a:lnTo>
                  <a:lnTo>
                    <a:pt x="15783" y="3508"/>
                  </a:lnTo>
                  <a:lnTo>
                    <a:pt x="16484" y="3508"/>
                  </a:lnTo>
                  <a:lnTo>
                    <a:pt x="16484" y="2807"/>
                  </a:lnTo>
                  <a:lnTo>
                    <a:pt x="15783" y="2807"/>
                  </a:lnTo>
                  <a:lnTo>
                    <a:pt x="15783" y="2105"/>
                  </a:lnTo>
                  <a:lnTo>
                    <a:pt x="16484" y="2105"/>
                  </a:lnTo>
                  <a:lnTo>
                    <a:pt x="16484" y="1404"/>
                  </a:lnTo>
                  <a:lnTo>
                    <a:pt x="15783" y="1404"/>
                  </a:lnTo>
                  <a:lnTo>
                    <a:pt x="15783" y="351"/>
                  </a:lnTo>
                  <a:cubicBezTo>
                    <a:pt x="15783" y="158"/>
                    <a:pt x="15626" y="0"/>
                    <a:pt x="15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18;p57">
              <a:extLst>
                <a:ext uri="{FF2B5EF4-FFF2-40B4-BE49-F238E27FC236}">
                  <a16:creationId xmlns:a16="http://schemas.microsoft.com/office/drawing/2014/main" id="{7F7EE0B3-8DEB-4DD6-B066-51EB8E62239C}"/>
                </a:ext>
              </a:extLst>
            </p:cNvPr>
            <p:cNvSpPr/>
            <p:nvPr/>
          </p:nvSpPr>
          <p:spPr>
            <a:xfrm>
              <a:off x="6601350" y="523225"/>
              <a:ext cx="17550" cy="26325"/>
            </a:xfrm>
            <a:custGeom>
              <a:avLst/>
              <a:gdLst/>
              <a:ahLst/>
              <a:cxnLst/>
              <a:rect l="l" t="t" r="r" b="b"/>
              <a:pathLst>
                <a:path w="702" h="1053" extrusionOk="0">
                  <a:moveTo>
                    <a:pt x="1" y="1"/>
                  </a:moveTo>
                  <a:lnTo>
                    <a:pt x="1" y="1053"/>
                  </a:lnTo>
                  <a:lnTo>
                    <a:pt x="702" y="1053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19;p57">
              <a:extLst>
                <a:ext uri="{FF2B5EF4-FFF2-40B4-BE49-F238E27FC236}">
                  <a16:creationId xmlns:a16="http://schemas.microsoft.com/office/drawing/2014/main" id="{3EB2FA5E-3D6E-4F51-B138-BED0725E38B1}"/>
                </a:ext>
              </a:extLst>
            </p:cNvPr>
            <p:cNvSpPr/>
            <p:nvPr/>
          </p:nvSpPr>
          <p:spPr>
            <a:xfrm>
              <a:off x="6601350" y="435550"/>
              <a:ext cx="17550" cy="26350"/>
            </a:xfrm>
            <a:custGeom>
              <a:avLst/>
              <a:gdLst/>
              <a:ahLst/>
              <a:cxnLst/>
              <a:rect l="l" t="t" r="r" b="b"/>
              <a:pathLst>
                <a:path w="702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702" y="1053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0;p57">
              <a:extLst>
                <a:ext uri="{FF2B5EF4-FFF2-40B4-BE49-F238E27FC236}">
                  <a16:creationId xmlns:a16="http://schemas.microsoft.com/office/drawing/2014/main" id="{F8EED3F1-145E-4EF1-90C1-B1AECE9A934B}"/>
                </a:ext>
              </a:extLst>
            </p:cNvPr>
            <p:cNvSpPr/>
            <p:nvPr/>
          </p:nvSpPr>
          <p:spPr>
            <a:xfrm>
              <a:off x="6522450" y="409250"/>
              <a:ext cx="43850" cy="17550"/>
            </a:xfrm>
            <a:custGeom>
              <a:avLst/>
              <a:gdLst/>
              <a:ahLst/>
              <a:cxnLst/>
              <a:rect l="l" t="t" r="r" b="b"/>
              <a:pathLst>
                <a:path w="1754" h="702" extrusionOk="0">
                  <a:moveTo>
                    <a:pt x="0" y="1"/>
                  </a:moveTo>
                  <a:lnTo>
                    <a:pt x="0" y="702"/>
                  </a:lnTo>
                  <a:lnTo>
                    <a:pt x="1754" y="702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1;p57">
              <a:extLst>
                <a:ext uri="{FF2B5EF4-FFF2-40B4-BE49-F238E27FC236}">
                  <a16:creationId xmlns:a16="http://schemas.microsoft.com/office/drawing/2014/main" id="{AE66ECAA-2070-4949-BE4B-07C41EEA544F}"/>
                </a:ext>
              </a:extLst>
            </p:cNvPr>
            <p:cNvSpPr/>
            <p:nvPr/>
          </p:nvSpPr>
          <p:spPr>
            <a:xfrm>
              <a:off x="6522450" y="453100"/>
              <a:ext cx="61375" cy="17550"/>
            </a:xfrm>
            <a:custGeom>
              <a:avLst/>
              <a:gdLst/>
              <a:ahLst/>
              <a:cxnLst/>
              <a:rect l="l" t="t" r="r" b="b"/>
              <a:pathLst>
                <a:path w="2455" h="702" extrusionOk="0">
                  <a:moveTo>
                    <a:pt x="0" y="0"/>
                  </a:moveTo>
                  <a:lnTo>
                    <a:pt x="0" y="701"/>
                  </a:lnTo>
                  <a:lnTo>
                    <a:pt x="2455" y="70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2;p57">
              <a:extLst>
                <a:ext uri="{FF2B5EF4-FFF2-40B4-BE49-F238E27FC236}">
                  <a16:creationId xmlns:a16="http://schemas.microsoft.com/office/drawing/2014/main" id="{80D6EBE2-9A05-461F-8797-90FDC0D5E86B}"/>
                </a:ext>
              </a:extLst>
            </p:cNvPr>
            <p:cNvSpPr/>
            <p:nvPr/>
          </p:nvSpPr>
          <p:spPr>
            <a:xfrm>
              <a:off x="6522450" y="496925"/>
              <a:ext cx="17550" cy="17575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0" y="0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3;p57">
              <a:extLst>
                <a:ext uri="{FF2B5EF4-FFF2-40B4-BE49-F238E27FC236}">
                  <a16:creationId xmlns:a16="http://schemas.microsoft.com/office/drawing/2014/main" id="{96903D4E-C832-4F77-923A-FD9B319784DA}"/>
                </a:ext>
              </a:extLst>
            </p:cNvPr>
            <p:cNvSpPr/>
            <p:nvPr/>
          </p:nvSpPr>
          <p:spPr>
            <a:xfrm>
              <a:off x="6557500" y="496925"/>
              <a:ext cx="26325" cy="17575"/>
            </a:xfrm>
            <a:custGeom>
              <a:avLst/>
              <a:gdLst/>
              <a:ahLst/>
              <a:cxnLst/>
              <a:rect l="l" t="t" r="r" b="b"/>
              <a:pathLst>
                <a:path w="1053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53" y="703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4;p57">
              <a:extLst>
                <a:ext uri="{FF2B5EF4-FFF2-40B4-BE49-F238E27FC236}">
                  <a16:creationId xmlns:a16="http://schemas.microsoft.com/office/drawing/2014/main" id="{16CC39A8-7C28-47D2-AECD-AC0AE70094B6}"/>
                </a:ext>
              </a:extLst>
            </p:cNvPr>
            <p:cNvSpPr/>
            <p:nvPr/>
          </p:nvSpPr>
          <p:spPr>
            <a:xfrm>
              <a:off x="6522450" y="540775"/>
              <a:ext cx="52625" cy="17550"/>
            </a:xfrm>
            <a:custGeom>
              <a:avLst/>
              <a:gdLst/>
              <a:ahLst/>
              <a:cxnLst/>
              <a:rect l="l" t="t" r="r" b="b"/>
              <a:pathLst>
                <a:path w="2105" h="702" extrusionOk="0">
                  <a:moveTo>
                    <a:pt x="0" y="1"/>
                  </a:moveTo>
                  <a:lnTo>
                    <a:pt x="0" y="702"/>
                  </a:lnTo>
                  <a:lnTo>
                    <a:pt x="2105" y="702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5;p57">
              <a:extLst>
                <a:ext uri="{FF2B5EF4-FFF2-40B4-BE49-F238E27FC236}">
                  <a16:creationId xmlns:a16="http://schemas.microsoft.com/office/drawing/2014/main" id="{36C239D4-3375-4256-A97E-CDAF0CA3A5B8}"/>
                </a:ext>
              </a:extLst>
            </p:cNvPr>
            <p:cNvSpPr/>
            <p:nvPr/>
          </p:nvSpPr>
          <p:spPr>
            <a:xfrm>
              <a:off x="6601350" y="479400"/>
              <a:ext cx="17550" cy="26325"/>
            </a:xfrm>
            <a:custGeom>
              <a:avLst/>
              <a:gdLst/>
              <a:ahLst/>
              <a:cxnLst/>
              <a:rect l="l" t="t" r="r" b="b"/>
              <a:pathLst>
                <a:path w="702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702" y="1052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26;p57">
              <a:extLst>
                <a:ext uri="{FF2B5EF4-FFF2-40B4-BE49-F238E27FC236}">
                  <a16:creationId xmlns:a16="http://schemas.microsoft.com/office/drawing/2014/main" id="{25F120DA-FECD-4433-B496-F4D9FC2B8B92}"/>
                </a:ext>
              </a:extLst>
            </p:cNvPr>
            <p:cNvSpPr/>
            <p:nvPr/>
          </p:nvSpPr>
          <p:spPr>
            <a:xfrm>
              <a:off x="6899450" y="39172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27;p57">
              <a:extLst>
                <a:ext uri="{FF2B5EF4-FFF2-40B4-BE49-F238E27FC236}">
                  <a16:creationId xmlns:a16="http://schemas.microsoft.com/office/drawing/2014/main" id="{5A4ABA32-40CC-453E-BDE8-F52630B6DDCA}"/>
                </a:ext>
              </a:extLst>
            </p:cNvPr>
            <p:cNvSpPr/>
            <p:nvPr/>
          </p:nvSpPr>
          <p:spPr>
            <a:xfrm>
              <a:off x="6899450" y="4267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28;p57">
              <a:extLst>
                <a:ext uri="{FF2B5EF4-FFF2-40B4-BE49-F238E27FC236}">
                  <a16:creationId xmlns:a16="http://schemas.microsoft.com/office/drawing/2014/main" id="{1E6E2B9C-D999-49C6-BD94-C04ECD9C0D77}"/>
                </a:ext>
              </a:extLst>
            </p:cNvPr>
            <p:cNvSpPr/>
            <p:nvPr/>
          </p:nvSpPr>
          <p:spPr>
            <a:xfrm>
              <a:off x="6899450" y="4618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0"/>
                  </a:moveTo>
                  <a:lnTo>
                    <a:pt x="0" y="701"/>
                  </a:lnTo>
                  <a:lnTo>
                    <a:pt x="701" y="7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29;p57">
              <a:extLst>
                <a:ext uri="{FF2B5EF4-FFF2-40B4-BE49-F238E27FC236}">
                  <a16:creationId xmlns:a16="http://schemas.microsoft.com/office/drawing/2014/main" id="{C08812A4-49C1-4682-9C8B-938A1340D6A3}"/>
                </a:ext>
              </a:extLst>
            </p:cNvPr>
            <p:cNvSpPr/>
            <p:nvPr/>
          </p:nvSpPr>
          <p:spPr>
            <a:xfrm>
              <a:off x="6899450" y="496925"/>
              <a:ext cx="17550" cy="17575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0" y="0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;p57">
              <a:extLst>
                <a:ext uri="{FF2B5EF4-FFF2-40B4-BE49-F238E27FC236}">
                  <a16:creationId xmlns:a16="http://schemas.microsoft.com/office/drawing/2014/main" id="{2FB78DF9-D56D-4542-8F3E-15D44B9BEBE0}"/>
                </a:ext>
              </a:extLst>
            </p:cNvPr>
            <p:cNvSpPr/>
            <p:nvPr/>
          </p:nvSpPr>
          <p:spPr>
            <a:xfrm>
              <a:off x="6899450" y="5320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1;p57">
              <a:extLst>
                <a:ext uri="{FF2B5EF4-FFF2-40B4-BE49-F238E27FC236}">
                  <a16:creationId xmlns:a16="http://schemas.microsoft.com/office/drawing/2014/main" id="{98D28D15-6654-4CBC-AB9E-E9EFFBEA0A93}"/>
                </a:ext>
              </a:extLst>
            </p:cNvPr>
            <p:cNvSpPr/>
            <p:nvPr/>
          </p:nvSpPr>
          <p:spPr>
            <a:xfrm>
              <a:off x="6899450" y="567050"/>
              <a:ext cx="17550" cy="17600"/>
            </a:xfrm>
            <a:custGeom>
              <a:avLst/>
              <a:gdLst/>
              <a:ahLst/>
              <a:cxnLst/>
              <a:rect l="l" t="t" r="r" b="b"/>
              <a:pathLst>
                <a:path w="702" h="704" extrusionOk="0">
                  <a:moveTo>
                    <a:pt x="0" y="1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2;p57">
              <a:extLst>
                <a:ext uri="{FF2B5EF4-FFF2-40B4-BE49-F238E27FC236}">
                  <a16:creationId xmlns:a16="http://schemas.microsoft.com/office/drawing/2014/main" id="{40B993B0-18AC-45DB-9C34-F0206346A7C9}"/>
                </a:ext>
              </a:extLst>
            </p:cNvPr>
            <p:cNvSpPr/>
            <p:nvPr/>
          </p:nvSpPr>
          <p:spPr>
            <a:xfrm>
              <a:off x="6925750" y="39172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3;p57">
              <a:extLst>
                <a:ext uri="{FF2B5EF4-FFF2-40B4-BE49-F238E27FC236}">
                  <a16:creationId xmlns:a16="http://schemas.microsoft.com/office/drawing/2014/main" id="{D25E9D4D-54D8-428C-8362-061E7D2D803D}"/>
                </a:ext>
              </a:extLst>
            </p:cNvPr>
            <p:cNvSpPr/>
            <p:nvPr/>
          </p:nvSpPr>
          <p:spPr>
            <a:xfrm>
              <a:off x="6925750" y="4267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4;p57">
              <a:extLst>
                <a:ext uri="{FF2B5EF4-FFF2-40B4-BE49-F238E27FC236}">
                  <a16:creationId xmlns:a16="http://schemas.microsoft.com/office/drawing/2014/main" id="{2114B9A2-BFDD-4F52-9C81-445330A5DB67}"/>
                </a:ext>
              </a:extLst>
            </p:cNvPr>
            <p:cNvSpPr/>
            <p:nvPr/>
          </p:nvSpPr>
          <p:spPr>
            <a:xfrm>
              <a:off x="6925750" y="4618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0"/>
                  </a:moveTo>
                  <a:lnTo>
                    <a:pt x="0" y="701"/>
                  </a:lnTo>
                  <a:lnTo>
                    <a:pt x="701" y="7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5;p57">
              <a:extLst>
                <a:ext uri="{FF2B5EF4-FFF2-40B4-BE49-F238E27FC236}">
                  <a16:creationId xmlns:a16="http://schemas.microsoft.com/office/drawing/2014/main" id="{69C350D4-7AEA-4130-9D88-2D1D525A1443}"/>
                </a:ext>
              </a:extLst>
            </p:cNvPr>
            <p:cNvSpPr/>
            <p:nvPr/>
          </p:nvSpPr>
          <p:spPr>
            <a:xfrm>
              <a:off x="6925750" y="496925"/>
              <a:ext cx="17550" cy="17575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0" y="0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6;p57">
              <a:extLst>
                <a:ext uri="{FF2B5EF4-FFF2-40B4-BE49-F238E27FC236}">
                  <a16:creationId xmlns:a16="http://schemas.microsoft.com/office/drawing/2014/main" id="{B42EC5A8-76CF-44EA-9BD9-9AC2E3FF81A3}"/>
                </a:ext>
              </a:extLst>
            </p:cNvPr>
            <p:cNvSpPr/>
            <p:nvPr/>
          </p:nvSpPr>
          <p:spPr>
            <a:xfrm>
              <a:off x="6925750" y="5320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7;p57">
              <a:extLst>
                <a:ext uri="{FF2B5EF4-FFF2-40B4-BE49-F238E27FC236}">
                  <a16:creationId xmlns:a16="http://schemas.microsoft.com/office/drawing/2014/main" id="{73138F27-5509-4382-99CC-065D55B1B169}"/>
                </a:ext>
              </a:extLst>
            </p:cNvPr>
            <p:cNvSpPr/>
            <p:nvPr/>
          </p:nvSpPr>
          <p:spPr>
            <a:xfrm>
              <a:off x="6925750" y="567050"/>
              <a:ext cx="17550" cy="17600"/>
            </a:xfrm>
            <a:custGeom>
              <a:avLst/>
              <a:gdLst/>
              <a:ahLst/>
              <a:cxnLst/>
              <a:rect l="l" t="t" r="r" b="b"/>
              <a:pathLst>
                <a:path w="702" h="704" extrusionOk="0">
                  <a:moveTo>
                    <a:pt x="0" y="1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Notion Icon of Flat style - Available in SVG, PNG, EPS, AI &amp; Icon fonts">
            <a:extLst>
              <a:ext uri="{FF2B5EF4-FFF2-40B4-BE49-F238E27FC236}">
                <a16:creationId xmlns:a16="http://schemas.microsoft.com/office/drawing/2014/main" id="{0CD97274-AB17-4D1F-846D-7DACE776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36" y="1340428"/>
            <a:ext cx="2521527" cy="273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96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506312" y="207043"/>
            <a:ext cx="4065688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316321"/>
                </a:solidFill>
              </a:rPr>
              <a:t>Site Institucional &amp; Dashboard</a:t>
            </a:r>
            <a:endParaRPr sz="2800" dirty="0">
              <a:solidFill>
                <a:srgbClr val="31632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D28B32-B53D-4FA4-B8EA-7409C5341FC0}"/>
              </a:ext>
            </a:extLst>
          </p:cNvPr>
          <p:cNvSpPr/>
          <p:nvPr/>
        </p:nvSpPr>
        <p:spPr>
          <a:xfrm flipH="1">
            <a:off x="4888432" y="-4956"/>
            <a:ext cx="45719" cy="738584"/>
          </a:xfrm>
          <a:prstGeom prst="rect">
            <a:avLst/>
          </a:prstGeom>
          <a:solidFill>
            <a:srgbClr val="316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oogle Shape;1016;p59">
            <a:extLst>
              <a:ext uri="{FF2B5EF4-FFF2-40B4-BE49-F238E27FC236}">
                <a16:creationId xmlns:a16="http://schemas.microsoft.com/office/drawing/2014/main" id="{9EDA7C21-0B8C-425F-A230-B15E64F4E31B}"/>
              </a:ext>
            </a:extLst>
          </p:cNvPr>
          <p:cNvGrpSpPr/>
          <p:nvPr/>
        </p:nvGrpSpPr>
        <p:grpSpPr>
          <a:xfrm>
            <a:off x="1539688" y="1049357"/>
            <a:ext cx="6158753" cy="4006737"/>
            <a:chOff x="238125" y="1973675"/>
            <a:chExt cx="2558775" cy="1951825"/>
          </a:xfrm>
        </p:grpSpPr>
        <p:sp>
          <p:nvSpPr>
            <p:cNvPr id="41" name="Google Shape;1017;p59">
              <a:extLst>
                <a:ext uri="{FF2B5EF4-FFF2-40B4-BE49-F238E27FC236}">
                  <a16:creationId xmlns:a16="http://schemas.microsoft.com/office/drawing/2014/main" id="{58C9EC2C-BA67-40AE-B463-378EAE522429}"/>
                </a:ext>
              </a:extLst>
            </p:cNvPr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18;p59">
              <a:extLst>
                <a:ext uri="{FF2B5EF4-FFF2-40B4-BE49-F238E27FC236}">
                  <a16:creationId xmlns:a16="http://schemas.microsoft.com/office/drawing/2014/main" id="{1A9D8B76-E5AC-40F8-A281-28455B6C8E4F}"/>
                </a:ext>
              </a:extLst>
            </p:cNvPr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19;p59">
              <a:extLst>
                <a:ext uri="{FF2B5EF4-FFF2-40B4-BE49-F238E27FC236}">
                  <a16:creationId xmlns:a16="http://schemas.microsoft.com/office/drawing/2014/main" id="{BC97BAEC-834E-427A-A378-F80D2B0679E4}"/>
                </a:ext>
              </a:extLst>
            </p:cNvPr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0;p59">
              <a:extLst>
                <a:ext uri="{FF2B5EF4-FFF2-40B4-BE49-F238E27FC236}">
                  <a16:creationId xmlns:a16="http://schemas.microsoft.com/office/drawing/2014/main" id="{01B78130-B470-4244-BF32-0ABB8F93F1E9}"/>
                </a:ext>
              </a:extLst>
            </p:cNvPr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1;p59">
              <a:extLst>
                <a:ext uri="{FF2B5EF4-FFF2-40B4-BE49-F238E27FC236}">
                  <a16:creationId xmlns:a16="http://schemas.microsoft.com/office/drawing/2014/main" id="{5BC6858F-1598-4F86-A5AE-8DAFA505A878}"/>
                </a:ext>
              </a:extLst>
            </p:cNvPr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22;p59">
              <a:extLst>
                <a:ext uri="{FF2B5EF4-FFF2-40B4-BE49-F238E27FC236}">
                  <a16:creationId xmlns:a16="http://schemas.microsoft.com/office/drawing/2014/main" id="{CA100B27-D958-4C41-96EC-B54B4DDB4B6E}"/>
                </a:ext>
              </a:extLst>
            </p:cNvPr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B002F6C2-EDDF-410D-B1EE-4B2AC838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12" y="1243868"/>
            <a:ext cx="5743079" cy="29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2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900845" y="2270717"/>
            <a:ext cx="3099764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316321"/>
                </a:solidFill>
              </a:rPr>
              <a:t>Banco de Dados:</a:t>
            </a:r>
            <a:br>
              <a:rPr lang="pt-BR" sz="3600" dirty="0">
                <a:solidFill>
                  <a:srgbClr val="316321"/>
                </a:solidFill>
              </a:rPr>
            </a:br>
            <a:endParaRPr sz="3600" dirty="0">
              <a:solidFill>
                <a:srgbClr val="316321"/>
              </a:solidFill>
            </a:endParaRPr>
          </a:p>
        </p:txBody>
      </p:sp>
      <p:sp>
        <p:nvSpPr>
          <p:cNvPr id="85" name="Google Shape;17724;p71">
            <a:extLst>
              <a:ext uri="{FF2B5EF4-FFF2-40B4-BE49-F238E27FC236}">
                <a16:creationId xmlns:a16="http://schemas.microsoft.com/office/drawing/2014/main" id="{63AFEF52-466D-4F4A-AF26-31E4EC74411B}"/>
              </a:ext>
            </a:extLst>
          </p:cNvPr>
          <p:cNvSpPr/>
          <p:nvPr/>
        </p:nvSpPr>
        <p:spPr>
          <a:xfrm>
            <a:off x="4250316" y="742641"/>
            <a:ext cx="1302273" cy="1090236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18A2B2-0BF5-4838-99EF-2E6A733A54D7}"/>
              </a:ext>
            </a:extLst>
          </p:cNvPr>
          <p:cNvSpPr/>
          <p:nvPr/>
        </p:nvSpPr>
        <p:spPr>
          <a:xfrm>
            <a:off x="4901453" y="242047"/>
            <a:ext cx="3771900" cy="470647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" name="Google Shape;243;p37">
            <a:extLst>
              <a:ext uri="{FF2B5EF4-FFF2-40B4-BE49-F238E27FC236}">
                <a16:creationId xmlns:a16="http://schemas.microsoft.com/office/drawing/2014/main" id="{C80A8E0A-7647-4276-A807-0D7310548A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011" y="0"/>
            <a:ext cx="32264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1074;p62">
            <a:extLst>
              <a:ext uri="{FF2B5EF4-FFF2-40B4-BE49-F238E27FC236}">
                <a16:creationId xmlns:a16="http://schemas.microsoft.com/office/drawing/2014/main" id="{12767E7B-3379-456F-890D-0FA3169E22E9}"/>
              </a:ext>
            </a:extLst>
          </p:cNvPr>
          <p:cNvSpPr/>
          <p:nvPr/>
        </p:nvSpPr>
        <p:spPr>
          <a:xfrm>
            <a:off x="5161011" y="0"/>
            <a:ext cx="3226413" cy="5143500"/>
          </a:xfrm>
          <a:prstGeom prst="rect">
            <a:avLst/>
          </a:prstGeom>
          <a:solidFill>
            <a:srgbClr val="5B0F00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17724;p71">
            <a:extLst>
              <a:ext uri="{FF2B5EF4-FFF2-40B4-BE49-F238E27FC236}">
                <a16:creationId xmlns:a16="http://schemas.microsoft.com/office/drawing/2014/main" id="{EA06A5E1-08DA-431F-981E-D787977D3226}"/>
              </a:ext>
            </a:extLst>
          </p:cNvPr>
          <p:cNvSpPr/>
          <p:nvPr/>
        </p:nvSpPr>
        <p:spPr>
          <a:xfrm>
            <a:off x="987983" y="-608260"/>
            <a:ext cx="1667810" cy="1374743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7724;p71">
            <a:extLst>
              <a:ext uri="{FF2B5EF4-FFF2-40B4-BE49-F238E27FC236}">
                <a16:creationId xmlns:a16="http://schemas.microsoft.com/office/drawing/2014/main" id="{99B83021-AA2D-4BDD-B8DC-7DD693FB6029}"/>
              </a:ext>
            </a:extLst>
          </p:cNvPr>
          <p:cNvSpPr/>
          <p:nvPr/>
        </p:nvSpPr>
        <p:spPr>
          <a:xfrm>
            <a:off x="604173" y="4039815"/>
            <a:ext cx="767619" cy="674401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4BA358-FE56-4972-BF44-C477D72E159A}"/>
              </a:ext>
            </a:extLst>
          </p:cNvPr>
          <p:cNvSpPr txBox="1"/>
          <p:nvPr/>
        </p:nvSpPr>
        <p:spPr>
          <a:xfrm>
            <a:off x="987984" y="2431473"/>
            <a:ext cx="30126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316321"/>
                </a:solidFill>
                <a:latin typeface="Rochester" panose="020B0604020202020204" charset="0"/>
              </a:rPr>
              <a:t>Modelagem Lógica.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316321"/>
                </a:solidFill>
                <a:latin typeface="Rochester" panose="020B0604020202020204" charset="0"/>
              </a:rPr>
              <a:t>Modelagem física.</a:t>
            </a:r>
          </a:p>
        </p:txBody>
      </p:sp>
    </p:spTree>
    <p:extLst>
      <p:ext uri="{BB962C8B-B14F-4D97-AF65-F5344CB8AC3E}">
        <p14:creationId xmlns:p14="http://schemas.microsoft.com/office/powerpoint/2010/main" val="365940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744126" y="1885032"/>
            <a:ext cx="3099764" cy="13734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316321"/>
                </a:solidFill>
              </a:rPr>
              <a:t>Simulador do Sensor</a:t>
            </a:r>
            <a:endParaRPr sz="3600" dirty="0">
              <a:solidFill>
                <a:srgbClr val="316321"/>
              </a:solidFill>
            </a:endParaRPr>
          </a:p>
        </p:txBody>
      </p:sp>
      <p:sp>
        <p:nvSpPr>
          <p:cNvPr id="10" name="Google Shape;17724;p71">
            <a:extLst>
              <a:ext uri="{FF2B5EF4-FFF2-40B4-BE49-F238E27FC236}">
                <a16:creationId xmlns:a16="http://schemas.microsoft.com/office/drawing/2014/main" id="{3968ABCC-581F-4B5F-8FEC-290827F2EEE8}"/>
              </a:ext>
            </a:extLst>
          </p:cNvPr>
          <p:cNvSpPr/>
          <p:nvPr/>
        </p:nvSpPr>
        <p:spPr>
          <a:xfrm>
            <a:off x="3929309" y="3797322"/>
            <a:ext cx="1987300" cy="1652894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18A2B2-0BF5-4838-99EF-2E6A733A54D7}"/>
              </a:ext>
            </a:extLst>
          </p:cNvPr>
          <p:cNvSpPr/>
          <p:nvPr/>
        </p:nvSpPr>
        <p:spPr>
          <a:xfrm>
            <a:off x="5667085" y="141193"/>
            <a:ext cx="3099764" cy="48611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17724;p71">
            <a:extLst>
              <a:ext uri="{FF2B5EF4-FFF2-40B4-BE49-F238E27FC236}">
                <a16:creationId xmlns:a16="http://schemas.microsoft.com/office/drawing/2014/main" id="{625B5344-CCDC-4236-AB55-77811DDDC926}"/>
              </a:ext>
            </a:extLst>
          </p:cNvPr>
          <p:cNvSpPr/>
          <p:nvPr/>
        </p:nvSpPr>
        <p:spPr>
          <a:xfrm>
            <a:off x="300564" y="213626"/>
            <a:ext cx="767619" cy="674401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724;p71">
            <a:extLst>
              <a:ext uri="{FF2B5EF4-FFF2-40B4-BE49-F238E27FC236}">
                <a16:creationId xmlns:a16="http://schemas.microsoft.com/office/drawing/2014/main" id="{12FB5D59-F12B-4A5B-8C7E-DD9BAAAEE42B}"/>
              </a:ext>
            </a:extLst>
          </p:cNvPr>
          <p:cNvSpPr/>
          <p:nvPr/>
        </p:nvSpPr>
        <p:spPr>
          <a:xfrm>
            <a:off x="668051" y="991173"/>
            <a:ext cx="392550" cy="343994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7426;p71">
            <a:extLst>
              <a:ext uri="{FF2B5EF4-FFF2-40B4-BE49-F238E27FC236}">
                <a16:creationId xmlns:a16="http://schemas.microsoft.com/office/drawing/2014/main" id="{4EFBF7CE-A97B-4E46-BB05-AB55D2B4BD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7" y="450340"/>
            <a:ext cx="4099224" cy="40992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74;p62">
            <a:extLst>
              <a:ext uri="{FF2B5EF4-FFF2-40B4-BE49-F238E27FC236}">
                <a16:creationId xmlns:a16="http://schemas.microsoft.com/office/drawing/2014/main" id="{3FB49217-D5B9-486A-A75A-1D662ADA8617}"/>
              </a:ext>
            </a:extLst>
          </p:cNvPr>
          <p:cNvSpPr/>
          <p:nvPr/>
        </p:nvSpPr>
        <p:spPr>
          <a:xfrm>
            <a:off x="4922959" y="450340"/>
            <a:ext cx="4099224" cy="4099230"/>
          </a:xfrm>
          <a:prstGeom prst="rect">
            <a:avLst/>
          </a:prstGeom>
          <a:solidFill>
            <a:srgbClr val="5B0F00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065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3839134" y="188042"/>
            <a:ext cx="1237130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316321"/>
                </a:solidFill>
              </a:rPr>
              <a:t>GitHub</a:t>
            </a:r>
            <a:endParaRPr sz="2800" dirty="0">
              <a:solidFill>
                <a:srgbClr val="31632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D28B32-B53D-4FA4-B8EA-7409C5341FC0}"/>
              </a:ext>
            </a:extLst>
          </p:cNvPr>
          <p:cNvSpPr/>
          <p:nvPr/>
        </p:nvSpPr>
        <p:spPr>
          <a:xfrm>
            <a:off x="7395624" y="0"/>
            <a:ext cx="90357" cy="921124"/>
          </a:xfrm>
          <a:prstGeom prst="rect">
            <a:avLst/>
          </a:prstGeom>
          <a:solidFill>
            <a:srgbClr val="316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016;p59">
            <a:extLst>
              <a:ext uri="{FF2B5EF4-FFF2-40B4-BE49-F238E27FC236}">
                <a16:creationId xmlns:a16="http://schemas.microsoft.com/office/drawing/2014/main" id="{AB00CCB5-30C5-446A-BEB7-5C3EE91A2AE4}"/>
              </a:ext>
            </a:extLst>
          </p:cNvPr>
          <p:cNvGrpSpPr/>
          <p:nvPr/>
        </p:nvGrpSpPr>
        <p:grpSpPr>
          <a:xfrm>
            <a:off x="1539688" y="945447"/>
            <a:ext cx="6158753" cy="4006737"/>
            <a:chOff x="238125" y="1973675"/>
            <a:chExt cx="2558775" cy="1951825"/>
          </a:xfrm>
        </p:grpSpPr>
        <p:sp>
          <p:nvSpPr>
            <p:cNvPr id="6" name="Google Shape;1017;p59">
              <a:extLst>
                <a:ext uri="{FF2B5EF4-FFF2-40B4-BE49-F238E27FC236}">
                  <a16:creationId xmlns:a16="http://schemas.microsoft.com/office/drawing/2014/main" id="{5E9B9A51-DD4B-4567-9024-7488825927E1}"/>
                </a:ext>
              </a:extLst>
            </p:cNvPr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8;p59">
              <a:extLst>
                <a:ext uri="{FF2B5EF4-FFF2-40B4-BE49-F238E27FC236}">
                  <a16:creationId xmlns:a16="http://schemas.microsoft.com/office/drawing/2014/main" id="{A25E48F1-5B7F-45C6-A28A-1AF06C424227}"/>
                </a:ext>
              </a:extLst>
            </p:cNvPr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19;p59">
              <a:extLst>
                <a:ext uri="{FF2B5EF4-FFF2-40B4-BE49-F238E27FC236}">
                  <a16:creationId xmlns:a16="http://schemas.microsoft.com/office/drawing/2014/main" id="{2BF5DAA0-C46E-40D0-BCA4-D3E3FF1B6BCF}"/>
                </a:ext>
              </a:extLst>
            </p:cNvPr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0;p59">
              <a:extLst>
                <a:ext uri="{FF2B5EF4-FFF2-40B4-BE49-F238E27FC236}">
                  <a16:creationId xmlns:a16="http://schemas.microsoft.com/office/drawing/2014/main" id="{592A3EE7-00CE-4C18-8C0F-07A0AD3D9970}"/>
                </a:ext>
              </a:extLst>
            </p:cNvPr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21;p59">
              <a:extLst>
                <a:ext uri="{FF2B5EF4-FFF2-40B4-BE49-F238E27FC236}">
                  <a16:creationId xmlns:a16="http://schemas.microsoft.com/office/drawing/2014/main" id="{EA987B7D-C4C5-4C6F-B686-4A8EB5AEB147}"/>
                </a:ext>
              </a:extLst>
            </p:cNvPr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2;p59">
              <a:extLst>
                <a:ext uri="{FF2B5EF4-FFF2-40B4-BE49-F238E27FC236}">
                  <a16:creationId xmlns:a16="http://schemas.microsoft.com/office/drawing/2014/main" id="{7635353D-9A55-46B5-9CE1-CF7CF57F19EE}"/>
                </a:ext>
              </a:extLst>
            </p:cNvPr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AF509C21-4B63-4B78-8342-0BE4722E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63" y="1589128"/>
            <a:ext cx="4946074" cy="19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15276"/>
      </p:ext>
    </p:extLst>
  </p:cSld>
  <p:clrMapOvr>
    <a:masterClrMapping/>
  </p:clrMapOvr>
</p:sld>
</file>

<file path=ppt/theme/theme1.xml><?xml version="1.0" encoding="utf-8"?>
<a:theme xmlns:a="http://schemas.openxmlformats.org/drawingml/2006/main" name="Hot Coffee Sho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210B"/>
      </a:accent1>
      <a:accent2>
        <a:srgbClr val="64BEB8"/>
      </a:accent2>
      <a:accent3>
        <a:srgbClr val="E9DFDD"/>
      </a:accent3>
      <a:accent4>
        <a:srgbClr val="509C97"/>
      </a:accent4>
      <a:accent5>
        <a:srgbClr val="A06D4C"/>
      </a:accent5>
      <a:accent6>
        <a:srgbClr val="FFF2CC"/>
      </a:accent6>
      <a:hlink>
        <a:srgbClr val="42210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72</Words>
  <Application>Microsoft Office PowerPoint</Application>
  <PresentationFormat>Apresentação na tela (16:9)</PresentationFormat>
  <Paragraphs>25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Rochester</vt:lpstr>
      <vt:lpstr>Abel</vt:lpstr>
      <vt:lpstr>Hot Coffee Shop</vt:lpstr>
      <vt:lpstr>Integrantes</vt:lpstr>
      <vt:lpstr>Justificativa</vt:lpstr>
      <vt:lpstr>Apresentação do PowerPoint</vt:lpstr>
      <vt:lpstr>Apresentação do PowerPoint</vt:lpstr>
      <vt:lpstr>Sprint backlog e ferramenta de gestão</vt:lpstr>
      <vt:lpstr>Site Institucional &amp; Dashboard</vt:lpstr>
      <vt:lpstr>Banco de Dados: </vt:lpstr>
      <vt:lpstr>Simulador do Sensor</vt:lpstr>
      <vt:lpstr>GitHub</vt:lpstr>
      <vt:lpstr>Especificação do analytics</vt:lpstr>
      <vt:lpstr>Obrigado(a)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</dc:title>
  <dc:creator>lucas souza</dc:creator>
  <cp:lastModifiedBy>lucas souza</cp:lastModifiedBy>
  <cp:revision>34</cp:revision>
  <dcterms:modified xsi:type="dcterms:W3CDTF">2020-10-27T00:48:59Z</dcterms:modified>
</cp:coreProperties>
</file>