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901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howGuides="1">
      <p:cViewPr varScale="1">
        <p:scale>
          <a:sx n="62" d="100"/>
          <a:sy n="62" d="100"/>
        </p:scale>
        <p:origin x="726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480DBBF9-4B14-4839-BDB8-5DED642FCB5E}"/>
    <pc:docChg chg="modSld">
      <pc:chgData name="Vinicius Cano" userId="e988c080-1d50-4980-86fe-45a1167ad471" providerId="ADAL" clId="{480DBBF9-4B14-4839-BDB8-5DED642FCB5E}" dt="2021-10-05T19:43:34.440" v="1" actId="20577"/>
      <pc:docMkLst>
        <pc:docMk/>
      </pc:docMkLst>
      <pc:sldChg chg="modSp mod">
        <pc:chgData name="Vinicius Cano" userId="e988c080-1d50-4980-86fe-45a1167ad471" providerId="ADAL" clId="{480DBBF9-4B14-4839-BDB8-5DED642FCB5E}" dt="2021-10-05T19:43:34.440" v="1" actId="20577"/>
        <pc:sldMkLst>
          <pc:docMk/>
          <pc:sldMk cId="2659641936" sldId="901"/>
        </pc:sldMkLst>
        <pc:spChg chg="mod">
          <ac:chgData name="Vinicius Cano" userId="e988c080-1d50-4980-86fe-45a1167ad471" providerId="ADAL" clId="{480DBBF9-4B14-4839-BDB8-5DED642FCB5E}" dt="2021-10-05T19:43:34.440" v="1" actId="20577"/>
          <ac:spMkLst>
            <pc:docMk/>
            <pc:sldMk cId="2659641936" sldId="901"/>
            <ac:spMk id="21" creationId="{78BB133B-A09F-4737-9A17-E0094183B1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05/10/2021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857497" y="121448"/>
            <a:ext cx="7165627" cy="765639"/>
          </a:xfrm>
        </p:spPr>
        <p:txBody>
          <a:bodyPr/>
          <a:lstStyle/>
          <a:p>
            <a:pPr algn="ctr"/>
            <a:r>
              <a:rPr lang="pt-BR" dirty="0"/>
              <a:t>Diagrama de Solução de Software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218914" y="1548383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5569348" y="2542903"/>
            <a:ext cx="187148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258595" y="1128801"/>
            <a:ext cx="3063280" cy="2448269"/>
            <a:chOff x="8741678" y="1501253"/>
            <a:chExt cx="2566458" cy="201622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735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Web </a:t>
              </a:r>
              <a:r>
                <a:rPr lang="pt-BR" sz="2000" b="1" dirty="0" err="1">
                  <a:solidFill>
                    <a:prstClr val="white"/>
                  </a:solidFill>
                </a:rPr>
                <a:t>Application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API </a:t>
              </a:r>
              <a:r>
                <a:rPr lang="pt-BR" sz="1600" dirty="0" err="1">
                  <a:solidFill>
                    <a:prstClr val="white"/>
                  </a:solidFill>
                </a:rPr>
                <a:t>Rest</a:t>
              </a:r>
              <a:r>
                <a:rPr lang="pt-BR" sz="1600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>
                  <a:solidFill>
                    <a:prstClr val="white"/>
                  </a:solidFill>
                </a:rPr>
                <a:t>Spring Boot]</a:t>
              </a:r>
              <a:endParaRPr lang="pt-BR" sz="1600" dirty="0">
                <a:solidFill>
                  <a:prstClr val="white"/>
                </a:solidFill>
              </a:endParaRP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684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onde se programa as regras de negócio, segurança e integração.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9241755" y="4617784"/>
            <a:ext cx="2675302" cy="2016225"/>
            <a:chOff x="7014179" y="4654462"/>
            <a:chExt cx="2675302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financeira, cadastro de clientes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B120C-5055-9C48-8CCB-F549F2BF42E9}"/>
              </a:ext>
            </a:extLst>
          </p:cNvPr>
          <p:cNvGrpSpPr/>
          <p:nvPr/>
        </p:nvGrpSpPr>
        <p:grpSpPr>
          <a:xfrm>
            <a:off x="3074897" y="4644726"/>
            <a:ext cx="2871022" cy="2187536"/>
            <a:chOff x="3218913" y="4654462"/>
            <a:chExt cx="2871022" cy="218753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80D8DE-BF4D-4A27-9E30-DEBFF7B84606}"/>
                </a:ext>
              </a:extLst>
            </p:cNvPr>
            <p:cNvSpPr/>
            <p:nvPr/>
          </p:nvSpPr>
          <p:spPr>
            <a:xfrm>
              <a:off x="3218913" y="4654462"/>
              <a:ext cx="2871022" cy="218753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4A1387-23C1-45FA-9D89-C832D3573B96}"/>
                </a:ext>
              </a:extLst>
            </p:cNvPr>
            <p:cNvSpPr/>
            <p:nvPr/>
          </p:nvSpPr>
          <p:spPr>
            <a:xfrm>
              <a:off x="3506946" y="5518559"/>
              <a:ext cx="227842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>
                  <a:solidFill>
                    <a:prstClr val="white"/>
                  </a:solidFill>
                </a:rPr>
                <a:t>Coletor</a:t>
              </a:r>
              <a:r>
                <a:rPr lang="pt-BR" sz="1600" dirty="0">
                  <a:solidFill>
                    <a:prstClr val="white"/>
                  </a:solidFill>
                </a:rPr>
                <a:t>  que captura os dados do usuário disponibilizando numa dashboard e Banco de Dados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A9910F-E6AC-8049-8342-23B35B2B59B8}"/>
                </a:ext>
              </a:extLst>
            </p:cNvPr>
            <p:cNvSpPr/>
            <p:nvPr/>
          </p:nvSpPr>
          <p:spPr>
            <a:xfrm>
              <a:off x="3290921" y="4684864"/>
              <a:ext cx="2710474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</a:t>
              </a:r>
              <a:r>
                <a:rPr lang="pt-BR" sz="2000" b="1" dirty="0">
                  <a:solidFill>
                    <a:prstClr val="white"/>
                  </a:solidFill>
                </a:rPr>
                <a:t> </a:t>
              </a:r>
              <a:r>
                <a:rPr lang="pt-BR" sz="2000" b="1" dirty="0" err="1">
                  <a:solidFill>
                    <a:prstClr val="white"/>
                  </a:solidFill>
                </a:rPr>
                <a:t>Side</a:t>
              </a:r>
              <a:r>
                <a:rPr lang="pt-BR" sz="2000" b="1" dirty="0">
                  <a:solidFill>
                    <a:prstClr val="white"/>
                  </a:solidFill>
                </a:rPr>
                <a:t> Desktop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API </a:t>
              </a:r>
              <a:r>
                <a:rPr lang="pt-BR" sz="1600" dirty="0" err="1">
                  <a:solidFill>
                    <a:prstClr val="white"/>
                  </a:solidFill>
                </a:rPr>
                <a:t>Rest</a:t>
              </a:r>
              <a:r>
                <a:rPr lang="pt-BR" sz="1600" dirty="0">
                  <a:solidFill>
                    <a:prstClr val="white"/>
                  </a:solidFill>
                </a:rPr>
                <a:t>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Spring Boot]</a:t>
              </a:r>
            </a:p>
          </p:txBody>
        </p:sp>
      </p:grpSp>
      <p:cxnSp>
        <p:nvCxnSpPr>
          <p:cNvPr id="67" name="Conector de Seta Reta 107">
            <a:extLst>
              <a:ext uri="{FF2B5EF4-FFF2-40B4-BE49-F238E27FC236}">
                <a16:creationId xmlns:a16="http://schemas.microsoft.com/office/drawing/2014/main" id="{35322181-E3BD-E946-8D2C-FD1AF8B585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394131" y="3564607"/>
            <a:ext cx="1" cy="10531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6305230" y="4617784"/>
            <a:ext cx="2566458" cy="2089582"/>
            <a:chOff x="9889827" y="4597388"/>
            <a:chExt cx="2566458" cy="20895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Kotlin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Versão simplificada para aplicação mobile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8" name="Conector de Seta Reta 107">
            <a:extLst>
              <a:ext uri="{FF2B5EF4-FFF2-40B4-BE49-F238E27FC236}">
                <a16:creationId xmlns:a16="http://schemas.microsoft.com/office/drawing/2014/main" id="{80EF2420-3EA0-BE40-82CE-4CF4D4A0565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945611" y="3577070"/>
            <a:ext cx="852501" cy="10407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3070919" y="2124447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3121075" y="2844527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dos usuários cadastrados.</a:t>
            </a:r>
            <a:endParaRPr lang="pt-BR" sz="1200" dirty="0">
              <a:solidFill>
                <a:prstClr val="white"/>
              </a:solidFill>
            </a:endParaRPr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D539D8B5-A42E-4B90-9107-A8B7D3E55C0D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8798112" y="3577070"/>
            <a:ext cx="1810444" cy="104071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10641</TotalTime>
  <Words>94</Words>
  <Application>Microsoft Office PowerPoint</Application>
  <PresentationFormat>Personalizar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Vinicius Cano</cp:lastModifiedBy>
  <cp:revision>252</cp:revision>
  <dcterms:created xsi:type="dcterms:W3CDTF">2016-12-01T16:19:35Z</dcterms:created>
  <dcterms:modified xsi:type="dcterms:W3CDTF">2021-10-05T19:43:59Z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