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2"/>
  </p:notesMasterIdLst>
  <p:handoutMasterIdLst>
    <p:handoutMasterId r:id="rId13"/>
  </p:handoutMasterIdLst>
  <p:sldIdLst>
    <p:sldId id="256" r:id="rId7"/>
    <p:sldId id="344" r:id="rId8"/>
    <p:sldId id="471" r:id="rId9"/>
    <p:sldId id="472" r:id="rId10"/>
    <p:sldId id="473" r:id="rId11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CFCABCC4-01DD-4F6B-AAA1-A4E1D03D705B}"/>
    <pc:docChg chg="undo custSel addSld modSld">
      <pc:chgData name="Vinicius Cano" userId="e988c080-1d50-4980-86fe-45a1167ad471" providerId="ADAL" clId="{CFCABCC4-01DD-4F6B-AAA1-A4E1D03D705B}" dt="2021-09-02T21:15:42.527" v="451" actId="5793"/>
      <pc:docMkLst>
        <pc:docMk/>
      </pc:docMkLst>
      <pc:sldChg chg="modSp mod">
        <pc:chgData name="Vinicius Cano" userId="e988c080-1d50-4980-86fe-45a1167ad471" providerId="ADAL" clId="{CFCABCC4-01DD-4F6B-AAA1-A4E1D03D705B}" dt="2021-08-25T20:52:09.382" v="158" actId="207"/>
        <pc:sldMkLst>
          <pc:docMk/>
          <pc:sldMk cId="2008643402" sldId="471"/>
        </pc:sldMkLst>
        <pc:spChg chg="mod">
          <ac:chgData name="Vinicius Cano" userId="e988c080-1d50-4980-86fe-45a1167ad471" providerId="ADAL" clId="{CFCABCC4-01DD-4F6B-AAA1-A4E1D03D705B}" dt="2021-08-25T20:52:09.382" v="158" actId="20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5T20:51:40.658" v="154" actId="20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19T21:40:12.283" v="2" actId="207"/>
          <ac:spMkLst>
            <pc:docMk/>
            <pc:sldMk cId="2008643402" sldId="471"/>
            <ac:spMk id="109" creationId="{00000000-0000-0000-0000-000000000000}"/>
          </ac:spMkLst>
        </pc:spChg>
      </pc:sldChg>
      <pc:sldChg chg="delSp modSp mod">
        <pc:chgData name="Vinicius Cano" userId="e988c080-1d50-4980-86fe-45a1167ad471" providerId="ADAL" clId="{CFCABCC4-01DD-4F6B-AAA1-A4E1D03D705B}" dt="2021-09-02T21:15:42.527" v="451" actId="5793"/>
        <pc:sldMkLst>
          <pc:docMk/>
          <pc:sldMk cId="3384590979" sldId="472"/>
        </pc:sldMkLst>
        <pc:spChg chg="mod">
          <ac:chgData name="Vinicius Cano" userId="e988c080-1d50-4980-86fe-45a1167ad471" providerId="ADAL" clId="{CFCABCC4-01DD-4F6B-AAA1-A4E1D03D705B}" dt="2021-09-02T21:15:42.527" v="451" actId="5793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6T19:31:51.947" v="203" actId="20577"/>
          <ac:spMkLst>
            <pc:docMk/>
            <pc:sldMk cId="3384590979" sldId="472"/>
            <ac:spMk id="3" creationId="{00000000-0000-0000-0000-000000000000}"/>
          </ac:spMkLst>
        </pc:spChg>
        <pc:spChg chg="del mod">
          <ac:chgData name="Vinicius Cano" userId="e988c080-1d50-4980-86fe-45a1167ad471" providerId="ADAL" clId="{CFCABCC4-01DD-4F6B-AAA1-A4E1D03D705B}" dt="2021-08-25T20:37:04.536" v="89"/>
          <ac:spMkLst>
            <pc:docMk/>
            <pc:sldMk cId="3384590979" sldId="472"/>
            <ac:spMk id="4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25T20:52:44.051" v="179" actId="1076"/>
          <ac:spMkLst>
            <pc:docMk/>
            <pc:sldMk cId="3384590979" sldId="472"/>
            <ac:spMk id="44" creationId="{1E997FEB-A82C-4FE3-B191-DE926FE907FC}"/>
          </ac:spMkLst>
        </pc:spChg>
        <pc:spChg chg="mod">
          <ac:chgData name="Vinicius Cano" userId="e988c080-1d50-4980-86fe-45a1167ad471" providerId="ADAL" clId="{CFCABCC4-01DD-4F6B-AAA1-A4E1D03D705B}" dt="2021-08-25T20:53:05.677" v="184" actId="1076"/>
          <ac:spMkLst>
            <pc:docMk/>
            <pc:sldMk cId="3384590979" sldId="472"/>
            <ac:spMk id="45" creationId="{086246F5-DDAA-4D0C-90E1-F0C0FED6D98E}"/>
          </ac:spMkLst>
        </pc:spChg>
        <pc:spChg chg="mod">
          <ac:chgData name="Vinicius Cano" userId="e988c080-1d50-4980-86fe-45a1167ad471" providerId="ADAL" clId="{CFCABCC4-01DD-4F6B-AAA1-A4E1D03D705B}" dt="2021-08-25T20:52:42.067" v="178" actId="1076"/>
          <ac:spMkLst>
            <pc:docMk/>
            <pc:sldMk cId="3384590979" sldId="472"/>
            <ac:spMk id="46" creationId="{EDE9EB13-C574-4D80-85B2-C614186377BB}"/>
          </ac:spMkLst>
        </pc:spChg>
        <pc:spChg chg="mod">
          <ac:chgData name="Vinicius Cano" userId="e988c080-1d50-4980-86fe-45a1167ad471" providerId="ADAL" clId="{CFCABCC4-01DD-4F6B-AAA1-A4E1D03D705B}" dt="2021-08-25T20:52:37.662" v="177" actId="1076"/>
          <ac:spMkLst>
            <pc:docMk/>
            <pc:sldMk cId="3384590979" sldId="472"/>
            <ac:spMk id="47" creationId="{9C8F333D-81A1-4BAB-89AC-459C19DD7185}"/>
          </ac:spMkLst>
        </pc:spChg>
        <pc:spChg chg="mod">
          <ac:chgData name="Vinicius Cano" userId="e988c080-1d50-4980-86fe-45a1167ad471" providerId="ADAL" clId="{CFCABCC4-01DD-4F6B-AAA1-A4E1D03D705B}" dt="2021-08-25T20:52:31.721" v="175" actId="1076"/>
          <ac:spMkLst>
            <pc:docMk/>
            <pc:sldMk cId="3384590979" sldId="472"/>
            <ac:spMk id="48" creationId="{64DC5C74-7B23-4BE5-BE63-A9BD52C02CD4}"/>
          </ac:spMkLst>
        </pc:spChg>
        <pc:spChg chg="mod">
          <ac:chgData name="Vinicius Cano" userId="e988c080-1d50-4980-86fe-45a1167ad471" providerId="ADAL" clId="{CFCABCC4-01DD-4F6B-AAA1-A4E1D03D705B}" dt="2021-08-26T19:32:51.846" v="246" actId="1038"/>
          <ac:spMkLst>
            <pc:docMk/>
            <pc:sldMk cId="3384590979" sldId="472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08-25T20:52:34.443" v="176" actId="1076"/>
          <ac:spMkLst>
            <pc:docMk/>
            <pc:sldMk cId="3384590979" sldId="472"/>
            <ac:spMk id="50" creationId="{B1654790-CBD3-4D97-B9BC-CBC39DD32FC8}"/>
          </ac:spMkLst>
        </pc:spChg>
        <pc:spChg chg="mod">
          <ac:chgData name="Vinicius Cano" userId="e988c080-1d50-4980-86fe-45a1167ad471" providerId="ADAL" clId="{CFCABCC4-01DD-4F6B-AAA1-A4E1D03D705B}" dt="2021-08-26T19:33:22.186" v="250" actId="207"/>
          <ac:spMkLst>
            <pc:docMk/>
            <pc:sldMk cId="3384590979" sldId="472"/>
            <ac:spMk id="51" creationId="{508E308C-5CF8-44B6-A1C4-87E5DDC4CC70}"/>
          </ac:spMkLst>
        </pc:spChg>
        <pc:spChg chg="mod">
          <ac:chgData name="Vinicius Cano" userId="e988c080-1d50-4980-86fe-45a1167ad471" providerId="ADAL" clId="{CFCABCC4-01DD-4F6B-AAA1-A4E1D03D705B}" dt="2021-08-26T19:33:27.130" v="251" actId="207"/>
          <ac:spMkLst>
            <pc:docMk/>
            <pc:sldMk cId="3384590979" sldId="472"/>
            <ac:spMk id="52" creationId="{7BFB1971-EC64-4AB8-B092-E0043EABF66E}"/>
          </ac:spMkLst>
        </pc:spChg>
        <pc:spChg chg="mod">
          <ac:chgData name="Vinicius Cano" userId="e988c080-1d50-4980-86fe-45a1167ad471" providerId="ADAL" clId="{CFCABCC4-01DD-4F6B-AAA1-A4E1D03D705B}" dt="2021-08-26T19:33:19.290" v="249" actId="207"/>
          <ac:spMkLst>
            <pc:docMk/>
            <pc:sldMk cId="3384590979" sldId="472"/>
            <ac:spMk id="53" creationId="{CD1D1FF9-2BFE-4742-BA82-E1804B8C0747}"/>
          </ac:spMkLst>
        </pc:spChg>
        <pc:spChg chg="mod">
          <ac:chgData name="Vinicius Cano" userId="e988c080-1d50-4980-86fe-45a1167ad471" providerId="ADAL" clId="{CFCABCC4-01DD-4F6B-AAA1-A4E1D03D705B}" dt="2021-08-26T19:32:22.380" v="240" actId="20577"/>
          <ac:spMkLst>
            <pc:docMk/>
            <pc:sldMk cId="3384590979" sldId="472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02T21:12:50.288" v="385" actId="20577"/>
        <pc:sldMkLst>
          <pc:docMk/>
          <pc:sldMk cId="3099913073" sldId="473"/>
        </pc:sldMkLst>
        <pc:spChg chg="mod">
          <ac:chgData name="Vinicius Cano" userId="e988c080-1d50-4980-86fe-45a1167ad471" providerId="ADAL" clId="{CFCABCC4-01DD-4F6B-AAA1-A4E1D03D705B}" dt="2021-09-02T21:12:20.154" v="311" actId="20577"/>
          <ac:spMkLst>
            <pc:docMk/>
            <pc:sldMk cId="3099913073" sldId="473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02T21:02:00.758" v="258" actId="20577"/>
          <ac:spMkLst>
            <pc:docMk/>
            <pc:sldMk cId="3099913073" sldId="473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02T21:12:50.288" v="385" actId="20577"/>
          <ac:spMkLst>
            <pc:docMk/>
            <pc:sldMk cId="3099913073" sldId="473"/>
            <ac:spMk id="6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02/09/2021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3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nome do Projeto&gt; </a:t>
            </a:r>
          </a:p>
          <a:p>
            <a:r>
              <a:rPr lang="pt-BR" dirty="0"/>
              <a:t>Data: </a:t>
            </a:r>
          </a:p>
          <a:p>
            <a:r>
              <a:rPr lang="pt-BR" dirty="0"/>
              <a:t>DD/MM/AAAA</a:t>
            </a:r>
          </a:p>
          <a:p>
            <a:r>
              <a:rPr lang="pt-BR" dirty="0"/>
              <a:t>&lt;Nome do Grupo&gt;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 Persona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Formulário de entrevista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LX Canvas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Justificativa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 Backlog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GitHub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BPMN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LLD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Regras de Negócio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– 26/08/2021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Regra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(entidade)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LLD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LX Canvas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da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API Login/Logoff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protótipo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8459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– 02/09/2021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PowerPoint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da Empatia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Protótipos de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API Login/Logoff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da Biblioteca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99913073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16822</TotalTime>
  <Words>237</Words>
  <Application>Microsoft Office PowerPoint</Application>
  <PresentationFormat>Personalizar</PresentationFormat>
  <Paragraphs>99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1 - 19/08/2021</vt:lpstr>
      <vt:lpstr>SEMANA 2 – 26/08/2021</vt:lpstr>
      <vt:lpstr>SEMANA 3 – 02/09/2021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Vinicius Cano</cp:lastModifiedBy>
  <cp:revision>354</cp:revision>
  <cp:lastPrinted>2018-08-30T22:45:44Z</cp:lastPrinted>
  <dcterms:created xsi:type="dcterms:W3CDTF">2016-12-01T16:19:35Z</dcterms:created>
  <dcterms:modified xsi:type="dcterms:W3CDTF">2021-09-02T21:26:18Z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