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4"/>
    <p:sldMasterId id="2147483666" r:id="rId5"/>
    <p:sldMasterId id="2147483665" r:id="rId6"/>
  </p:sldMasterIdLst>
  <p:notesMasterIdLst>
    <p:notesMasterId r:id="rId15"/>
  </p:notesMasterIdLst>
  <p:handoutMasterIdLst>
    <p:handoutMasterId r:id="rId16"/>
  </p:handoutMasterIdLst>
  <p:sldIdLst>
    <p:sldId id="256" r:id="rId7"/>
    <p:sldId id="344" r:id="rId8"/>
    <p:sldId id="471" r:id="rId9"/>
    <p:sldId id="472" r:id="rId10"/>
    <p:sldId id="473" r:id="rId11"/>
    <p:sldId id="475" r:id="rId12"/>
    <p:sldId id="476" r:id="rId13"/>
    <p:sldId id="477" r:id="rId14"/>
  </p:sldIdLst>
  <p:sldSz cx="13442950" cy="7561263"/>
  <p:notesSz cx="7104063" cy="10234613"/>
  <p:defaultTextStyle>
    <a:defPPr>
      <a:defRPr lang="pt-BR"/>
    </a:defPPr>
    <a:lvl1pPr marL="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518A6DE0-5A07-4B92-AB0B-CBE40F1E12B0}">
          <p14:sldIdLst>
            <p14:sldId id="256"/>
          </p14:sldIdLst>
        </p14:section>
        <p14:section name="Seção sem Título" id="{B25D74AB-31B5-4A84-9E5B-036A4CD24A72}">
          <p14:sldIdLst>
            <p14:sldId id="344"/>
            <p14:sldId id="471"/>
            <p14:sldId id="472"/>
            <p14:sldId id="473"/>
            <p14:sldId id="475"/>
            <p14:sldId id="476"/>
            <p14:sldId id="4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42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CF13"/>
    <a:srgbClr val="253746"/>
    <a:srgbClr val="32B9CD"/>
    <a:srgbClr val="292C34"/>
    <a:srgbClr val="272A30"/>
    <a:srgbClr val="131E29"/>
    <a:srgbClr val="3437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howGuides="1">
      <p:cViewPr varScale="1">
        <p:scale>
          <a:sx n="65" d="100"/>
          <a:sy n="65" d="100"/>
        </p:scale>
        <p:origin x="684" y="108"/>
      </p:cViewPr>
      <p:guideLst>
        <p:guide orient="horz" pos="2382"/>
        <p:guide pos="423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nicius Cano" userId="e988c080-1d50-4980-86fe-45a1167ad471" providerId="ADAL" clId="{CFCABCC4-01DD-4F6B-AAA1-A4E1D03D705B}"/>
    <pc:docChg chg="undo custSel addSld delSld modSld modSection">
      <pc:chgData name="Vinicius Cano" userId="e988c080-1d50-4980-86fe-45a1167ad471" providerId="ADAL" clId="{CFCABCC4-01DD-4F6B-AAA1-A4E1D03D705B}" dt="2021-09-30T21:52:25.407" v="1250" actId="207"/>
      <pc:docMkLst>
        <pc:docMk/>
      </pc:docMkLst>
      <pc:sldChg chg="modSp mod">
        <pc:chgData name="Vinicius Cano" userId="e988c080-1d50-4980-86fe-45a1167ad471" providerId="ADAL" clId="{CFCABCC4-01DD-4F6B-AAA1-A4E1D03D705B}" dt="2021-08-25T20:52:09.382" v="158" actId="207"/>
        <pc:sldMkLst>
          <pc:docMk/>
          <pc:sldMk cId="2008643402" sldId="471"/>
        </pc:sldMkLst>
        <pc:spChg chg="mod">
          <ac:chgData name="Vinicius Cano" userId="e988c080-1d50-4980-86fe-45a1167ad471" providerId="ADAL" clId="{CFCABCC4-01DD-4F6B-AAA1-A4E1D03D705B}" dt="2021-08-25T20:52:09.382" v="158" actId="207"/>
          <ac:spMkLst>
            <pc:docMk/>
            <pc:sldMk cId="2008643402" sldId="471"/>
            <ac:spMk id="2" creationId="{B15BA19F-C787-4E6A-ADAB-C0DFF09C66A8}"/>
          </ac:spMkLst>
        </pc:spChg>
        <pc:spChg chg="mod">
          <ac:chgData name="Vinicius Cano" userId="e988c080-1d50-4980-86fe-45a1167ad471" providerId="ADAL" clId="{CFCABCC4-01DD-4F6B-AAA1-A4E1D03D705B}" dt="2021-08-25T20:51:40.658" v="154" actId="207"/>
          <ac:spMkLst>
            <pc:docMk/>
            <pc:sldMk cId="2008643402" sldId="471"/>
            <ac:spMk id="63" creationId="{00000000-0000-0000-0000-000000000000}"/>
          </ac:spMkLst>
        </pc:spChg>
        <pc:spChg chg="mod">
          <ac:chgData name="Vinicius Cano" userId="e988c080-1d50-4980-86fe-45a1167ad471" providerId="ADAL" clId="{CFCABCC4-01DD-4F6B-AAA1-A4E1D03D705B}" dt="2021-08-19T21:40:12.283" v="2" actId="207"/>
          <ac:spMkLst>
            <pc:docMk/>
            <pc:sldMk cId="2008643402" sldId="471"/>
            <ac:spMk id="109" creationId="{00000000-0000-0000-0000-000000000000}"/>
          </ac:spMkLst>
        </pc:spChg>
      </pc:sldChg>
      <pc:sldChg chg="delSp modSp mod">
        <pc:chgData name="Vinicius Cano" userId="e988c080-1d50-4980-86fe-45a1167ad471" providerId="ADAL" clId="{CFCABCC4-01DD-4F6B-AAA1-A4E1D03D705B}" dt="2021-09-02T21:15:42.527" v="451" actId="5793"/>
        <pc:sldMkLst>
          <pc:docMk/>
          <pc:sldMk cId="3384590979" sldId="472"/>
        </pc:sldMkLst>
        <pc:spChg chg="mod">
          <ac:chgData name="Vinicius Cano" userId="e988c080-1d50-4980-86fe-45a1167ad471" providerId="ADAL" clId="{CFCABCC4-01DD-4F6B-AAA1-A4E1D03D705B}" dt="2021-09-02T21:15:42.527" v="451" actId="5793"/>
          <ac:spMkLst>
            <pc:docMk/>
            <pc:sldMk cId="3384590979" sldId="472"/>
            <ac:spMk id="2" creationId="{B15BA19F-C787-4E6A-ADAB-C0DFF09C66A8}"/>
          </ac:spMkLst>
        </pc:spChg>
        <pc:spChg chg="mod">
          <ac:chgData name="Vinicius Cano" userId="e988c080-1d50-4980-86fe-45a1167ad471" providerId="ADAL" clId="{CFCABCC4-01DD-4F6B-AAA1-A4E1D03D705B}" dt="2021-08-26T19:31:51.947" v="203" actId="20577"/>
          <ac:spMkLst>
            <pc:docMk/>
            <pc:sldMk cId="3384590979" sldId="472"/>
            <ac:spMk id="3" creationId="{00000000-0000-0000-0000-000000000000}"/>
          </ac:spMkLst>
        </pc:spChg>
        <pc:spChg chg="del mod">
          <ac:chgData name="Vinicius Cano" userId="e988c080-1d50-4980-86fe-45a1167ad471" providerId="ADAL" clId="{CFCABCC4-01DD-4F6B-AAA1-A4E1D03D705B}" dt="2021-08-25T20:37:04.536" v="89"/>
          <ac:spMkLst>
            <pc:docMk/>
            <pc:sldMk cId="3384590979" sldId="472"/>
            <ac:spMk id="4" creationId="{00000000-0000-0000-0000-000000000000}"/>
          </ac:spMkLst>
        </pc:spChg>
        <pc:spChg chg="mod">
          <ac:chgData name="Vinicius Cano" userId="e988c080-1d50-4980-86fe-45a1167ad471" providerId="ADAL" clId="{CFCABCC4-01DD-4F6B-AAA1-A4E1D03D705B}" dt="2021-08-25T20:52:44.051" v="179" actId="1076"/>
          <ac:spMkLst>
            <pc:docMk/>
            <pc:sldMk cId="3384590979" sldId="472"/>
            <ac:spMk id="44" creationId="{1E997FEB-A82C-4FE3-B191-DE926FE907FC}"/>
          </ac:spMkLst>
        </pc:spChg>
        <pc:spChg chg="mod">
          <ac:chgData name="Vinicius Cano" userId="e988c080-1d50-4980-86fe-45a1167ad471" providerId="ADAL" clId="{CFCABCC4-01DD-4F6B-AAA1-A4E1D03D705B}" dt="2021-08-25T20:53:05.677" v="184" actId="1076"/>
          <ac:spMkLst>
            <pc:docMk/>
            <pc:sldMk cId="3384590979" sldId="472"/>
            <ac:spMk id="45" creationId="{086246F5-DDAA-4D0C-90E1-F0C0FED6D98E}"/>
          </ac:spMkLst>
        </pc:spChg>
        <pc:spChg chg="mod">
          <ac:chgData name="Vinicius Cano" userId="e988c080-1d50-4980-86fe-45a1167ad471" providerId="ADAL" clId="{CFCABCC4-01DD-4F6B-AAA1-A4E1D03D705B}" dt="2021-08-25T20:52:42.067" v="178" actId="1076"/>
          <ac:spMkLst>
            <pc:docMk/>
            <pc:sldMk cId="3384590979" sldId="472"/>
            <ac:spMk id="46" creationId="{EDE9EB13-C574-4D80-85B2-C614186377BB}"/>
          </ac:spMkLst>
        </pc:spChg>
        <pc:spChg chg="mod">
          <ac:chgData name="Vinicius Cano" userId="e988c080-1d50-4980-86fe-45a1167ad471" providerId="ADAL" clId="{CFCABCC4-01DD-4F6B-AAA1-A4E1D03D705B}" dt="2021-08-25T20:52:37.662" v="177" actId="1076"/>
          <ac:spMkLst>
            <pc:docMk/>
            <pc:sldMk cId="3384590979" sldId="472"/>
            <ac:spMk id="47" creationId="{9C8F333D-81A1-4BAB-89AC-459C19DD7185}"/>
          </ac:spMkLst>
        </pc:spChg>
        <pc:spChg chg="mod">
          <ac:chgData name="Vinicius Cano" userId="e988c080-1d50-4980-86fe-45a1167ad471" providerId="ADAL" clId="{CFCABCC4-01DD-4F6B-AAA1-A4E1D03D705B}" dt="2021-08-25T20:52:31.721" v="175" actId="1076"/>
          <ac:spMkLst>
            <pc:docMk/>
            <pc:sldMk cId="3384590979" sldId="472"/>
            <ac:spMk id="48" creationId="{64DC5C74-7B23-4BE5-BE63-A9BD52C02CD4}"/>
          </ac:spMkLst>
        </pc:spChg>
        <pc:spChg chg="mod">
          <ac:chgData name="Vinicius Cano" userId="e988c080-1d50-4980-86fe-45a1167ad471" providerId="ADAL" clId="{CFCABCC4-01DD-4F6B-AAA1-A4E1D03D705B}" dt="2021-08-26T19:32:51.846" v="246" actId="1038"/>
          <ac:spMkLst>
            <pc:docMk/>
            <pc:sldMk cId="3384590979" sldId="472"/>
            <ac:spMk id="49" creationId="{1CBC8A27-FF05-44CD-B093-FB50D917E8D4}"/>
          </ac:spMkLst>
        </pc:spChg>
        <pc:spChg chg="mod">
          <ac:chgData name="Vinicius Cano" userId="e988c080-1d50-4980-86fe-45a1167ad471" providerId="ADAL" clId="{CFCABCC4-01DD-4F6B-AAA1-A4E1D03D705B}" dt="2021-08-25T20:52:34.443" v="176" actId="1076"/>
          <ac:spMkLst>
            <pc:docMk/>
            <pc:sldMk cId="3384590979" sldId="472"/>
            <ac:spMk id="50" creationId="{B1654790-CBD3-4D97-B9BC-CBC39DD32FC8}"/>
          </ac:spMkLst>
        </pc:spChg>
        <pc:spChg chg="mod">
          <ac:chgData name="Vinicius Cano" userId="e988c080-1d50-4980-86fe-45a1167ad471" providerId="ADAL" clId="{CFCABCC4-01DD-4F6B-AAA1-A4E1D03D705B}" dt="2021-08-26T19:33:22.186" v="250" actId="207"/>
          <ac:spMkLst>
            <pc:docMk/>
            <pc:sldMk cId="3384590979" sldId="472"/>
            <ac:spMk id="51" creationId="{508E308C-5CF8-44B6-A1C4-87E5DDC4CC70}"/>
          </ac:spMkLst>
        </pc:spChg>
        <pc:spChg chg="mod">
          <ac:chgData name="Vinicius Cano" userId="e988c080-1d50-4980-86fe-45a1167ad471" providerId="ADAL" clId="{CFCABCC4-01DD-4F6B-AAA1-A4E1D03D705B}" dt="2021-08-26T19:33:27.130" v="251" actId="207"/>
          <ac:spMkLst>
            <pc:docMk/>
            <pc:sldMk cId="3384590979" sldId="472"/>
            <ac:spMk id="52" creationId="{7BFB1971-EC64-4AB8-B092-E0043EABF66E}"/>
          </ac:spMkLst>
        </pc:spChg>
        <pc:spChg chg="mod">
          <ac:chgData name="Vinicius Cano" userId="e988c080-1d50-4980-86fe-45a1167ad471" providerId="ADAL" clId="{CFCABCC4-01DD-4F6B-AAA1-A4E1D03D705B}" dt="2021-08-26T19:33:19.290" v="249" actId="207"/>
          <ac:spMkLst>
            <pc:docMk/>
            <pc:sldMk cId="3384590979" sldId="472"/>
            <ac:spMk id="53" creationId="{CD1D1FF9-2BFE-4742-BA82-E1804B8C0747}"/>
          </ac:spMkLst>
        </pc:spChg>
        <pc:spChg chg="mod">
          <ac:chgData name="Vinicius Cano" userId="e988c080-1d50-4980-86fe-45a1167ad471" providerId="ADAL" clId="{CFCABCC4-01DD-4F6B-AAA1-A4E1D03D705B}" dt="2021-08-26T19:32:22.380" v="240" actId="20577"/>
          <ac:spMkLst>
            <pc:docMk/>
            <pc:sldMk cId="3384590979" sldId="472"/>
            <ac:spMk id="63" creationId="{00000000-0000-0000-0000-000000000000}"/>
          </ac:spMkLst>
        </pc:spChg>
      </pc:sldChg>
      <pc:sldChg chg="modSp add mod">
        <pc:chgData name="Vinicius Cano" userId="e988c080-1d50-4980-86fe-45a1167ad471" providerId="ADAL" clId="{CFCABCC4-01DD-4F6B-AAA1-A4E1D03D705B}" dt="2021-09-16T20:20:55.856" v="459" actId="20577"/>
        <pc:sldMkLst>
          <pc:docMk/>
          <pc:sldMk cId="3099913073" sldId="473"/>
        </pc:sldMkLst>
        <pc:spChg chg="mod">
          <ac:chgData name="Vinicius Cano" userId="e988c080-1d50-4980-86fe-45a1167ad471" providerId="ADAL" clId="{CFCABCC4-01DD-4F6B-AAA1-A4E1D03D705B}" dt="2021-09-02T21:12:20.154" v="311" actId="20577"/>
          <ac:spMkLst>
            <pc:docMk/>
            <pc:sldMk cId="3099913073" sldId="473"/>
            <ac:spMk id="2" creationId="{B15BA19F-C787-4E6A-ADAB-C0DFF09C66A8}"/>
          </ac:spMkLst>
        </pc:spChg>
        <pc:spChg chg="mod">
          <ac:chgData name="Vinicius Cano" userId="e988c080-1d50-4980-86fe-45a1167ad471" providerId="ADAL" clId="{CFCABCC4-01DD-4F6B-AAA1-A4E1D03D705B}" dt="2021-09-16T20:20:55.856" v="459" actId="20577"/>
          <ac:spMkLst>
            <pc:docMk/>
            <pc:sldMk cId="3099913073" sldId="473"/>
            <ac:spMk id="3" creationId="{00000000-0000-0000-0000-000000000000}"/>
          </ac:spMkLst>
        </pc:spChg>
        <pc:spChg chg="mod">
          <ac:chgData name="Vinicius Cano" userId="e988c080-1d50-4980-86fe-45a1167ad471" providerId="ADAL" clId="{CFCABCC4-01DD-4F6B-AAA1-A4E1D03D705B}" dt="2021-09-02T21:12:50.288" v="385" actId="20577"/>
          <ac:spMkLst>
            <pc:docMk/>
            <pc:sldMk cId="3099913073" sldId="473"/>
            <ac:spMk id="63" creationId="{00000000-0000-0000-0000-000000000000}"/>
          </ac:spMkLst>
        </pc:spChg>
      </pc:sldChg>
      <pc:sldChg chg="modSp add del mod">
        <pc:chgData name="Vinicius Cano" userId="e988c080-1d50-4980-86fe-45a1167ad471" providerId="ADAL" clId="{CFCABCC4-01DD-4F6B-AAA1-A4E1D03D705B}" dt="2021-09-16T20:21:13.990" v="466" actId="47"/>
        <pc:sldMkLst>
          <pc:docMk/>
          <pc:sldMk cId="3646421272" sldId="474"/>
        </pc:sldMkLst>
        <pc:spChg chg="mod">
          <ac:chgData name="Vinicius Cano" userId="e988c080-1d50-4980-86fe-45a1167ad471" providerId="ADAL" clId="{CFCABCC4-01DD-4F6B-AAA1-A4E1D03D705B}" dt="2021-09-16T20:21:03.052" v="464" actId="20577"/>
          <ac:spMkLst>
            <pc:docMk/>
            <pc:sldMk cId="3646421272" sldId="474"/>
            <ac:spMk id="3" creationId="{00000000-0000-0000-0000-000000000000}"/>
          </ac:spMkLst>
        </pc:spChg>
      </pc:sldChg>
      <pc:sldChg chg="modSp add mod">
        <pc:chgData name="Vinicius Cano" userId="e988c080-1d50-4980-86fe-45a1167ad471" providerId="ADAL" clId="{CFCABCC4-01DD-4F6B-AAA1-A4E1D03D705B}" dt="2021-09-22T20:39:04.855" v="865" actId="20577"/>
        <pc:sldMkLst>
          <pc:docMk/>
          <pc:sldMk cId="3619239506" sldId="475"/>
        </pc:sldMkLst>
        <pc:spChg chg="mod">
          <ac:chgData name="Vinicius Cano" userId="e988c080-1d50-4980-86fe-45a1167ad471" providerId="ADAL" clId="{CFCABCC4-01DD-4F6B-AAA1-A4E1D03D705B}" dt="2021-09-17T20:48:27.022" v="856" actId="6549"/>
          <ac:spMkLst>
            <pc:docMk/>
            <pc:sldMk cId="3619239506" sldId="475"/>
            <ac:spMk id="2" creationId="{B15BA19F-C787-4E6A-ADAB-C0DFF09C66A8}"/>
          </ac:spMkLst>
        </pc:spChg>
        <pc:spChg chg="mod">
          <ac:chgData name="Vinicius Cano" userId="e988c080-1d50-4980-86fe-45a1167ad471" providerId="ADAL" clId="{CFCABCC4-01DD-4F6B-AAA1-A4E1D03D705B}" dt="2021-09-22T20:39:04.855" v="865" actId="20577"/>
          <ac:spMkLst>
            <pc:docMk/>
            <pc:sldMk cId="3619239506" sldId="475"/>
            <ac:spMk id="3" creationId="{00000000-0000-0000-0000-000000000000}"/>
          </ac:spMkLst>
        </pc:spChg>
        <pc:spChg chg="mod">
          <ac:chgData name="Vinicius Cano" userId="e988c080-1d50-4980-86fe-45a1167ad471" providerId="ADAL" clId="{CFCABCC4-01DD-4F6B-AAA1-A4E1D03D705B}" dt="2021-09-16T20:22:55.268" v="592" actId="20577"/>
          <ac:spMkLst>
            <pc:docMk/>
            <pc:sldMk cId="3619239506" sldId="475"/>
            <ac:spMk id="63" creationId="{00000000-0000-0000-0000-000000000000}"/>
          </ac:spMkLst>
        </pc:spChg>
      </pc:sldChg>
      <pc:sldChg chg="modSp add mod">
        <pc:chgData name="Vinicius Cano" userId="e988c080-1d50-4980-86fe-45a1167ad471" providerId="ADAL" clId="{CFCABCC4-01DD-4F6B-AAA1-A4E1D03D705B}" dt="2021-09-23T21:36:39.941" v="1074" actId="20577"/>
        <pc:sldMkLst>
          <pc:docMk/>
          <pc:sldMk cId="1841061663" sldId="476"/>
        </pc:sldMkLst>
        <pc:spChg chg="mod">
          <ac:chgData name="Vinicius Cano" userId="e988c080-1d50-4980-86fe-45a1167ad471" providerId="ADAL" clId="{CFCABCC4-01DD-4F6B-AAA1-A4E1D03D705B}" dt="2021-09-23T21:36:39.941" v="1074" actId="20577"/>
          <ac:spMkLst>
            <pc:docMk/>
            <pc:sldMk cId="1841061663" sldId="476"/>
            <ac:spMk id="2" creationId="{B15BA19F-C787-4E6A-ADAB-C0DFF09C66A8}"/>
          </ac:spMkLst>
        </pc:spChg>
        <pc:spChg chg="mod">
          <ac:chgData name="Vinicius Cano" userId="e988c080-1d50-4980-86fe-45a1167ad471" providerId="ADAL" clId="{CFCABCC4-01DD-4F6B-AAA1-A4E1D03D705B}" dt="2021-09-22T20:39:07.646" v="867" actId="20577"/>
          <ac:spMkLst>
            <pc:docMk/>
            <pc:sldMk cId="1841061663" sldId="476"/>
            <ac:spMk id="3" creationId="{00000000-0000-0000-0000-000000000000}"/>
          </ac:spMkLst>
        </pc:spChg>
        <pc:spChg chg="mod">
          <ac:chgData name="Vinicius Cano" userId="e988c080-1d50-4980-86fe-45a1167ad471" providerId="ADAL" clId="{CFCABCC4-01DD-4F6B-AAA1-A4E1D03D705B}" dt="2021-09-22T20:43:08.104" v="976" actId="1035"/>
          <ac:spMkLst>
            <pc:docMk/>
            <pc:sldMk cId="1841061663" sldId="476"/>
            <ac:spMk id="49" creationId="{1CBC8A27-FF05-44CD-B093-FB50D917E8D4}"/>
          </ac:spMkLst>
        </pc:spChg>
        <pc:spChg chg="mod">
          <ac:chgData name="Vinicius Cano" userId="e988c080-1d50-4980-86fe-45a1167ad471" providerId="ADAL" clId="{CFCABCC4-01DD-4F6B-AAA1-A4E1D03D705B}" dt="2021-09-23T21:26:50.271" v="1072" actId="113"/>
          <ac:spMkLst>
            <pc:docMk/>
            <pc:sldMk cId="1841061663" sldId="476"/>
            <ac:spMk id="63" creationId="{00000000-0000-0000-0000-000000000000}"/>
          </ac:spMkLst>
        </pc:spChg>
      </pc:sldChg>
      <pc:sldChg chg="modSp add mod">
        <pc:chgData name="Vinicius Cano" userId="e988c080-1d50-4980-86fe-45a1167ad471" providerId="ADAL" clId="{CFCABCC4-01DD-4F6B-AAA1-A4E1D03D705B}" dt="2021-09-30T21:52:25.407" v="1250" actId="207"/>
        <pc:sldMkLst>
          <pc:docMk/>
          <pc:sldMk cId="1705322327" sldId="477"/>
        </pc:sldMkLst>
        <pc:spChg chg="mod">
          <ac:chgData name="Vinicius Cano" userId="e988c080-1d50-4980-86fe-45a1167ad471" providerId="ADAL" clId="{CFCABCC4-01DD-4F6B-AAA1-A4E1D03D705B}" dt="2021-09-30T20:37:47.141" v="1249" actId="20577"/>
          <ac:spMkLst>
            <pc:docMk/>
            <pc:sldMk cId="1705322327" sldId="477"/>
            <ac:spMk id="2" creationId="{B15BA19F-C787-4E6A-ADAB-C0DFF09C66A8}"/>
          </ac:spMkLst>
        </pc:spChg>
        <pc:spChg chg="mod">
          <ac:chgData name="Vinicius Cano" userId="e988c080-1d50-4980-86fe-45a1167ad471" providerId="ADAL" clId="{CFCABCC4-01DD-4F6B-AAA1-A4E1D03D705B}" dt="2021-09-30T19:37:50.832" v="1079" actId="20577"/>
          <ac:spMkLst>
            <pc:docMk/>
            <pc:sldMk cId="1705322327" sldId="477"/>
            <ac:spMk id="3" creationId="{00000000-0000-0000-0000-000000000000}"/>
          </ac:spMkLst>
        </pc:spChg>
        <pc:spChg chg="mod">
          <ac:chgData name="Vinicius Cano" userId="e988c080-1d50-4980-86fe-45a1167ad471" providerId="ADAL" clId="{CFCABCC4-01DD-4F6B-AAA1-A4E1D03D705B}" dt="2021-09-30T21:52:25.407" v="1250" actId="207"/>
          <ac:spMkLst>
            <pc:docMk/>
            <pc:sldMk cId="1705322327" sldId="477"/>
            <ac:spMk id="53" creationId="{CD1D1FF9-2BFE-4742-BA82-E1804B8C0747}"/>
          </ac:spMkLst>
        </pc:spChg>
        <pc:spChg chg="mod">
          <ac:chgData name="Vinicius Cano" userId="e988c080-1d50-4980-86fe-45a1167ad471" providerId="ADAL" clId="{CFCABCC4-01DD-4F6B-AAA1-A4E1D03D705B}" dt="2021-09-30T20:37:32.257" v="1239" actId="20577"/>
          <ac:spMkLst>
            <pc:docMk/>
            <pc:sldMk cId="1705322327" sldId="477"/>
            <ac:spMk id="6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C3CD65D1-5C11-455D-9F9A-0E035F00A0DA}" type="datetimeFigureOut">
              <a:rPr lang="pt-BR" smtClean="0"/>
              <a:pPr/>
              <a:t>30/09/2021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CA8E3B7C-E4AE-4E9E-8479-7C668141D4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A05DA3EF-18EA-43DE-B1BB-402A3C558822}" type="datetimeFigureOut">
              <a:rPr lang="pt-BR" smtClean="0"/>
              <a:pPr/>
              <a:t>30/09/2021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75B3645A-D0AE-4F6E-A17E-E0036A9041A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21487" cy="3836988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6992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3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685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4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6856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5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73316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6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59827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7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9330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AF3DB-B6A1-2444-9DD8-53D016F8E638}" type="slidenum">
              <a:rPr lang="pt-BR" smtClean="0">
                <a:solidFill>
                  <a:prstClr val="black"/>
                </a:solidFill>
              </a:rPr>
              <a:pPr/>
              <a:t>8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821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1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029" name="Freeform 5"/>
          <p:cNvSpPr>
            <a:spLocks/>
          </p:cNvSpPr>
          <p:nvPr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937" y="2990549"/>
            <a:ext cx="5437077" cy="161161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/>
          </p:nvPr>
        </p:nvSpPr>
        <p:spPr>
          <a:xfrm>
            <a:off x="2828982" y="1331914"/>
            <a:ext cx="8779933" cy="5761037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700" dirty="0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1" y="1"/>
            <a:ext cx="240142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829885" y="108224"/>
            <a:ext cx="10137686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00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9" y="166075"/>
            <a:ext cx="168719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72148" y="1692534"/>
            <a:ext cx="5939637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Exo 2" pitchFamily="50" charset="0"/>
              </a:defRPr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72148" y="2397901"/>
            <a:ext cx="5939637" cy="4356478"/>
          </a:xfrm>
          <a:prstGeom prst="rect">
            <a:avLst/>
          </a:prstGeom>
        </p:spPr>
        <p:txBody>
          <a:bodyPr/>
          <a:lstStyle>
            <a:lvl1pPr>
              <a:defRPr sz="2700">
                <a:latin typeface="Exo 2" pitchFamily="50" charset="0"/>
              </a:defRPr>
            </a:lvl1pPr>
            <a:lvl2pPr>
              <a:defRPr sz="2300">
                <a:latin typeface="Exo 2" pitchFamily="50" charset="0"/>
              </a:defRPr>
            </a:lvl2pPr>
            <a:lvl3pPr>
              <a:defRPr sz="2100">
                <a:latin typeface="Exo 2" pitchFamily="50" charset="0"/>
              </a:defRPr>
            </a:lvl3pPr>
            <a:lvl4pPr>
              <a:defRPr sz="1800">
                <a:latin typeface="Exo 2" pitchFamily="50" charset="0"/>
              </a:defRPr>
            </a:lvl4pPr>
            <a:lvl5pPr>
              <a:defRPr sz="1800">
                <a:latin typeface="Exo 2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828833" y="1692534"/>
            <a:ext cx="5941970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Exo 2" pitchFamily="50" charset="0"/>
              </a:defRPr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828833" y="2397901"/>
            <a:ext cx="5941970" cy="4356478"/>
          </a:xfrm>
          <a:prstGeom prst="rect">
            <a:avLst/>
          </a:prstGeom>
        </p:spPr>
        <p:txBody>
          <a:bodyPr/>
          <a:lstStyle>
            <a:lvl1pPr>
              <a:defRPr sz="2700">
                <a:latin typeface="Exo 2" pitchFamily="50" charset="0"/>
              </a:defRPr>
            </a:lvl1pPr>
            <a:lvl2pPr>
              <a:defRPr sz="2300">
                <a:latin typeface="Exo 2" pitchFamily="50" charset="0"/>
              </a:defRPr>
            </a:lvl2pPr>
            <a:lvl3pPr>
              <a:defRPr sz="2100">
                <a:latin typeface="Exo 2" pitchFamily="50" charset="0"/>
              </a:defRPr>
            </a:lvl3pPr>
            <a:lvl4pPr>
              <a:defRPr sz="1800">
                <a:latin typeface="Exo 2" pitchFamily="50" charset="0"/>
              </a:defRPr>
            </a:lvl4pPr>
            <a:lvl5pPr>
              <a:defRPr sz="1800">
                <a:latin typeface="Exo 2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1" y="1"/>
            <a:ext cx="240142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2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829885" y="108224"/>
            <a:ext cx="10137686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000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4" hasCustomPrompt="1"/>
          </p:nvPr>
        </p:nvSpPr>
        <p:spPr>
          <a:xfrm>
            <a:off x="692917" y="6876976"/>
            <a:ext cx="11586960" cy="504056"/>
          </a:xfrm>
          <a:prstGeom prst="rect">
            <a:avLst/>
          </a:prstGeom>
        </p:spPr>
        <p:txBody>
          <a:bodyPr anchor="t"/>
          <a:lstStyle>
            <a:lvl1pPr>
              <a:buNone/>
              <a:defRPr sz="1200" b="0" baseline="0">
                <a:solidFill>
                  <a:srgbClr val="292C34"/>
                </a:solidFill>
                <a:latin typeface="Exo 2" pitchFamily="50" charset="0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700" dirty="0"/>
          </a:p>
        </p:txBody>
      </p:sp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9" y="166075"/>
            <a:ext cx="168719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erramen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5123" name="AutoShape 3"/>
          <p:cNvSpPr>
            <a:spLocks noChangeAspect="1" noChangeArrowheads="1" noTextEdit="1"/>
          </p:cNvSpPr>
          <p:nvPr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5" name="Freeform 5"/>
          <p:cNvSpPr>
            <a:spLocks/>
          </p:cNvSpPr>
          <p:nvPr/>
        </p:nvSpPr>
        <p:spPr bwMode="auto">
          <a:xfrm>
            <a:off x="10615062" y="1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6" name="Freeform 6"/>
          <p:cNvSpPr>
            <a:spLocks/>
          </p:cNvSpPr>
          <p:nvPr/>
        </p:nvSpPr>
        <p:spPr bwMode="auto">
          <a:xfrm>
            <a:off x="4519" y="1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7" name="Freeform 7"/>
          <p:cNvSpPr>
            <a:spLocks/>
          </p:cNvSpPr>
          <p:nvPr/>
        </p:nvSpPr>
        <p:spPr bwMode="auto">
          <a:xfrm>
            <a:off x="11646833" y="1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9" name="Freeform 9"/>
          <p:cNvSpPr>
            <a:spLocks/>
          </p:cNvSpPr>
          <p:nvPr/>
        </p:nvSpPr>
        <p:spPr bwMode="auto">
          <a:xfrm>
            <a:off x="6128756" y="5889626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30" name="Freeform 10"/>
          <p:cNvSpPr>
            <a:spLocks/>
          </p:cNvSpPr>
          <p:nvPr/>
        </p:nvSpPr>
        <p:spPr bwMode="auto">
          <a:xfrm>
            <a:off x="12351310" y="1533526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005782" y="2397403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7082695" y="594042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aseline="0">
                <a:solidFill>
                  <a:srgbClr val="32B9CD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257" y="6045645"/>
            <a:ext cx="3002349" cy="88993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3"/>
          <p:cNvSpPr>
            <a:spLocks noChangeAspect="1" noChangeArrowheads="1" noTextEdit="1"/>
          </p:cNvSpPr>
          <p:nvPr userDrawn="1"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5" name="Freeform 5"/>
          <p:cNvSpPr>
            <a:spLocks/>
          </p:cNvSpPr>
          <p:nvPr userDrawn="1"/>
        </p:nvSpPr>
        <p:spPr bwMode="auto">
          <a:xfrm>
            <a:off x="10615062" y="1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6" name="Freeform 6"/>
          <p:cNvSpPr>
            <a:spLocks/>
          </p:cNvSpPr>
          <p:nvPr userDrawn="1"/>
        </p:nvSpPr>
        <p:spPr bwMode="auto">
          <a:xfrm>
            <a:off x="4519" y="1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7" name="Freeform 7"/>
          <p:cNvSpPr>
            <a:spLocks/>
          </p:cNvSpPr>
          <p:nvPr userDrawn="1"/>
        </p:nvSpPr>
        <p:spPr bwMode="auto">
          <a:xfrm>
            <a:off x="11646833" y="1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29" name="Freeform 9"/>
          <p:cNvSpPr>
            <a:spLocks/>
          </p:cNvSpPr>
          <p:nvPr userDrawn="1"/>
        </p:nvSpPr>
        <p:spPr bwMode="auto">
          <a:xfrm>
            <a:off x="5675268" y="5889626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5130" name="Freeform 10"/>
          <p:cNvSpPr>
            <a:spLocks/>
          </p:cNvSpPr>
          <p:nvPr userDrawn="1"/>
        </p:nvSpPr>
        <p:spPr bwMode="auto">
          <a:xfrm>
            <a:off x="12351310" y="1533526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639443" y="2397403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77464" y="594042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aseline="0">
                <a:solidFill>
                  <a:srgbClr val="32B9CD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986" y="6142225"/>
            <a:ext cx="2440941" cy="7235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 userDrawn="1"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IMAGEM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2053" name="Freeform 5"/>
          <p:cNvSpPr>
            <a:spLocks noEditPoints="1"/>
          </p:cNvSpPr>
          <p:nvPr/>
        </p:nvSpPr>
        <p:spPr bwMode="auto">
          <a:xfrm>
            <a:off x="6917053" y="1589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4" name="Freeform 6"/>
          <p:cNvSpPr>
            <a:spLocks/>
          </p:cNvSpPr>
          <p:nvPr/>
        </p:nvSpPr>
        <p:spPr bwMode="auto">
          <a:xfrm>
            <a:off x="0" y="1589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5" name="Freeform 7"/>
          <p:cNvSpPr>
            <a:spLocks/>
          </p:cNvSpPr>
          <p:nvPr/>
        </p:nvSpPr>
        <p:spPr bwMode="auto">
          <a:xfrm>
            <a:off x="7156695" y="4237039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0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título 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0" y="1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100"/>
          </a:p>
        </p:txBody>
      </p:sp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/>
        </p:nvSpPr>
        <p:spPr bwMode="auto">
          <a:xfrm>
            <a:off x="-9916" y="1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3078" name="Freeform 6"/>
          <p:cNvSpPr>
            <a:spLocks/>
          </p:cNvSpPr>
          <p:nvPr/>
        </p:nvSpPr>
        <p:spPr bwMode="auto">
          <a:xfrm>
            <a:off x="5783503" y="1927226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883" y="2138328"/>
            <a:ext cx="2263663" cy="670977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a 1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937" y="2990549"/>
            <a:ext cx="5437077" cy="161161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>
            <a:spLocks/>
          </p:cNvSpPr>
          <p:nvPr userDrawn="1"/>
        </p:nvSpPr>
        <p:spPr bwMode="auto">
          <a:xfrm>
            <a:off x="1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297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0" y="3630614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1" y="1057276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Título e Subtítulo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6552892" y="2412480"/>
            <a:ext cx="6324155" cy="180176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6552892" y="4212680"/>
            <a:ext cx="6324155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 userDrawn="1"/>
        </p:nvSpPr>
        <p:spPr bwMode="auto">
          <a:xfrm>
            <a:off x="-2240314" y="1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3078" name="Freeform 6"/>
          <p:cNvSpPr>
            <a:spLocks/>
          </p:cNvSpPr>
          <p:nvPr userDrawn="1"/>
        </p:nvSpPr>
        <p:spPr bwMode="auto">
          <a:xfrm>
            <a:off x="3553105" y="1927226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313" y="1591737"/>
            <a:ext cx="2263663" cy="6709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IMAGEM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Freeform 5"/>
          <p:cNvSpPr>
            <a:spLocks noEditPoints="1"/>
          </p:cNvSpPr>
          <p:nvPr userDrawn="1"/>
        </p:nvSpPr>
        <p:spPr bwMode="auto">
          <a:xfrm>
            <a:off x="6917053" y="1589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4" name="Freeform 6"/>
          <p:cNvSpPr>
            <a:spLocks/>
          </p:cNvSpPr>
          <p:nvPr userDrawn="1"/>
        </p:nvSpPr>
        <p:spPr bwMode="auto">
          <a:xfrm>
            <a:off x="0" y="1589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055" name="Freeform 7"/>
          <p:cNvSpPr>
            <a:spLocks/>
          </p:cNvSpPr>
          <p:nvPr userDrawn="1"/>
        </p:nvSpPr>
        <p:spPr bwMode="auto">
          <a:xfrm>
            <a:off x="7156695" y="4237039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210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0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rgbClr val="253746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000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0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de-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672148" y="248200"/>
            <a:ext cx="12098655" cy="977831"/>
          </a:xfrm>
          <a:prstGeom prst="rect">
            <a:avLst/>
          </a:prstGeo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 algn="l" fontAlgn="base">
              <a:lnSpc>
                <a:spcPts val="8233"/>
              </a:lnSpc>
              <a:spcAft>
                <a:spcPct val="0"/>
              </a:spcAft>
            </a:pPr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70802" y="7189201"/>
            <a:ext cx="672148" cy="3175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70">
                <a:solidFill>
                  <a:schemeClr val="tx1">
                    <a:tint val="75000"/>
                  </a:schemeClr>
                </a:solidFill>
                <a:latin typeface="Simplon BP Regular"/>
                <a:cs typeface="Simplon BP Regular"/>
              </a:defRPr>
            </a:lvl1pPr>
          </a:lstStyle>
          <a:p>
            <a:fld id="{74850952-3374-434C-8FC6-DE28F8CD25B0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2148" y="148850"/>
            <a:ext cx="5246360" cy="2506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4">
                <a:solidFill>
                  <a:schemeClr val="accent3"/>
                </a:solidFill>
                <a:latin typeface="Simplon Oi Headline" charset="0"/>
                <a:ea typeface="Simplon Oi Headline" charset="0"/>
                <a:cs typeface="Simplon Oi Headline" charset="0"/>
              </a:defRPr>
            </a:lvl1pPr>
          </a:lstStyle>
          <a:p>
            <a:endParaRPr lang="pt-BR" dirty="0">
              <a:solidFill>
                <a:srgbClr val="4D4E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539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5" r:id="rId2"/>
    <p:sldLayoutId id="2147483658" r:id="rId3"/>
    <p:sldLayoutId id="2147483659" r:id="rId4"/>
    <p:sldLayoutId id="2147483663" r:id="rId5"/>
    <p:sldLayoutId id="2147483664" r:id="rId6"/>
    <p:sldLayoutId id="2147483651" r:id="rId7"/>
    <p:sldLayoutId id="2147483650" r:id="rId8"/>
    <p:sldLayoutId id="2147483667" r:id="rId9"/>
  </p:sldLayoutIdLst>
  <p:hf hdr="0" ftr="0" dt="0"/>
  <p:txStyles>
    <p:titleStyle>
      <a:lvl1pPr algn="ctr" defTabSz="1043056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146" indent="-391146" algn="l" defTabSz="1043056" rtl="0" eaLnBrk="1" latinLnBrk="0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47483" indent="-325955" algn="l" defTabSz="1043056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82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348" indent="-260764" algn="l" defTabSz="1043056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876" indent="-260764" algn="l" defTabSz="1043056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8404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932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46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88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52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05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58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6112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64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16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9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22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E8B0A577-E3E3-4D35-AA82-89ED5D5451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Reunião Semanal 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3037102-7C2A-48BA-B19A-E0AB7B0EF1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/>
              <a:t>Status </a:t>
            </a:r>
            <a:r>
              <a:rPr lang="pt-BR" dirty="0" err="1"/>
              <a:t>Report</a:t>
            </a:r>
            <a:r>
              <a:rPr lang="pt-BR" dirty="0"/>
              <a:t> do Projeto </a:t>
            </a:r>
          </a:p>
          <a:p>
            <a:r>
              <a:rPr lang="pt-BR" dirty="0"/>
              <a:t>&lt; nome do Projeto&gt; </a:t>
            </a:r>
          </a:p>
          <a:p>
            <a:r>
              <a:rPr lang="pt-BR" dirty="0"/>
              <a:t>Data: </a:t>
            </a:r>
          </a:p>
          <a:p>
            <a:r>
              <a:rPr lang="pt-BR" dirty="0"/>
              <a:t>DD/MM/AAAA</a:t>
            </a:r>
          </a:p>
          <a:p>
            <a:r>
              <a:rPr lang="pt-BR" dirty="0"/>
              <a:t>&lt;Nome do Grupo&gt;</a:t>
            </a:r>
          </a:p>
          <a:p>
            <a:r>
              <a:rPr lang="pt-BR" dirty="0"/>
              <a:t>Professor.: Alexander Barreira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8876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SEMANA 1 - 19/08/2021</a:t>
            </a:r>
          </a:p>
        </p:txBody>
      </p:sp>
      <p:sp>
        <p:nvSpPr>
          <p:cNvPr id="78" name="TextBox 118"/>
          <p:cNvSpPr txBox="1"/>
          <p:nvPr/>
        </p:nvSpPr>
        <p:spPr>
          <a:xfrm>
            <a:off x="1182277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109" name="Oval 120"/>
          <p:cNvSpPr>
            <a:spLocks noChangeAspect="1"/>
          </p:cNvSpPr>
          <p:nvPr/>
        </p:nvSpPr>
        <p:spPr>
          <a:xfrm>
            <a:off x="11193898" y="297930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FF00"/>
              </a:solidFill>
              <a:highlight>
                <a:srgbClr val="FFFF00"/>
              </a:highlight>
              <a:latin typeface="Simplon BP Regular"/>
              <a:cs typeface="Simplon BP Regular"/>
            </a:endParaRPr>
          </a:p>
        </p:txBody>
      </p:sp>
      <p:sp>
        <p:nvSpPr>
          <p:cNvPr id="80" name="TextBox 123"/>
          <p:cNvSpPr txBox="1"/>
          <p:nvPr/>
        </p:nvSpPr>
        <p:spPr>
          <a:xfrm>
            <a:off x="10852497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82" name="TextBox 128"/>
          <p:cNvSpPr txBox="1"/>
          <p:nvPr/>
        </p:nvSpPr>
        <p:spPr>
          <a:xfrm>
            <a:off x="9854245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84" name="TextBox 133"/>
          <p:cNvSpPr txBox="1"/>
          <p:nvPr/>
        </p:nvSpPr>
        <p:spPr>
          <a:xfrm>
            <a:off x="8934246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88" name="Oval 134"/>
          <p:cNvSpPr>
            <a:spLocks noChangeAspect="1"/>
          </p:cNvSpPr>
          <p:nvPr/>
        </p:nvSpPr>
        <p:spPr>
          <a:xfrm>
            <a:off x="8443555" y="282529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86" name="TextBox 138"/>
          <p:cNvSpPr txBox="1"/>
          <p:nvPr/>
        </p:nvSpPr>
        <p:spPr>
          <a:xfrm>
            <a:off x="8126053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Definição da ideia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Proto Persona 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User Stories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Formulário de entrevista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LX Canvas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Justificativa do Projeto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Contextualização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Product Backlog</a:t>
            </a: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96524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Plataforma</a:t>
            </a:r>
            <a:endParaRPr lang="pt-BR" sz="1323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defTabSz="672130">
              <a:buFont typeface="Wingdings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Criação do GitHub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Backend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Front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end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Negócios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Criação do Mapa de Empatia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Criação do BPMN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Criação do DER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Criação do LLD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Criação das Regras de Negócio</a:t>
            </a:r>
            <a:endParaRPr lang="pt-BR" sz="160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6" name="Oval 134">
            <a:extLst>
              <a:ext uri="{FF2B5EF4-FFF2-40B4-BE49-F238E27FC236}">
                <a16:creationId xmlns:a16="http://schemas.microsoft.com/office/drawing/2014/main" id="{70825C6F-9257-4CF5-8C62-1CA1EB2F8815}"/>
              </a:ext>
            </a:extLst>
          </p:cNvPr>
          <p:cNvSpPr>
            <a:spLocks noChangeAspect="1"/>
          </p:cNvSpPr>
          <p:nvPr/>
        </p:nvSpPr>
        <p:spPr>
          <a:xfrm>
            <a:off x="9225955" y="282529"/>
            <a:ext cx="211404" cy="211689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9" name="Oval 134">
            <a:extLst>
              <a:ext uri="{FF2B5EF4-FFF2-40B4-BE49-F238E27FC236}">
                <a16:creationId xmlns:a16="http://schemas.microsoft.com/office/drawing/2014/main" id="{B60B13C9-0C70-4C0F-82B2-D0CD4FDFC1F0}"/>
              </a:ext>
            </a:extLst>
          </p:cNvPr>
          <p:cNvSpPr>
            <a:spLocks noChangeAspect="1"/>
          </p:cNvSpPr>
          <p:nvPr/>
        </p:nvSpPr>
        <p:spPr>
          <a:xfrm>
            <a:off x="12155999" y="278623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44" name="Oval 120">
            <a:extLst>
              <a:ext uri="{FF2B5EF4-FFF2-40B4-BE49-F238E27FC236}">
                <a16:creationId xmlns:a16="http://schemas.microsoft.com/office/drawing/2014/main" id="{2688D066-DD5D-4246-B846-8AD1218C78EC}"/>
              </a:ext>
            </a:extLst>
          </p:cNvPr>
          <p:cNvSpPr>
            <a:spLocks noChangeAspect="1"/>
          </p:cNvSpPr>
          <p:nvPr/>
        </p:nvSpPr>
        <p:spPr>
          <a:xfrm>
            <a:off x="10188056" y="288207"/>
            <a:ext cx="211404" cy="211689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918-6027-46B3-96BF-C5F7FDEC3276}"/>
              </a:ext>
            </a:extLst>
          </p:cNvPr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138">
            <a:extLst>
              <a:ext uri="{FF2B5EF4-FFF2-40B4-BE49-F238E27FC236}">
                <a16:creationId xmlns:a16="http://schemas.microsoft.com/office/drawing/2014/main" id="{5CE7D08C-795B-4BF1-97F6-F9773F4E9F4C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008643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SEMANA 2 – 26/08/2021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Regra de Negócio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Diagrama (entidade)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LLD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LX Canvas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BPMN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Protótipo da tela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Jornada do usuário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96524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Plataforma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Criação do banco de dados na Azure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Backend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Criação API Login/Logoff</a:t>
            </a: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Front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end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Criação protótipo no </a:t>
            </a:r>
            <a:r>
              <a:rPr lang="pt-BR" sz="1323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Figma</a:t>
            </a: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</a:t>
            </a: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Negócios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Criação do Mapa de Empatia</a:t>
            </a:r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44" name="TextBox 118">
            <a:extLst>
              <a:ext uri="{FF2B5EF4-FFF2-40B4-BE49-F238E27FC236}">
                <a16:creationId xmlns:a16="http://schemas.microsoft.com/office/drawing/2014/main" id="{1E997FEB-A82C-4FE3-B191-DE926FE907FC}"/>
              </a:ext>
            </a:extLst>
          </p:cNvPr>
          <p:cNvSpPr txBox="1"/>
          <p:nvPr/>
        </p:nvSpPr>
        <p:spPr>
          <a:xfrm>
            <a:off x="11832861" y="632714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45" name="Oval 120">
            <a:extLst>
              <a:ext uri="{FF2B5EF4-FFF2-40B4-BE49-F238E27FC236}">
                <a16:creationId xmlns:a16="http://schemas.microsoft.com/office/drawing/2014/main" id="{086246F5-DDAA-4D0C-90E1-F0C0FED6D98E}"/>
              </a:ext>
            </a:extLst>
          </p:cNvPr>
          <p:cNvSpPr>
            <a:spLocks noChangeAspect="1"/>
          </p:cNvSpPr>
          <p:nvPr/>
        </p:nvSpPr>
        <p:spPr>
          <a:xfrm>
            <a:off x="11161291" y="355772"/>
            <a:ext cx="211404" cy="211689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46" name="TextBox 123">
            <a:extLst>
              <a:ext uri="{FF2B5EF4-FFF2-40B4-BE49-F238E27FC236}">
                <a16:creationId xmlns:a16="http://schemas.microsoft.com/office/drawing/2014/main" id="{EDE9EB13-C574-4D80-85B2-C614186377BB}"/>
              </a:ext>
            </a:extLst>
          </p:cNvPr>
          <p:cNvSpPr txBox="1"/>
          <p:nvPr/>
        </p:nvSpPr>
        <p:spPr>
          <a:xfrm>
            <a:off x="10839554" y="636806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47" name="TextBox 128">
            <a:extLst>
              <a:ext uri="{FF2B5EF4-FFF2-40B4-BE49-F238E27FC236}">
                <a16:creationId xmlns:a16="http://schemas.microsoft.com/office/drawing/2014/main" id="{9C8F333D-81A1-4BAB-89AC-459C19DD7185}"/>
              </a:ext>
            </a:extLst>
          </p:cNvPr>
          <p:cNvSpPr txBox="1"/>
          <p:nvPr/>
        </p:nvSpPr>
        <p:spPr>
          <a:xfrm>
            <a:off x="9846247" y="636806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48" name="TextBox 133">
            <a:extLst>
              <a:ext uri="{FF2B5EF4-FFF2-40B4-BE49-F238E27FC236}">
                <a16:creationId xmlns:a16="http://schemas.microsoft.com/office/drawing/2014/main" id="{64DC5C74-7B23-4BE5-BE63-A9BD52C02CD4}"/>
              </a:ext>
            </a:extLst>
          </p:cNvPr>
          <p:cNvSpPr txBox="1"/>
          <p:nvPr/>
        </p:nvSpPr>
        <p:spPr>
          <a:xfrm>
            <a:off x="8954567" y="611542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49" name="Oval 134">
            <a:extLst>
              <a:ext uri="{FF2B5EF4-FFF2-40B4-BE49-F238E27FC236}">
                <a16:creationId xmlns:a16="http://schemas.microsoft.com/office/drawing/2014/main" id="{1CBC8A27-FF05-44CD-B093-FB50D917E8D4}"/>
              </a:ext>
            </a:extLst>
          </p:cNvPr>
          <p:cNvSpPr>
            <a:spLocks noChangeAspect="1"/>
          </p:cNvSpPr>
          <p:nvPr/>
        </p:nvSpPr>
        <p:spPr>
          <a:xfrm>
            <a:off x="8454287" y="324247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0" name="TextBox 138">
            <a:extLst>
              <a:ext uri="{FF2B5EF4-FFF2-40B4-BE49-F238E27FC236}">
                <a16:creationId xmlns:a16="http://schemas.microsoft.com/office/drawing/2014/main" id="{B1654790-CBD3-4D97-B9BC-CBC39DD32FC8}"/>
              </a:ext>
            </a:extLst>
          </p:cNvPr>
          <p:cNvSpPr txBox="1"/>
          <p:nvPr/>
        </p:nvSpPr>
        <p:spPr>
          <a:xfrm>
            <a:off x="8136859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51" name="Oval 134">
            <a:extLst>
              <a:ext uri="{FF2B5EF4-FFF2-40B4-BE49-F238E27FC236}">
                <a16:creationId xmlns:a16="http://schemas.microsoft.com/office/drawing/2014/main" id="{508E308C-5CF8-44B6-A1C4-87E5DDC4CC70}"/>
              </a:ext>
            </a:extLst>
          </p:cNvPr>
          <p:cNvSpPr>
            <a:spLocks noChangeAspect="1"/>
          </p:cNvSpPr>
          <p:nvPr/>
        </p:nvSpPr>
        <p:spPr>
          <a:xfrm>
            <a:off x="9278999" y="355771"/>
            <a:ext cx="211404" cy="211689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2" name="Oval 134">
            <a:extLst>
              <a:ext uri="{FF2B5EF4-FFF2-40B4-BE49-F238E27FC236}">
                <a16:creationId xmlns:a16="http://schemas.microsoft.com/office/drawing/2014/main" id="{7BFB1971-EC64-4AB8-B092-E0043EABF66E}"/>
              </a:ext>
            </a:extLst>
          </p:cNvPr>
          <p:cNvSpPr>
            <a:spLocks noChangeAspect="1"/>
          </p:cNvSpPr>
          <p:nvPr/>
        </p:nvSpPr>
        <p:spPr>
          <a:xfrm>
            <a:off x="12166910" y="369037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3" name="Oval 120">
            <a:extLst>
              <a:ext uri="{FF2B5EF4-FFF2-40B4-BE49-F238E27FC236}">
                <a16:creationId xmlns:a16="http://schemas.microsoft.com/office/drawing/2014/main" id="{CD1D1FF9-2BFE-4742-BA82-E1804B8C0747}"/>
              </a:ext>
            </a:extLst>
          </p:cNvPr>
          <p:cNvSpPr>
            <a:spLocks noChangeAspect="1"/>
          </p:cNvSpPr>
          <p:nvPr/>
        </p:nvSpPr>
        <p:spPr>
          <a:xfrm>
            <a:off x="10168563" y="358554"/>
            <a:ext cx="211404" cy="211689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0000"/>
              </a:solidFill>
              <a:latin typeface="Simplon BP Regular"/>
              <a:cs typeface="Simplon BP Regular"/>
            </a:endParaRP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1B63957F-A46D-48D5-BC08-1A2EB1CCBBE4}"/>
              </a:ext>
            </a:extLst>
          </p:cNvPr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TextBox 138">
            <a:extLst>
              <a:ext uri="{FF2B5EF4-FFF2-40B4-BE49-F238E27FC236}">
                <a16:creationId xmlns:a16="http://schemas.microsoft.com/office/drawing/2014/main" id="{F371B3E2-E59C-4A0F-B5AC-74687E6B4AC8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384590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SEMANA 3 – 02/09/2021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Criação PowerPoint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Mapa da Empatia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Diagrama de Classes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Protótipos de Tela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Criação API Login/Logoff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96524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Plataforma</a:t>
            </a:r>
          </a:p>
          <a:p>
            <a:pPr marL="252049" lvl="1" indent="-252049" defTabSz="672130">
              <a:buFont typeface="Wingdings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Criação do banco de dados na Azure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Backend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Configuração da Biblioteca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Front </a:t>
            </a:r>
            <a:r>
              <a:rPr lang="pt-BR" sz="1323" b="1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end</a:t>
            </a: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Negócios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4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44" name="TextBox 118">
            <a:extLst>
              <a:ext uri="{FF2B5EF4-FFF2-40B4-BE49-F238E27FC236}">
                <a16:creationId xmlns:a16="http://schemas.microsoft.com/office/drawing/2014/main" id="{1E997FEB-A82C-4FE3-B191-DE926FE907FC}"/>
              </a:ext>
            </a:extLst>
          </p:cNvPr>
          <p:cNvSpPr txBox="1"/>
          <p:nvPr/>
        </p:nvSpPr>
        <p:spPr>
          <a:xfrm>
            <a:off x="11832861" y="632714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45" name="Oval 120">
            <a:extLst>
              <a:ext uri="{FF2B5EF4-FFF2-40B4-BE49-F238E27FC236}">
                <a16:creationId xmlns:a16="http://schemas.microsoft.com/office/drawing/2014/main" id="{086246F5-DDAA-4D0C-90E1-F0C0FED6D98E}"/>
              </a:ext>
            </a:extLst>
          </p:cNvPr>
          <p:cNvSpPr>
            <a:spLocks noChangeAspect="1"/>
          </p:cNvSpPr>
          <p:nvPr/>
        </p:nvSpPr>
        <p:spPr>
          <a:xfrm>
            <a:off x="11161291" y="355772"/>
            <a:ext cx="211404" cy="211689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46" name="TextBox 123">
            <a:extLst>
              <a:ext uri="{FF2B5EF4-FFF2-40B4-BE49-F238E27FC236}">
                <a16:creationId xmlns:a16="http://schemas.microsoft.com/office/drawing/2014/main" id="{EDE9EB13-C574-4D80-85B2-C614186377BB}"/>
              </a:ext>
            </a:extLst>
          </p:cNvPr>
          <p:cNvSpPr txBox="1"/>
          <p:nvPr/>
        </p:nvSpPr>
        <p:spPr>
          <a:xfrm>
            <a:off x="10839554" y="636806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47" name="TextBox 128">
            <a:extLst>
              <a:ext uri="{FF2B5EF4-FFF2-40B4-BE49-F238E27FC236}">
                <a16:creationId xmlns:a16="http://schemas.microsoft.com/office/drawing/2014/main" id="{9C8F333D-81A1-4BAB-89AC-459C19DD7185}"/>
              </a:ext>
            </a:extLst>
          </p:cNvPr>
          <p:cNvSpPr txBox="1"/>
          <p:nvPr/>
        </p:nvSpPr>
        <p:spPr>
          <a:xfrm>
            <a:off x="9846247" y="636806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48" name="TextBox 133">
            <a:extLst>
              <a:ext uri="{FF2B5EF4-FFF2-40B4-BE49-F238E27FC236}">
                <a16:creationId xmlns:a16="http://schemas.microsoft.com/office/drawing/2014/main" id="{64DC5C74-7B23-4BE5-BE63-A9BD52C02CD4}"/>
              </a:ext>
            </a:extLst>
          </p:cNvPr>
          <p:cNvSpPr txBox="1"/>
          <p:nvPr/>
        </p:nvSpPr>
        <p:spPr>
          <a:xfrm>
            <a:off x="8954567" y="611542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49" name="Oval 134">
            <a:extLst>
              <a:ext uri="{FF2B5EF4-FFF2-40B4-BE49-F238E27FC236}">
                <a16:creationId xmlns:a16="http://schemas.microsoft.com/office/drawing/2014/main" id="{1CBC8A27-FF05-44CD-B093-FB50D917E8D4}"/>
              </a:ext>
            </a:extLst>
          </p:cNvPr>
          <p:cNvSpPr>
            <a:spLocks noChangeAspect="1"/>
          </p:cNvSpPr>
          <p:nvPr/>
        </p:nvSpPr>
        <p:spPr>
          <a:xfrm>
            <a:off x="8454287" y="324247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0" name="TextBox 138">
            <a:extLst>
              <a:ext uri="{FF2B5EF4-FFF2-40B4-BE49-F238E27FC236}">
                <a16:creationId xmlns:a16="http://schemas.microsoft.com/office/drawing/2014/main" id="{B1654790-CBD3-4D97-B9BC-CBC39DD32FC8}"/>
              </a:ext>
            </a:extLst>
          </p:cNvPr>
          <p:cNvSpPr txBox="1"/>
          <p:nvPr/>
        </p:nvSpPr>
        <p:spPr>
          <a:xfrm>
            <a:off x="8136859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51" name="Oval 134">
            <a:extLst>
              <a:ext uri="{FF2B5EF4-FFF2-40B4-BE49-F238E27FC236}">
                <a16:creationId xmlns:a16="http://schemas.microsoft.com/office/drawing/2014/main" id="{508E308C-5CF8-44B6-A1C4-87E5DDC4CC70}"/>
              </a:ext>
            </a:extLst>
          </p:cNvPr>
          <p:cNvSpPr>
            <a:spLocks noChangeAspect="1"/>
          </p:cNvSpPr>
          <p:nvPr/>
        </p:nvSpPr>
        <p:spPr>
          <a:xfrm>
            <a:off x="9278999" y="355771"/>
            <a:ext cx="211404" cy="211689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2" name="Oval 134">
            <a:extLst>
              <a:ext uri="{FF2B5EF4-FFF2-40B4-BE49-F238E27FC236}">
                <a16:creationId xmlns:a16="http://schemas.microsoft.com/office/drawing/2014/main" id="{7BFB1971-EC64-4AB8-B092-E0043EABF66E}"/>
              </a:ext>
            </a:extLst>
          </p:cNvPr>
          <p:cNvSpPr>
            <a:spLocks noChangeAspect="1"/>
          </p:cNvSpPr>
          <p:nvPr/>
        </p:nvSpPr>
        <p:spPr>
          <a:xfrm>
            <a:off x="12166910" y="369037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3" name="Oval 120">
            <a:extLst>
              <a:ext uri="{FF2B5EF4-FFF2-40B4-BE49-F238E27FC236}">
                <a16:creationId xmlns:a16="http://schemas.microsoft.com/office/drawing/2014/main" id="{CD1D1FF9-2BFE-4742-BA82-E1804B8C0747}"/>
              </a:ext>
            </a:extLst>
          </p:cNvPr>
          <p:cNvSpPr>
            <a:spLocks noChangeAspect="1"/>
          </p:cNvSpPr>
          <p:nvPr/>
        </p:nvSpPr>
        <p:spPr>
          <a:xfrm>
            <a:off x="10168563" y="358554"/>
            <a:ext cx="211404" cy="211689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0000"/>
              </a:solidFill>
              <a:latin typeface="Simplon BP Regular"/>
              <a:cs typeface="Simplon BP Regular"/>
            </a:endParaRP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1B63957F-A46D-48D5-BC08-1A2EB1CCBBE4}"/>
              </a:ext>
            </a:extLst>
          </p:cNvPr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TextBox 138">
            <a:extLst>
              <a:ext uri="{FF2B5EF4-FFF2-40B4-BE49-F238E27FC236}">
                <a16:creationId xmlns:a16="http://schemas.microsoft.com/office/drawing/2014/main" id="{F371B3E2-E59C-4A0F-B5AC-74687E6B4AC8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099913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SEMANA 4 – 16/09/2021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Definição Regras de Negócio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Definição Contextualização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Protótipo de Tela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96524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Plataforma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Backend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Desenho de classes;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Front end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Separação das telas a serem criadas;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Criação das Spring Backlog das telas</a:t>
            </a: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Negócios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Ajustes na documentação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20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Criação das Spring Backlog dos entregáveis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endParaRPr lang="pt-BR" sz="132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44" name="TextBox 118">
            <a:extLst>
              <a:ext uri="{FF2B5EF4-FFF2-40B4-BE49-F238E27FC236}">
                <a16:creationId xmlns:a16="http://schemas.microsoft.com/office/drawing/2014/main" id="{1E997FEB-A82C-4FE3-B191-DE926FE907FC}"/>
              </a:ext>
            </a:extLst>
          </p:cNvPr>
          <p:cNvSpPr txBox="1"/>
          <p:nvPr/>
        </p:nvSpPr>
        <p:spPr>
          <a:xfrm>
            <a:off x="11832861" y="632714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45" name="Oval 120">
            <a:extLst>
              <a:ext uri="{FF2B5EF4-FFF2-40B4-BE49-F238E27FC236}">
                <a16:creationId xmlns:a16="http://schemas.microsoft.com/office/drawing/2014/main" id="{086246F5-DDAA-4D0C-90E1-F0C0FED6D98E}"/>
              </a:ext>
            </a:extLst>
          </p:cNvPr>
          <p:cNvSpPr>
            <a:spLocks noChangeAspect="1"/>
          </p:cNvSpPr>
          <p:nvPr/>
        </p:nvSpPr>
        <p:spPr>
          <a:xfrm>
            <a:off x="11161291" y="355772"/>
            <a:ext cx="211404" cy="211689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46" name="TextBox 123">
            <a:extLst>
              <a:ext uri="{FF2B5EF4-FFF2-40B4-BE49-F238E27FC236}">
                <a16:creationId xmlns:a16="http://schemas.microsoft.com/office/drawing/2014/main" id="{EDE9EB13-C574-4D80-85B2-C614186377BB}"/>
              </a:ext>
            </a:extLst>
          </p:cNvPr>
          <p:cNvSpPr txBox="1"/>
          <p:nvPr/>
        </p:nvSpPr>
        <p:spPr>
          <a:xfrm>
            <a:off x="10839554" y="636806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47" name="TextBox 128">
            <a:extLst>
              <a:ext uri="{FF2B5EF4-FFF2-40B4-BE49-F238E27FC236}">
                <a16:creationId xmlns:a16="http://schemas.microsoft.com/office/drawing/2014/main" id="{9C8F333D-81A1-4BAB-89AC-459C19DD7185}"/>
              </a:ext>
            </a:extLst>
          </p:cNvPr>
          <p:cNvSpPr txBox="1"/>
          <p:nvPr/>
        </p:nvSpPr>
        <p:spPr>
          <a:xfrm>
            <a:off x="9846247" y="636806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48" name="TextBox 133">
            <a:extLst>
              <a:ext uri="{FF2B5EF4-FFF2-40B4-BE49-F238E27FC236}">
                <a16:creationId xmlns:a16="http://schemas.microsoft.com/office/drawing/2014/main" id="{64DC5C74-7B23-4BE5-BE63-A9BD52C02CD4}"/>
              </a:ext>
            </a:extLst>
          </p:cNvPr>
          <p:cNvSpPr txBox="1"/>
          <p:nvPr/>
        </p:nvSpPr>
        <p:spPr>
          <a:xfrm>
            <a:off x="8954567" y="611542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49" name="Oval 134">
            <a:extLst>
              <a:ext uri="{FF2B5EF4-FFF2-40B4-BE49-F238E27FC236}">
                <a16:creationId xmlns:a16="http://schemas.microsoft.com/office/drawing/2014/main" id="{1CBC8A27-FF05-44CD-B093-FB50D917E8D4}"/>
              </a:ext>
            </a:extLst>
          </p:cNvPr>
          <p:cNvSpPr>
            <a:spLocks noChangeAspect="1"/>
          </p:cNvSpPr>
          <p:nvPr/>
        </p:nvSpPr>
        <p:spPr>
          <a:xfrm>
            <a:off x="8454287" y="324247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0" name="TextBox 138">
            <a:extLst>
              <a:ext uri="{FF2B5EF4-FFF2-40B4-BE49-F238E27FC236}">
                <a16:creationId xmlns:a16="http://schemas.microsoft.com/office/drawing/2014/main" id="{B1654790-CBD3-4D97-B9BC-CBC39DD32FC8}"/>
              </a:ext>
            </a:extLst>
          </p:cNvPr>
          <p:cNvSpPr txBox="1"/>
          <p:nvPr/>
        </p:nvSpPr>
        <p:spPr>
          <a:xfrm>
            <a:off x="8136859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51" name="Oval 134">
            <a:extLst>
              <a:ext uri="{FF2B5EF4-FFF2-40B4-BE49-F238E27FC236}">
                <a16:creationId xmlns:a16="http://schemas.microsoft.com/office/drawing/2014/main" id="{508E308C-5CF8-44B6-A1C4-87E5DDC4CC70}"/>
              </a:ext>
            </a:extLst>
          </p:cNvPr>
          <p:cNvSpPr>
            <a:spLocks noChangeAspect="1"/>
          </p:cNvSpPr>
          <p:nvPr/>
        </p:nvSpPr>
        <p:spPr>
          <a:xfrm>
            <a:off x="9278999" y="355771"/>
            <a:ext cx="211404" cy="211689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2" name="Oval 134">
            <a:extLst>
              <a:ext uri="{FF2B5EF4-FFF2-40B4-BE49-F238E27FC236}">
                <a16:creationId xmlns:a16="http://schemas.microsoft.com/office/drawing/2014/main" id="{7BFB1971-EC64-4AB8-B092-E0043EABF66E}"/>
              </a:ext>
            </a:extLst>
          </p:cNvPr>
          <p:cNvSpPr>
            <a:spLocks noChangeAspect="1"/>
          </p:cNvSpPr>
          <p:nvPr/>
        </p:nvSpPr>
        <p:spPr>
          <a:xfrm>
            <a:off x="12166910" y="369037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3" name="Oval 120">
            <a:extLst>
              <a:ext uri="{FF2B5EF4-FFF2-40B4-BE49-F238E27FC236}">
                <a16:creationId xmlns:a16="http://schemas.microsoft.com/office/drawing/2014/main" id="{CD1D1FF9-2BFE-4742-BA82-E1804B8C0747}"/>
              </a:ext>
            </a:extLst>
          </p:cNvPr>
          <p:cNvSpPr>
            <a:spLocks noChangeAspect="1"/>
          </p:cNvSpPr>
          <p:nvPr/>
        </p:nvSpPr>
        <p:spPr>
          <a:xfrm>
            <a:off x="10168563" y="358554"/>
            <a:ext cx="211404" cy="211689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0000"/>
              </a:solidFill>
              <a:latin typeface="Simplon BP Regular"/>
              <a:cs typeface="Simplon BP Regular"/>
            </a:endParaRP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1B63957F-A46D-48D5-BC08-1A2EB1CCBBE4}"/>
              </a:ext>
            </a:extLst>
          </p:cNvPr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TextBox 138">
            <a:extLst>
              <a:ext uri="{FF2B5EF4-FFF2-40B4-BE49-F238E27FC236}">
                <a16:creationId xmlns:a16="http://schemas.microsoft.com/office/drawing/2014/main" id="{F371B3E2-E59C-4A0F-B5AC-74687E6B4AC8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619239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SEMANA 5 – 23/09/2021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Finalização usabilidade Web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Conclusão DER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Criação da Timeline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Criação CRUD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0" b="1" dirty="0"/>
              <a:t>Diagrama de Solução de Software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96524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Plataforma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Criação do Banco de Dados na Azure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Back End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Login/</a:t>
            </a:r>
            <a:r>
              <a:rPr lang="pt-BR" sz="1323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LogOff</a:t>
            </a: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- Com ORM</a:t>
            </a:r>
          </a:p>
          <a:p>
            <a:pPr marL="0" lvl="1" defTabSz="672130"/>
            <a:endParaRPr lang="pt-BR" sz="1323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Front End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Separação das telas a serem criadas;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Criação </a:t>
            </a:r>
            <a:r>
              <a:rPr lang="pt-BR" sz="1323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das Sprint </a:t>
            </a: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Backlog das telas</a:t>
            </a: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Negócios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Ajustes na documentação</a:t>
            </a:r>
          </a:p>
          <a:p>
            <a:pPr marL="0" lvl="1"/>
            <a:endParaRPr lang="pt-BR" sz="132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44" name="TextBox 118">
            <a:extLst>
              <a:ext uri="{FF2B5EF4-FFF2-40B4-BE49-F238E27FC236}">
                <a16:creationId xmlns:a16="http://schemas.microsoft.com/office/drawing/2014/main" id="{1E997FEB-A82C-4FE3-B191-DE926FE907FC}"/>
              </a:ext>
            </a:extLst>
          </p:cNvPr>
          <p:cNvSpPr txBox="1"/>
          <p:nvPr/>
        </p:nvSpPr>
        <p:spPr>
          <a:xfrm>
            <a:off x="11832861" y="632714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45" name="Oval 120">
            <a:extLst>
              <a:ext uri="{FF2B5EF4-FFF2-40B4-BE49-F238E27FC236}">
                <a16:creationId xmlns:a16="http://schemas.microsoft.com/office/drawing/2014/main" id="{086246F5-DDAA-4D0C-90E1-F0C0FED6D98E}"/>
              </a:ext>
            </a:extLst>
          </p:cNvPr>
          <p:cNvSpPr>
            <a:spLocks noChangeAspect="1"/>
          </p:cNvSpPr>
          <p:nvPr/>
        </p:nvSpPr>
        <p:spPr>
          <a:xfrm>
            <a:off x="11161291" y="355772"/>
            <a:ext cx="211404" cy="211689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46" name="TextBox 123">
            <a:extLst>
              <a:ext uri="{FF2B5EF4-FFF2-40B4-BE49-F238E27FC236}">
                <a16:creationId xmlns:a16="http://schemas.microsoft.com/office/drawing/2014/main" id="{EDE9EB13-C574-4D80-85B2-C614186377BB}"/>
              </a:ext>
            </a:extLst>
          </p:cNvPr>
          <p:cNvSpPr txBox="1"/>
          <p:nvPr/>
        </p:nvSpPr>
        <p:spPr>
          <a:xfrm>
            <a:off x="10839554" y="636806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47" name="TextBox 128">
            <a:extLst>
              <a:ext uri="{FF2B5EF4-FFF2-40B4-BE49-F238E27FC236}">
                <a16:creationId xmlns:a16="http://schemas.microsoft.com/office/drawing/2014/main" id="{9C8F333D-81A1-4BAB-89AC-459C19DD7185}"/>
              </a:ext>
            </a:extLst>
          </p:cNvPr>
          <p:cNvSpPr txBox="1"/>
          <p:nvPr/>
        </p:nvSpPr>
        <p:spPr>
          <a:xfrm>
            <a:off x="9846247" y="636806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48" name="TextBox 133">
            <a:extLst>
              <a:ext uri="{FF2B5EF4-FFF2-40B4-BE49-F238E27FC236}">
                <a16:creationId xmlns:a16="http://schemas.microsoft.com/office/drawing/2014/main" id="{64DC5C74-7B23-4BE5-BE63-A9BD52C02CD4}"/>
              </a:ext>
            </a:extLst>
          </p:cNvPr>
          <p:cNvSpPr txBox="1"/>
          <p:nvPr/>
        </p:nvSpPr>
        <p:spPr>
          <a:xfrm>
            <a:off x="8954567" y="611542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49" name="Oval 134">
            <a:extLst>
              <a:ext uri="{FF2B5EF4-FFF2-40B4-BE49-F238E27FC236}">
                <a16:creationId xmlns:a16="http://schemas.microsoft.com/office/drawing/2014/main" id="{1CBC8A27-FF05-44CD-B093-FB50D917E8D4}"/>
              </a:ext>
            </a:extLst>
          </p:cNvPr>
          <p:cNvSpPr>
            <a:spLocks noChangeAspect="1"/>
          </p:cNvSpPr>
          <p:nvPr/>
        </p:nvSpPr>
        <p:spPr>
          <a:xfrm>
            <a:off x="8454287" y="324247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0" name="TextBox 138">
            <a:extLst>
              <a:ext uri="{FF2B5EF4-FFF2-40B4-BE49-F238E27FC236}">
                <a16:creationId xmlns:a16="http://schemas.microsoft.com/office/drawing/2014/main" id="{B1654790-CBD3-4D97-B9BC-CBC39DD32FC8}"/>
              </a:ext>
            </a:extLst>
          </p:cNvPr>
          <p:cNvSpPr txBox="1"/>
          <p:nvPr/>
        </p:nvSpPr>
        <p:spPr>
          <a:xfrm>
            <a:off x="8136859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51" name="Oval 134">
            <a:extLst>
              <a:ext uri="{FF2B5EF4-FFF2-40B4-BE49-F238E27FC236}">
                <a16:creationId xmlns:a16="http://schemas.microsoft.com/office/drawing/2014/main" id="{508E308C-5CF8-44B6-A1C4-87E5DDC4CC70}"/>
              </a:ext>
            </a:extLst>
          </p:cNvPr>
          <p:cNvSpPr>
            <a:spLocks noChangeAspect="1"/>
          </p:cNvSpPr>
          <p:nvPr/>
        </p:nvSpPr>
        <p:spPr>
          <a:xfrm>
            <a:off x="9278999" y="355771"/>
            <a:ext cx="211404" cy="211689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2" name="Oval 134">
            <a:extLst>
              <a:ext uri="{FF2B5EF4-FFF2-40B4-BE49-F238E27FC236}">
                <a16:creationId xmlns:a16="http://schemas.microsoft.com/office/drawing/2014/main" id="{7BFB1971-EC64-4AB8-B092-E0043EABF66E}"/>
              </a:ext>
            </a:extLst>
          </p:cNvPr>
          <p:cNvSpPr>
            <a:spLocks noChangeAspect="1"/>
          </p:cNvSpPr>
          <p:nvPr/>
        </p:nvSpPr>
        <p:spPr>
          <a:xfrm>
            <a:off x="12166910" y="369037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3" name="Oval 120">
            <a:extLst>
              <a:ext uri="{FF2B5EF4-FFF2-40B4-BE49-F238E27FC236}">
                <a16:creationId xmlns:a16="http://schemas.microsoft.com/office/drawing/2014/main" id="{CD1D1FF9-2BFE-4742-BA82-E1804B8C0747}"/>
              </a:ext>
            </a:extLst>
          </p:cNvPr>
          <p:cNvSpPr>
            <a:spLocks noChangeAspect="1"/>
          </p:cNvSpPr>
          <p:nvPr/>
        </p:nvSpPr>
        <p:spPr>
          <a:xfrm>
            <a:off x="10168563" y="358554"/>
            <a:ext cx="211404" cy="211689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0000"/>
              </a:solidFill>
              <a:latin typeface="Simplon BP Regular"/>
              <a:cs typeface="Simplon BP Regular"/>
            </a:endParaRP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1B63957F-A46D-48D5-BC08-1A2EB1CCBBE4}"/>
              </a:ext>
            </a:extLst>
          </p:cNvPr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TextBox 138">
            <a:extLst>
              <a:ext uri="{FF2B5EF4-FFF2-40B4-BE49-F238E27FC236}">
                <a16:creationId xmlns:a16="http://schemas.microsoft.com/office/drawing/2014/main" id="{F371B3E2-E59C-4A0F-B5AC-74687E6B4AC8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841061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9692" y="185232"/>
            <a:ext cx="12098020" cy="800352"/>
          </a:xfr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Simplon Oi Headline"/>
                <a:cs typeface="Simplon Oi Headline"/>
              </a:rPr>
              <a:t>SEMANA 5 – 30/09/2021</a:t>
            </a:r>
          </a:p>
        </p:txBody>
      </p:sp>
      <p:sp>
        <p:nvSpPr>
          <p:cNvPr id="64" name="Retângulo 63"/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>
                <a:latin typeface="Simplon Oi Headline" charset="0"/>
                <a:ea typeface="Simplon Oi Headline" charset="0"/>
                <a:cs typeface="Simplon Oi Headline" charset="0"/>
              </a:rPr>
              <a:t>PROGRESSOS</a:t>
            </a:r>
            <a:endParaRPr lang="pt-BR" sz="1544" dirty="0">
              <a:latin typeface="Simplon Oi Headline" charset="0"/>
              <a:ea typeface="Simplon Oi Headline" charset="0"/>
              <a:cs typeface="Simplon Oi Headline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Pontos atenção/ Principais Riscos</a:t>
            </a:r>
          </a:p>
        </p:txBody>
      </p:sp>
      <p:sp>
        <p:nvSpPr>
          <p:cNvPr id="66" name="Retângulo 65"/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Simplon Oi Headline" charset="0"/>
                <a:ea typeface="Simplon Oi Headline" charset="0"/>
                <a:cs typeface="Simplon Oi Headline" charset="0"/>
              </a:rPr>
              <a:t>Próximos Passos/ Decisões a tomar</a:t>
            </a:r>
          </a:p>
        </p:txBody>
      </p:sp>
      <p:sp>
        <p:nvSpPr>
          <p:cNvPr id="63" name="Rectangle 37"/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Desenvolvimento do Sprint Backlog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Ajustes Backend CRUD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0" b="1" dirty="0"/>
              <a:t>Criação Dashboard Front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0" b="1" dirty="0"/>
              <a:t>Criação do Banco de Dados na Azure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0" b="1" dirty="0"/>
              <a:t>Criação das tabelas no BD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0" b="1" dirty="0"/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2" name="Rectangle 43">
            <a:extLst>
              <a:ext uri="{FF2B5EF4-FFF2-40B4-BE49-F238E27FC236}">
                <a16:creationId xmlns:a16="http://schemas.microsoft.com/office/drawing/2014/main" id="{B15BA19F-C787-4E6A-ADAB-C0DFF09C66A8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96524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3" rtlCol="0" anchor="ctr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Plataforma</a:t>
            </a:r>
          </a:p>
          <a:p>
            <a:pPr marL="0" lvl="1" defTabSz="672130"/>
            <a:endParaRPr lang="pt-BR" sz="1323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Back End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Login/</a:t>
            </a:r>
            <a:r>
              <a:rPr lang="pt-BR" sz="1323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LogOff</a:t>
            </a: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 - Com ORM</a:t>
            </a:r>
          </a:p>
          <a:p>
            <a:pPr marL="0" lvl="1" defTabSz="672130"/>
            <a:endParaRPr lang="pt-BR" sz="1323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Front End</a:t>
            </a:r>
          </a:p>
          <a:p>
            <a:pPr marL="285750" lvl="1" indent="-285750" defTabSz="672130">
              <a:buFont typeface="Arial" panose="020B0604020202020204" pitchFamily="34" charset="0"/>
              <a:buChar char="•"/>
            </a:pPr>
            <a:r>
              <a:rPr lang="pt-BR" sz="1323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Criação das telas com </a:t>
            </a:r>
            <a:r>
              <a:rPr lang="pt-BR" sz="1323" dirty="0" err="1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React</a:t>
            </a:r>
            <a:r>
              <a:rPr lang="pt-BR" sz="1323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;</a:t>
            </a:r>
            <a:endParaRPr lang="pt-BR" sz="1323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  <a:p>
            <a:pPr marL="0" lvl="1" defTabSz="672130"/>
            <a:r>
              <a:rPr lang="pt-BR" sz="1320" b="1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Frente Negócios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Calibri" panose="020F0502020204030204" pitchFamily="34" charset="0"/>
                <a:cs typeface="Simplon BP Regular"/>
              </a:rPr>
              <a:t>Ajustes na documentação</a:t>
            </a:r>
          </a:p>
          <a:p>
            <a:pPr marL="0" lvl="1"/>
            <a:endParaRPr lang="pt-BR" sz="1320" dirty="0">
              <a:solidFill>
                <a:schemeClr val="tx1"/>
              </a:solidFill>
              <a:latin typeface="Calibri" panose="020F0502020204030204" pitchFamily="34" charset="0"/>
              <a:cs typeface="Simplon BP Regular"/>
            </a:endParaRPr>
          </a:p>
        </p:txBody>
      </p:sp>
      <p:sp>
        <p:nvSpPr>
          <p:cNvPr id="44" name="TextBox 118">
            <a:extLst>
              <a:ext uri="{FF2B5EF4-FFF2-40B4-BE49-F238E27FC236}">
                <a16:creationId xmlns:a16="http://schemas.microsoft.com/office/drawing/2014/main" id="{1E997FEB-A82C-4FE3-B191-DE926FE907FC}"/>
              </a:ext>
            </a:extLst>
          </p:cNvPr>
          <p:cNvSpPr txBox="1"/>
          <p:nvPr/>
        </p:nvSpPr>
        <p:spPr>
          <a:xfrm>
            <a:off x="11832861" y="632714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Negócios</a:t>
            </a:r>
          </a:p>
        </p:txBody>
      </p:sp>
      <p:sp>
        <p:nvSpPr>
          <p:cNvPr id="45" name="Oval 120">
            <a:extLst>
              <a:ext uri="{FF2B5EF4-FFF2-40B4-BE49-F238E27FC236}">
                <a16:creationId xmlns:a16="http://schemas.microsoft.com/office/drawing/2014/main" id="{086246F5-DDAA-4D0C-90E1-F0C0FED6D98E}"/>
              </a:ext>
            </a:extLst>
          </p:cNvPr>
          <p:cNvSpPr>
            <a:spLocks noChangeAspect="1"/>
          </p:cNvSpPr>
          <p:nvPr/>
        </p:nvSpPr>
        <p:spPr>
          <a:xfrm>
            <a:off x="11161291" y="355772"/>
            <a:ext cx="211404" cy="211689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46" name="TextBox 123">
            <a:extLst>
              <a:ext uri="{FF2B5EF4-FFF2-40B4-BE49-F238E27FC236}">
                <a16:creationId xmlns:a16="http://schemas.microsoft.com/office/drawing/2014/main" id="{EDE9EB13-C574-4D80-85B2-C614186377BB}"/>
              </a:ext>
            </a:extLst>
          </p:cNvPr>
          <p:cNvSpPr txBox="1"/>
          <p:nvPr/>
        </p:nvSpPr>
        <p:spPr>
          <a:xfrm>
            <a:off x="10839554" y="636806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Plataforma</a:t>
            </a:r>
          </a:p>
        </p:txBody>
      </p:sp>
      <p:sp>
        <p:nvSpPr>
          <p:cNvPr id="47" name="TextBox 128">
            <a:extLst>
              <a:ext uri="{FF2B5EF4-FFF2-40B4-BE49-F238E27FC236}">
                <a16:creationId xmlns:a16="http://schemas.microsoft.com/office/drawing/2014/main" id="{9C8F333D-81A1-4BAB-89AC-459C19DD7185}"/>
              </a:ext>
            </a:extLst>
          </p:cNvPr>
          <p:cNvSpPr txBox="1"/>
          <p:nvPr/>
        </p:nvSpPr>
        <p:spPr>
          <a:xfrm>
            <a:off x="9846247" y="636806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Back</a:t>
            </a:r>
          </a:p>
        </p:txBody>
      </p:sp>
      <p:sp>
        <p:nvSpPr>
          <p:cNvPr id="48" name="TextBox 133">
            <a:extLst>
              <a:ext uri="{FF2B5EF4-FFF2-40B4-BE49-F238E27FC236}">
                <a16:creationId xmlns:a16="http://schemas.microsoft.com/office/drawing/2014/main" id="{64DC5C74-7B23-4BE5-BE63-A9BD52C02CD4}"/>
              </a:ext>
            </a:extLst>
          </p:cNvPr>
          <p:cNvSpPr txBox="1"/>
          <p:nvPr/>
        </p:nvSpPr>
        <p:spPr>
          <a:xfrm>
            <a:off x="8954567" y="611542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Simplon BP Bold" pitchFamily="2" charset="0"/>
              </a:rPr>
              <a:t>Front</a:t>
            </a:r>
          </a:p>
        </p:txBody>
      </p:sp>
      <p:sp>
        <p:nvSpPr>
          <p:cNvPr id="49" name="Oval 134">
            <a:extLst>
              <a:ext uri="{FF2B5EF4-FFF2-40B4-BE49-F238E27FC236}">
                <a16:creationId xmlns:a16="http://schemas.microsoft.com/office/drawing/2014/main" id="{1CBC8A27-FF05-44CD-B093-FB50D917E8D4}"/>
              </a:ext>
            </a:extLst>
          </p:cNvPr>
          <p:cNvSpPr>
            <a:spLocks noChangeAspect="1"/>
          </p:cNvSpPr>
          <p:nvPr/>
        </p:nvSpPr>
        <p:spPr>
          <a:xfrm>
            <a:off x="8454287" y="324247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0" name="TextBox 138">
            <a:extLst>
              <a:ext uri="{FF2B5EF4-FFF2-40B4-BE49-F238E27FC236}">
                <a16:creationId xmlns:a16="http://schemas.microsoft.com/office/drawing/2014/main" id="{B1654790-CBD3-4D97-B9BC-CBC39DD32FC8}"/>
              </a:ext>
            </a:extLst>
          </p:cNvPr>
          <p:cNvSpPr txBox="1"/>
          <p:nvPr/>
        </p:nvSpPr>
        <p:spPr>
          <a:xfrm>
            <a:off x="8136859" y="576471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Simplon BP Bold" pitchFamily="2" charset="0"/>
            </a:endParaRPr>
          </a:p>
        </p:txBody>
      </p:sp>
      <p:sp>
        <p:nvSpPr>
          <p:cNvPr id="51" name="Oval 134">
            <a:extLst>
              <a:ext uri="{FF2B5EF4-FFF2-40B4-BE49-F238E27FC236}">
                <a16:creationId xmlns:a16="http://schemas.microsoft.com/office/drawing/2014/main" id="{508E308C-5CF8-44B6-A1C4-87E5DDC4CC70}"/>
              </a:ext>
            </a:extLst>
          </p:cNvPr>
          <p:cNvSpPr>
            <a:spLocks noChangeAspect="1"/>
          </p:cNvSpPr>
          <p:nvPr/>
        </p:nvSpPr>
        <p:spPr>
          <a:xfrm>
            <a:off x="9278999" y="355771"/>
            <a:ext cx="211404" cy="211689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2" name="Oval 134">
            <a:extLst>
              <a:ext uri="{FF2B5EF4-FFF2-40B4-BE49-F238E27FC236}">
                <a16:creationId xmlns:a16="http://schemas.microsoft.com/office/drawing/2014/main" id="{7BFB1971-EC64-4AB8-B092-E0043EABF66E}"/>
              </a:ext>
            </a:extLst>
          </p:cNvPr>
          <p:cNvSpPr>
            <a:spLocks noChangeAspect="1"/>
          </p:cNvSpPr>
          <p:nvPr/>
        </p:nvSpPr>
        <p:spPr>
          <a:xfrm>
            <a:off x="12166910" y="369037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Simplon BP Regular"/>
              <a:cs typeface="Simplon BP Regular"/>
            </a:endParaRPr>
          </a:p>
        </p:txBody>
      </p:sp>
      <p:sp>
        <p:nvSpPr>
          <p:cNvPr id="53" name="Oval 120">
            <a:extLst>
              <a:ext uri="{FF2B5EF4-FFF2-40B4-BE49-F238E27FC236}">
                <a16:creationId xmlns:a16="http://schemas.microsoft.com/office/drawing/2014/main" id="{CD1D1FF9-2BFE-4742-BA82-E1804B8C0747}"/>
              </a:ext>
            </a:extLst>
          </p:cNvPr>
          <p:cNvSpPr>
            <a:spLocks noChangeAspect="1"/>
          </p:cNvSpPr>
          <p:nvPr/>
        </p:nvSpPr>
        <p:spPr>
          <a:xfrm>
            <a:off x="10168563" y="358554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srgbClr val="FF0000"/>
              </a:solidFill>
              <a:latin typeface="Simplon BP Regular"/>
              <a:cs typeface="Simplon BP Regular"/>
            </a:endParaRP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1B63957F-A46D-48D5-BC08-1A2EB1CCBBE4}"/>
              </a:ext>
            </a:extLst>
          </p:cNvPr>
          <p:cNvSpPr/>
          <p:nvPr/>
        </p:nvSpPr>
        <p:spPr>
          <a:xfrm>
            <a:off x="8017619" y="180231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TextBox 138">
            <a:extLst>
              <a:ext uri="{FF2B5EF4-FFF2-40B4-BE49-F238E27FC236}">
                <a16:creationId xmlns:a16="http://schemas.microsoft.com/office/drawing/2014/main" id="{F371B3E2-E59C-4A0F-B5AC-74687E6B4AC8}"/>
              </a:ext>
            </a:extLst>
          </p:cNvPr>
          <p:cNvSpPr txBox="1"/>
          <p:nvPr/>
        </p:nvSpPr>
        <p:spPr>
          <a:xfrm>
            <a:off x="9715810" y="51570"/>
            <a:ext cx="1478088" cy="2116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Simplon BP Bold" pitchFamily="2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Simplon BP Bold" pitchFamily="2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705322327"/>
      </p:ext>
    </p:extLst>
  </p:cSld>
  <p:clrMapOvr>
    <a:masterClrMapping/>
  </p:clrMapOvr>
</p:sld>
</file>

<file path=ppt/theme/theme1.xml><?xml version="1.0" encoding="utf-8"?>
<a:theme xmlns:a="http://schemas.openxmlformats.org/drawingml/2006/main" name="Capas">
  <a:themeElements>
    <a:clrScheme name="Best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úd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Encerramento / Agradeciment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Best">
    <a:dk1>
      <a:sysClr val="windowText" lastClr="000000"/>
    </a:dk1>
    <a:lt1>
      <a:sysClr val="window" lastClr="FFFFFF"/>
    </a:lt1>
    <a:dk2>
      <a:srgbClr val="253746"/>
    </a:dk2>
    <a:lt2>
      <a:srgbClr val="EEECE1"/>
    </a:lt2>
    <a:accent1>
      <a:srgbClr val="32B9CD"/>
    </a:accent1>
    <a:accent2>
      <a:srgbClr val="CE0F69"/>
    </a:accent2>
    <a:accent3>
      <a:srgbClr val="9BBB59"/>
    </a:accent3>
    <a:accent4>
      <a:srgbClr val="292C34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s_Collaboration_Space_Locked xmlns="bbcd8c33-6940-4d4c-a587-bbc736ca1e4d" xsi:nil="true"/>
    <TeamsChannelId xmlns="bbcd8c33-6940-4d4c-a587-bbc736ca1e4d" xsi:nil="true"/>
    <Self_Registration_Enabled xmlns="bbcd8c33-6940-4d4c-a587-bbc736ca1e4d" xsi:nil="true"/>
    <Math_Settings xmlns="bbcd8c33-6940-4d4c-a587-bbc736ca1e4d" xsi:nil="true"/>
    <AppVersion xmlns="bbcd8c33-6940-4d4c-a587-bbc736ca1e4d" xsi:nil="true"/>
    <Invited_Teachers xmlns="bbcd8c33-6940-4d4c-a587-bbc736ca1e4d" xsi:nil="true"/>
    <LMS_Mappings xmlns="bbcd8c33-6940-4d4c-a587-bbc736ca1e4d" xsi:nil="true"/>
    <IsNotebookLocked xmlns="bbcd8c33-6940-4d4c-a587-bbc736ca1e4d" xsi:nil="true"/>
    <NotebookType xmlns="bbcd8c33-6940-4d4c-a587-bbc736ca1e4d" xsi:nil="true"/>
    <Templates xmlns="bbcd8c33-6940-4d4c-a587-bbc736ca1e4d" xsi:nil="true"/>
    <Owner xmlns="bbcd8c33-6940-4d4c-a587-bbc736ca1e4d">
      <UserInfo>
        <DisplayName/>
        <AccountId xsi:nil="true"/>
        <AccountType/>
      </UserInfo>
    </Owner>
    <Teachers xmlns="bbcd8c33-6940-4d4c-a587-bbc736ca1e4d">
      <UserInfo>
        <DisplayName/>
        <AccountId xsi:nil="true"/>
        <AccountType/>
      </UserInfo>
    </Teachers>
    <Students xmlns="bbcd8c33-6940-4d4c-a587-bbc736ca1e4d">
      <UserInfo>
        <DisplayName/>
        <AccountId xsi:nil="true"/>
        <AccountType/>
      </UserInfo>
    </Students>
    <Student_Groups xmlns="bbcd8c33-6940-4d4c-a587-bbc736ca1e4d">
      <UserInfo>
        <DisplayName/>
        <AccountId xsi:nil="true"/>
        <AccountType/>
      </UserInfo>
    </Student_Groups>
    <Distribution_Groups xmlns="bbcd8c33-6940-4d4c-a587-bbc736ca1e4d" xsi:nil="true"/>
    <Self_Registration_Enabled0 xmlns="bbcd8c33-6940-4d4c-a587-bbc736ca1e4d" xsi:nil="true"/>
    <Has_Teacher_Only_SectionGroup xmlns="bbcd8c33-6940-4d4c-a587-bbc736ca1e4d" xsi:nil="true"/>
    <DefaultSectionNames xmlns="bbcd8c33-6940-4d4c-a587-bbc736ca1e4d" xsi:nil="true"/>
    <Invited_Students xmlns="bbcd8c33-6940-4d4c-a587-bbc736ca1e4d" xsi:nil="true"/>
    <FolderType xmlns="bbcd8c33-6940-4d4c-a587-bbc736ca1e4d" xsi:nil="true"/>
    <CultureName xmlns="bbcd8c33-6940-4d4c-a587-bbc736ca1e4d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32905C37EA9847A7207C4BBCCCD8F4" ma:contentTypeVersion="34" ma:contentTypeDescription="Create a new document." ma:contentTypeScope="" ma:versionID="2f28daba72ca6e92be87ea70ebe5bb94">
  <xsd:schema xmlns:xsd="http://www.w3.org/2001/XMLSchema" xmlns:xs="http://www.w3.org/2001/XMLSchema" xmlns:p="http://schemas.microsoft.com/office/2006/metadata/properties" xmlns:ns3="4327b14a-fe89-488e-9f6d-9658cacf372b" xmlns:ns4="bbcd8c33-6940-4d4c-a587-bbc736ca1e4d" targetNamespace="http://schemas.microsoft.com/office/2006/metadata/properties" ma:root="true" ma:fieldsID="df18e839ce2650f1975b41376e6cdb6b" ns3:_="" ns4:_="">
    <xsd:import namespace="4327b14a-fe89-488e-9f6d-9658cacf372b"/>
    <xsd:import namespace="bbcd8c33-6940-4d4c-a587-bbc736ca1e4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NotebookType" minOccurs="0"/>
                <xsd:element ref="ns4:FolderType" minOccurs="0"/>
                <xsd:element ref="ns4:Owner" minOccurs="0"/>
                <xsd:element ref="ns4:DefaultSectionNames" minOccurs="0"/>
                <xsd:element ref="ns4:AppVersion" minOccurs="0"/>
                <xsd:element ref="ns4:Teachers" minOccurs="0"/>
                <xsd:element ref="ns4:Students" minOccurs="0"/>
                <xsd:element ref="ns4:Student_Groups" minOccurs="0"/>
                <xsd:element ref="ns4:Invited_Teachers" minOccurs="0"/>
                <xsd:element ref="ns4:Invited_Students" minOccurs="0"/>
                <xsd:element ref="ns4:Self_Registration_Enabled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EventHashCode" minOccurs="0"/>
                <xsd:element ref="ns4:MediaServiceGenerationTime" minOccurs="0"/>
                <xsd:element ref="ns4:MediaServiceLocation" minOccurs="0"/>
                <xsd:element ref="ns4:CultureName" minOccurs="0"/>
                <xsd:element ref="ns4:TeamsChannelId" minOccurs="0"/>
                <xsd:element ref="ns4:Math_Settings" minOccurs="0"/>
                <xsd:element ref="ns4:Templates" minOccurs="0"/>
                <xsd:element ref="ns4:Distribution_Groups" minOccurs="0"/>
                <xsd:element ref="ns4:LMS_Mappings" minOccurs="0"/>
                <xsd:element ref="ns4:Self_Registration_Enabled0" minOccurs="0"/>
                <xsd:element ref="ns4:Has_Teacher_Only_SectionGroup" minOccurs="0"/>
                <xsd:element ref="ns4:Is_Collaboration_Space_Locked" minOccurs="0"/>
                <xsd:element ref="ns4:IsNotebookLocked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27b14a-fe89-488e-9f6d-9658cacf372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cd8c33-6940-4d4c-a587-bbc736ca1e4d" elementFormDefault="qualified">
    <xsd:import namespace="http://schemas.microsoft.com/office/2006/documentManagement/types"/>
    <xsd:import namespace="http://schemas.microsoft.com/office/infopath/2007/PartnerControls"/>
    <xsd:element name="NotebookType" ma:index="11" nillable="true" ma:displayName="Notebook Type" ma:internalName="NotebookType">
      <xsd:simpleType>
        <xsd:restriction base="dms:Text"/>
      </xsd:simpleType>
    </xsd:element>
    <xsd:element name="FolderType" ma:index="12" nillable="true" ma:displayName="Folder Type" ma:internalName="FolderType">
      <xsd:simpleType>
        <xsd:restriction base="dms:Text"/>
      </xsd:simpleType>
    </xsd:element>
    <xsd:element name="Owner" ma:index="13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efaultSectionNames" ma:index="14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AppVersion" ma:index="15" nillable="true" ma:displayName="App Version" ma:internalName="AppVersion">
      <xsd:simpleType>
        <xsd:restriction base="dms:Text"/>
      </xsd:simpleType>
    </xsd:element>
    <xsd:element name="Teachers" ma:index="16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17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18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19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0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1" nillable="true" ma:displayName="Self_Registration_Enabled" ma:internalName="Self_Registration_Enabled">
      <xsd:simpleType>
        <xsd:restriction base="dms:Boolean"/>
      </xsd:simpleType>
    </xsd:element>
    <xsd:element name="MediaServiceMetadata" ma:index="2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2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2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25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2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2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Location" ma:index="29" nillable="true" ma:displayName="Location" ma:internalName="MediaServiceLocation" ma:readOnly="true">
      <xsd:simpleType>
        <xsd:restriction base="dms:Text"/>
      </xsd:simpleType>
    </xsd:element>
    <xsd:element name="CultureName" ma:index="30" nillable="true" ma:displayName="Culture Name" ma:internalName="CultureName">
      <xsd:simpleType>
        <xsd:restriction base="dms:Text"/>
      </xsd:simpleType>
    </xsd:element>
    <xsd:element name="TeamsChannelId" ma:index="31" nillable="true" ma:displayName="Teams Channel Id" ma:internalName="TeamsChannelId">
      <xsd:simpleType>
        <xsd:restriction base="dms:Text"/>
      </xsd:simpleType>
    </xsd:element>
    <xsd:element name="Math_Settings" ma:index="32" nillable="true" ma:displayName="Math Settings" ma:internalName="Math_Settings">
      <xsd:simpleType>
        <xsd:restriction base="dms:Text"/>
      </xsd:simpleType>
    </xsd:element>
    <xsd:element name="Templates" ma:index="33" nillable="true" ma:displayName="Templates" ma:internalName="Templates">
      <xsd:simpleType>
        <xsd:restriction base="dms:Note">
          <xsd:maxLength value="255"/>
        </xsd:restriction>
      </xsd:simpleType>
    </xsd:element>
    <xsd:element name="Distribution_Groups" ma:index="34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35" nillable="true" ma:displayName="LMS Mappings" ma:internalName="LMS_Mappings">
      <xsd:simpleType>
        <xsd:restriction base="dms:Note">
          <xsd:maxLength value="255"/>
        </xsd:restriction>
      </xsd:simpleType>
    </xsd:element>
    <xsd:element name="Self_Registration_Enabled0" ma:index="36" nillable="true" ma:displayName="Self Registration Enabled" ma:internalName="Self_Registration_Enabled0">
      <xsd:simpleType>
        <xsd:restriction base="dms:Boolean"/>
      </xsd:simpleType>
    </xsd:element>
    <xsd:element name="Has_Teacher_Only_SectionGroup" ma:index="37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38" nillable="true" ma:displayName="Is Collaboration Space Locked" ma:internalName="Is_Collaboration_Space_Locked">
      <xsd:simpleType>
        <xsd:restriction base="dms:Boolean"/>
      </xsd:simpleType>
    </xsd:element>
    <xsd:element name="IsNotebookLocked" ma:index="39" nillable="true" ma:displayName="Is Notebook Locked" ma:internalName="IsNotebookLocked">
      <xsd:simpleType>
        <xsd:restriction base="dms:Boolean"/>
      </xsd:simpleType>
    </xsd:element>
    <xsd:element name="MediaServiceAutoKeyPoints" ma:index="4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4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2481852-F24E-4532-AF30-C154D705D10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B31267F-D399-4A8A-87F8-B75F56828412}">
  <ds:schemaRefs>
    <ds:schemaRef ds:uri="http://www.w3.org/XML/1998/namespace"/>
    <ds:schemaRef ds:uri="http://schemas.microsoft.com/office/2006/documentManagement/types"/>
    <ds:schemaRef ds:uri="bbcd8c33-6940-4d4c-a587-bbc736ca1e4d"/>
    <ds:schemaRef ds:uri="http://purl.org/dc/elements/1.1/"/>
    <ds:schemaRef ds:uri="http://purl.org/dc/dcmitype/"/>
    <ds:schemaRef ds:uri="4327b14a-fe89-488e-9f6d-9658cacf372b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3BE6CAF6-1F55-4A70-B10C-21633F7498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327b14a-fe89-488e-9f6d-9658cacf372b"/>
    <ds:schemaRef ds:uri="bbcd8c33-6940-4d4c-a587-bbc736ca1e4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18078</TotalTime>
  <Words>460</Words>
  <Application>Microsoft Office PowerPoint</Application>
  <PresentationFormat>Personalizar</PresentationFormat>
  <Paragraphs>201</Paragraphs>
  <Slides>8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8</vt:i4>
      </vt:variant>
    </vt:vector>
  </HeadingPairs>
  <TitlesOfParts>
    <vt:vector size="18" baseType="lpstr">
      <vt:lpstr>Arial</vt:lpstr>
      <vt:lpstr>Calibri</vt:lpstr>
      <vt:lpstr>Exo 2</vt:lpstr>
      <vt:lpstr>Simplon BP Bold</vt:lpstr>
      <vt:lpstr>Simplon BP Regular</vt:lpstr>
      <vt:lpstr>Simplon Oi Headline</vt:lpstr>
      <vt:lpstr>Wingdings</vt:lpstr>
      <vt:lpstr>Capas</vt:lpstr>
      <vt:lpstr>Conteúdo</vt:lpstr>
      <vt:lpstr>Encerramento / Agradecimento</vt:lpstr>
      <vt:lpstr>Apresentação do PowerPoint</vt:lpstr>
      <vt:lpstr>Apresentação do PowerPoint</vt:lpstr>
      <vt:lpstr>SEMANA 1 - 19/08/2021</vt:lpstr>
      <vt:lpstr>SEMANA 2 – 26/08/2021</vt:lpstr>
      <vt:lpstr>SEMANA 3 – 02/09/2021</vt:lpstr>
      <vt:lpstr>SEMANA 4 – 16/09/2021</vt:lpstr>
      <vt:lpstr>SEMANA 5 – 23/09/2021</vt:lpstr>
      <vt:lpstr>SEMANA 5 – 30/09/2021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Akira</dc:creator>
  <cp:lastModifiedBy>Vinicius Cano</cp:lastModifiedBy>
  <cp:revision>361</cp:revision>
  <cp:lastPrinted>2018-08-30T22:45:44Z</cp:lastPrinted>
  <dcterms:created xsi:type="dcterms:W3CDTF">2016-12-01T16:19:35Z</dcterms:created>
  <dcterms:modified xsi:type="dcterms:W3CDTF">2021-09-30T22:07:41Z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0x0101001132905C37EA9847A7207C4BBCCCD8F4</vt:lpwstr>
  </property>
</Properties>
</file>