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901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A101C-0A15-4F5C-819A-4CDC78E1BE13}" v="1" dt="2021-09-21T16:44:11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694"/>
  </p:normalViewPr>
  <p:slideViewPr>
    <p:cSldViewPr showGuides="1">
      <p:cViewPr>
        <p:scale>
          <a:sx n="75" d="100"/>
          <a:sy n="75" d="100"/>
        </p:scale>
        <p:origin x="150" y="27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23/09/2021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23/09/2021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857497" y="121448"/>
            <a:ext cx="7165627" cy="765639"/>
          </a:xfrm>
        </p:spPr>
        <p:txBody>
          <a:bodyPr/>
          <a:lstStyle/>
          <a:p>
            <a:pPr algn="ctr"/>
            <a:r>
              <a:rPr lang="pt-BR" dirty="0"/>
              <a:t>Diagrama de Solução de Software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3218914" y="1548383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5569348" y="2542903"/>
            <a:ext cx="1871489" cy="135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258595" y="1128801"/>
            <a:ext cx="3063280" cy="2448269"/>
            <a:chOff x="8741678" y="1501253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Web </a:t>
              </a:r>
              <a:r>
                <a:rPr lang="pt-BR" sz="2000" b="1" dirty="0" err="1">
                  <a:solidFill>
                    <a:prstClr val="white"/>
                  </a:solidFill>
                </a:rPr>
                <a:t>Application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API </a:t>
              </a:r>
              <a:r>
                <a:rPr lang="pt-BR" sz="1600" dirty="0" err="1">
                  <a:solidFill>
                    <a:prstClr val="white"/>
                  </a:solidFill>
                </a:rPr>
                <a:t>Rest</a:t>
              </a:r>
              <a:r>
                <a:rPr lang="pt-BR" sz="1600" dirty="0">
                  <a:solidFill>
                    <a:prstClr val="white"/>
                  </a:solidFill>
                </a:rPr>
                <a:t>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Spring Boot]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684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onde se programa as regras de negócio, segurança e integração.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9241755" y="4617784"/>
            <a:ext cx="2675302" cy="2016225"/>
            <a:chOff x="7014179" y="4654462"/>
            <a:chExt cx="2675302" cy="201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A51F27-4AA3-7344-9E33-ADED3815A947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0" name="Retângulo 6">
                <a:extLst>
                  <a:ext uri="{FF2B5EF4-FFF2-40B4-BE49-F238E27FC236}">
                    <a16:creationId xmlns:a16="http://schemas.microsoft.com/office/drawing/2014/main" id="{87D8E791-9823-AD48-A313-B211AFF0FF81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tângulo 6">
                <a:extLst>
                  <a:ext uri="{FF2B5EF4-FFF2-40B4-BE49-F238E27FC236}">
                    <a16:creationId xmlns:a16="http://schemas.microsoft.com/office/drawing/2014/main" id="{DAF37BD2-B772-F644-85FA-60C4D7C8B96D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Multiply 18">
                <a:extLst>
                  <a:ext uri="{FF2B5EF4-FFF2-40B4-BE49-F238E27FC236}">
                    <a16:creationId xmlns:a16="http://schemas.microsoft.com/office/drawing/2014/main" id="{0B9BC59F-8D49-8B4D-94C9-40E5A64475D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ircular Arrow 19">
                <a:extLst>
                  <a:ext uri="{FF2B5EF4-FFF2-40B4-BE49-F238E27FC236}">
                    <a16:creationId xmlns:a16="http://schemas.microsoft.com/office/drawing/2014/main" id="{43728C28-9230-6B4E-A167-9C3D5CD17D9E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30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 financeira, cadastro de clientes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C0B120C-5055-9C48-8CCB-F549F2BF42E9}"/>
              </a:ext>
            </a:extLst>
          </p:cNvPr>
          <p:cNvGrpSpPr/>
          <p:nvPr/>
        </p:nvGrpSpPr>
        <p:grpSpPr>
          <a:xfrm>
            <a:off x="3074897" y="4644726"/>
            <a:ext cx="2871022" cy="2187536"/>
            <a:chOff x="3218913" y="4654462"/>
            <a:chExt cx="2871022" cy="218753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80D8DE-BF4D-4A27-9E30-DEBFF7B84606}"/>
                </a:ext>
              </a:extLst>
            </p:cNvPr>
            <p:cNvSpPr/>
            <p:nvPr/>
          </p:nvSpPr>
          <p:spPr>
            <a:xfrm>
              <a:off x="3218913" y="4654462"/>
              <a:ext cx="2871022" cy="218753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34A1387-23C1-45FA-9D89-C832D3573B96}"/>
                </a:ext>
              </a:extLst>
            </p:cNvPr>
            <p:cNvSpPr/>
            <p:nvPr/>
          </p:nvSpPr>
          <p:spPr>
            <a:xfrm>
              <a:off x="3506946" y="5518559"/>
              <a:ext cx="227842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Coletor</a:t>
              </a:r>
              <a:r>
                <a:rPr lang="pt-BR" sz="1600" dirty="0">
                  <a:solidFill>
                    <a:prstClr val="white"/>
                  </a:solidFill>
                </a:rPr>
                <a:t>  que captura os dados do usuário disponibilizando numa dashboard e Banco de Dados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6AA9910F-E6AC-8049-8342-23B35B2B59B8}"/>
                </a:ext>
              </a:extLst>
            </p:cNvPr>
            <p:cNvSpPr/>
            <p:nvPr/>
          </p:nvSpPr>
          <p:spPr>
            <a:xfrm>
              <a:off x="3290921" y="4684864"/>
              <a:ext cx="2710474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  <a:r>
                <a:rPr lang="pt-BR" sz="2000" b="1" dirty="0" err="1">
                  <a:solidFill>
                    <a:prstClr val="white"/>
                  </a:solidFill>
                </a:rPr>
                <a:t>Side</a:t>
              </a:r>
              <a:r>
                <a:rPr lang="pt-BR" sz="2000" b="1" dirty="0">
                  <a:solidFill>
                    <a:prstClr val="white"/>
                  </a:solidFill>
                </a:rPr>
                <a:t> Desktop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API </a:t>
              </a:r>
              <a:r>
                <a:rPr lang="pt-BR" sz="1600" dirty="0" err="1">
                  <a:solidFill>
                    <a:prstClr val="white"/>
                  </a:solidFill>
                </a:rPr>
                <a:t>Rest</a:t>
              </a:r>
              <a:r>
                <a:rPr lang="pt-BR" sz="1600" dirty="0">
                  <a:solidFill>
                    <a:prstClr val="white"/>
                  </a:solidFill>
                </a:rPr>
                <a:t>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Spring Boot]</a:t>
              </a:r>
            </a:p>
          </p:txBody>
        </p:sp>
      </p:grpSp>
      <p:cxnSp>
        <p:nvCxnSpPr>
          <p:cNvPr id="67" name="Conector de Seta Reta 107">
            <a:extLst>
              <a:ext uri="{FF2B5EF4-FFF2-40B4-BE49-F238E27FC236}">
                <a16:creationId xmlns:a16="http://schemas.microsoft.com/office/drawing/2014/main" id="{35322181-E3BD-E946-8D2C-FD1AF8B585B1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394131" y="3564607"/>
            <a:ext cx="1" cy="10531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1E98B6-FD4F-A340-AE37-2AB983DDB323}"/>
              </a:ext>
            </a:extLst>
          </p:cNvPr>
          <p:cNvGrpSpPr/>
          <p:nvPr/>
        </p:nvGrpSpPr>
        <p:grpSpPr>
          <a:xfrm>
            <a:off x="6305230" y="4617784"/>
            <a:ext cx="2566458" cy="2089582"/>
            <a:chOff x="9889827" y="4597388"/>
            <a:chExt cx="2566458" cy="20895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C5B7AC-CD77-6F46-8EC2-55133D24A073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B354B805-38E0-48D8-A21E-F7B79225D816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8DBD3C4E-8CC7-D64B-87EC-3B156ABEF290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1AE2028-FEEB-E24A-A160-6CC6C7291EB7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C268994-2FBA-3B41-B0BF-3CA95711E0BA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671D1F-7DF1-F94F-8786-64632D2143D9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4" name="Retângulo 20">
              <a:extLst>
                <a:ext uri="{FF2B5EF4-FFF2-40B4-BE49-F238E27FC236}">
                  <a16:creationId xmlns:a16="http://schemas.microsoft.com/office/drawing/2014/main" id="{3F292C9C-808C-6F48-BF50-B6128A0E250B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Kotlin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5" name="Retângulo 20">
              <a:extLst>
                <a:ext uri="{FF2B5EF4-FFF2-40B4-BE49-F238E27FC236}">
                  <a16:creationId xmlns:a16="http://schemas.microsoft.com/office/drawing/2014/main" id="{93F43B3C-AD9B-8B41-9E5E-1EB9FAF3EDC1}"/>
                </a:ext>
              </a:extLst>
            </p:cNvPr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Versão simplificada para aplicação mobile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8" name="Conector de Seta Reta 107">
            <a:extLst>
              <a:ext uri="{FF2B5EF4-FFF2-40B4-BE49-F238E27FC236}">
                <a16:creationId xmlns:a16="http://schemas.microsoft.com/office/drawing/2014/main" id="{80EF2420-3EA0-BE40-82CE-4CF4D4A0565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945611" y="3577070"/>
            <a:ext cx="852501" cy="10407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070919" y="2124447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121075" y="2844527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dos usuários cadastrados.</a:t>
            </a:r>
            <a:endParaRPr lang="pt-BR" sz="1200" dirty="0">
              <a:solidFill>
                <a:prstClr val="white"/>
              </a:solidFill>
            </a:endParaRPr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798112" y="3577070"/>
            <a:ext cx="1810444" cy="104071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schemas.microsoft.com/office/2006/metadata/properties"/>
    <ds:schemaRef ds:uri="4327b14a-fe89-488e-9f6d-9658cacf372b"/>
    <ds:schemaRef ds:uri="bbcd8c33-6940-4d4c-a587-bbc736ca1e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10639</TotalTime>
  <Words>95</Words>
  <Application>Microsoft Office PowerPoint</Application>
  <PresentationFormat>Personalizar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Exo 2</vt:lpstr>
      <vt:lpstr>Conteúdo</vt:lpstr>
      <vt:lpstr>Encerramento / Agradecimento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Vinicius Cano</cp:lastModifiedBy>
  <cp:revision>252</cp:revision>
  <dcterms:created xsi:type="dcterms:W3CDTF">2016-12-01T16:19:35Z</dcterms:created>
  <dcterms:modified xsi:type="dcterms:W3CDTF">2021-09-23T20:44:23Z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