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256" r:id="rId7"/>
    <p:sldId id="344" r:id="rId8"/>
    <p:sldId id="471" r:id="rId9"/>
    <p:sldId id="472" r:id="rId10"/>
    <p:sldId id="473" r:id="rId11"/>
    <p:sldId id="475" r:id="rId12"/>
    <p:sldId id="476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addSld delSld modSld modSection">
      <pc:chgData name="Vinicius Cano" userId="e988c080-1d50-4980-86fe-45a1167ad471" providerId="ADAL" clId="{CFCABCC4-01DD-4F6B-AAA1-A4E1D03D705B}" dt="2021-09-23T21:36:39.941" v="1074" actId="20577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9-02T21:15:42.527" v="451" actId="5793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9-02T21:15:42.527" v="451" actId="5793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16T20:20:55.856" v="459" actId="20577"/>
        <pc:sldMkLst>
          <pc:docMk/>
          <pc:sldMk cId="3099913073" sldId="473"/>
        </pc:sldMkLst>
        <pc:spChg chg="mod">
          <ac:chgData name="Vinicius Cano" userId="e988c080-1d50-4980-86fe-45a1167ad471" providerId="ADAL" clId="{CFCABCC4-01DD-4F6B-AAA1-A4E1D03D705B}" dt="2021-09-02T21:12:20.154" v="311" actId="20577"/>
          <ac:spMkLst>
            <pc:docMk/>
            <pc:sldMk cId="3099913073" sldId="473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16T20:20:55.856" v="459" actId="20577"/>
          <ac:spMkLst>
            <pc:docMk/>
            <pc:sldMk cId="3099913073" sldId="473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02T21:12:50.288" v="385" actId="20577"/>
          <ac:spMkLst>
            <pc:docMk/>
            <pc:sldMk cId="3099913073" sldId="473"/>
            <ac:spMk id="63" creationId="{00000000-0000-0000-0000-000000000000}"/>
          </ac:spMkLst>
        </pc:spChg>
      </pc:sldChg>
      <pc:sldChg chg="modSp add del mod">
        <pc:chgData name="Vinicius Cano" userId="e988c080-1d50-4980-86fe-45a1167ad471" providerId="ADAL" clId="{CFCABCC4-01DD-4F6B-AAA1-A4E1D03D705B}" dt="2021-09-16T20:21:13.990" v="466" actId="47"/>
        <pc:sldMkLst>
          <pc:docMk/>
          <pc:sldMk cId="3646421272" sldId="474"/>
        </pc:sldMkLst>
        <pc:spChg chg="mod">
          <ac:chgData name="Vinicius Cano" userId="e988c080-1d50-4980-86fe-45a1167ad471" providerId="ADAL" clId="{CFCABCC4-01DD-4F6B-AAA1-A4E1D03D705B}" dt="2021-09-16T20:21:03.052" v="464" actId="20577"/>
          <ac:spMkLst>
            <pc:docMk/>
            <pc:sldMk cId="3646421272" sldId="474"/>
            <ac:spMk id="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2T20:39:04.855" v="865" actId="20577"/>
        <pc:sldMkLst>
          <pc:docMk/>
          <pc:sldMk cId="3619239506" sldId="475"/>
        </pc:sldMkLst>
        <pc:spChg chg="mod">
          <ac:chgData name="Vinicius Cano" userId="e988c080-1d50-4980-86fe-45a1167ad471" providerId="ADAL" clId="{CFCABCC4-01DD-4F6B-AAA1-A4E1D03D705B}" dt="2021-09-17T20:48:27.022" v="856" actId="6549"/>
          <ac:spMkLst>
            <pc:docMk/>
            <pc:sldMk cId="3619239506" sldId="475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4.855" v="865" actId="20577"/>
          <ac:spMkLst>
            <pc:docMk/>
            <pc:sldMk cId="3619239506" sldId="475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16T20:22:55.268" v="592" actId="20577"/>
          <ac:spMkLst>
            <pc:docMk/>
            <pc:sldMk cId="3619239506" sldId="475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3T21:36:39.941" v="1074" actId="20577"/>
        <pc:sldMkLst>
          <pc:docMk/>
          <pc:sldMk cId="1841061663" sldId="476"/>
        </pc:sldMkLst>
        <pc:spChg chg="mod">
          <ac:chgData name="Vinicius Cano" userId="e988c080-1d50-4980-86fe-45a1167ad471" providerId="ADAL" clId="{CFCABCC4-01DD-4F6B-AAA1-A4E1D03D705B}" dt="2021-09-23T21:36:39.941" v="1074" actId="20577"/>
          <ac:spMkLst>
            <pc:docMk/>
            <pc:sldMk cId="1841061663" sldId="476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7.646" v="867" actId="20577"/>
          <ac:spMkLst>
            <pc:docMk/>
            <pc:sldMk cId="1841061663" sldId="476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22T20:43:08.104" v="976" actId="1035"/>
          <ac:spMkLst>
            <pc:docMk/>
            <pc:sldMk cId="1841061663" sldId="476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9-23T21:26:50.271" v="1072" actId="113"/>
          <ac:spMkLst>
            <pc:docMk/>
            <pc:sldMk cId="1841061663" sldId="476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8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26/08/2021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(entidade)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protótipo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– 02/09/2021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PowerPoint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da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99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16/09/2021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Regras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classes;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dos entregáveis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192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23/09/2021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usabilidade Web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Timeline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Diagrama de Solução de Software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das Sprint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106166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17964</TotalTime>
  <Words>387</Words>
  <Application>Microsoft Office PowerPoint</Application>
  <PresentationFormat>Personalizar</PresentationFormat>
  <Paragraphs>166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– 26/08/2021</vt:lpstr>
      <vt:lpstr>SEMANA 3 – 02/09/2021</vt:lpstr>
      <vt:lpstr>SEMANA 4 – 16/09/2021</vt:lpstr>
      <vt:lpstr>SEMANA 5 – 23/09/2021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358</cp:revision>
  <cp:lastPrinted>2018-08-30T22:45:44Z</cp:lastPrinted>
  <dcterms:created xsi:type="dcterms:W3CDTF">2016-12-01T16:19:35Z</dcterms:created>
  <dcterms:modified xsi:type="dcterms:W3CDTF">2021-09-23T22:46:39Z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