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6"/>
  </p:notesMasterIdLst>
  <p:handoutMasterIdLst>
    <p:handoutMasterId r:id="rId17"/>
  </p:handoutMasterIdLst>
  <p:sldIdLst>
    <p:sldId id="256" r:id="rId7"/>
    <p:sldId id="344" r:id="rId8"/>
    <p:sldId id="471" r:id="rId9"/>
    <p:sldId id="472" r:id="rId10"/>
    <p:sldId id="473" r:id="rId11"/>
    <p:sldId id="475" r:id="rId12"/>
    <p:sldId id="476" r:id="rId13"/>
    <p:sldId id="477" r:id="rId14"/>
    <p:sldId id="478" r:id="rId15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5"/>
            <p14:sldId id="476"/>
            <p14:sldId id="477"/>
            <p14:sldId id="4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83" d="100"/>
          <a:sy n="83" d="100"/>
        </p:scale>
        <p:origin x="126" y="174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Cano" userId="e988c080-1d50-4980-86fe-45a1167ad471" providerId="ADAL" clId="{CFCABCC4-01DD-4F6B-AAA1-A4E1D03D705B}"/>
    <pc:docChg chg="undo custSel addSld delSld modSld modSection">
      <pc:chgData name="Vinicius Cano" userId="e988c080-1d50-4980-86fe-45a1167ad471" providerId="ADAL" clId="{CFCABCC4-01DD-4F6B-AAA1-A4E1D03D705B}" dt="2021-10-07T18:22:31.762" v="1446" actId="20577"/>
      <pc:docMkLst>
        <pc:docMk/>
      </pc:docMkLst>
      <pc:sldChg chg="modSp mod">
        <pc:chgData name="Vinicius Cano" userId="e988c080-1d50-4980-86fe-45a1167ad471" providerId="ADAL" clId="{CFCABCC4-01DD-4F6B-AAA1-A4E1D03D705B}" dt="2021-08-25T20:52:09.382" v="158" actId="207"/>
        <pc:sldMkLst>
          <pc:docMk/>
          <pc:sldMk cId="2008643402" sldId="471"/>
        </pc:sldMkLst>
        <pc:spChg chg="mod">
          <ac:chgData name="Vinicius Cano" userId="e988c080-1d50-4980-86fe-45a1167ad471" providerId="ADAL" clId="{CFCABCC4-01DD-4F6B-AAA1-A4E1D03D705B}" dt="2021-08-25T20:52:09.382" v="158" actId="207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8-25T20:51:40.658" v="154" actId="207"/>
          <ac:spMkLst>
            <pc:docMk/>
            <pc:sldMk cId="2008643402" sldId="471"/>
            <ac:spMk id="63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8-19T21:40:12.283" v="2" actId="207"/>
          <ac:spMkLst>
            <pc:docMk/>
            <pc:sldMk cId="2008643402" sldId="471"/>
            <ac:spMk id="109" creationId="{00000000-0000-0000-0000-000000000000}"/>
          </ac:spMkLst>
        </pc:spChg>
      </pc:sldChg>
      <pc:sldChg chg="delSp modSp mod">
        <pc:chgData name="Vinicius Cano" userId="e988c080-1d50-4980-86fe-45a1167ad471" providerId="ADAL" clId="{CFCABCC4-01DD-4F6B-AAA1-A4E1D03D705B}" dt="2021-09-02T21:15:42.527" v="451" actId="5793"/>
        <pc:sldMkLst>
          <pc:docMk/>
          <pc:sldMk cId="3384590979" sldId="472"/>
        </pc:sldMkLst>
        <pc:spChg chg="mod">
          <ac:chgData name="Vinicius Cano" userId="e988c080-1d50-4980-86fe-45a1167ad471" providerId="ADAL" clId="{CFCABCC4-01DD-4F6B-AAA1-A4E1D03D705B}" dt="2021-09-02T21:15:42.527" v="451" actId="5793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8-26T19:31:51.947" v="203" actId="20577"/>
          <ac:spMkLst>
            <pc:docMk/>
            <pc:sldMk cId="3384590979" sldId="472"/>
            <ac:spMk id="3" creationId="{00000000-0000-0000-0000-000000000000}"/>
          </ac:spMkLst>
        </pc:spChg>
        <pc:spChg chg="del mod">
          <ac:chgData name="Vinicius Cano" userId="e988c080-1d50-4980-86fe-45a1167ad471" providerId="ADAL" clId="{CFCABCC4-01DD-4F6B-AAA1-A4E1D03D705B}" dt="2021-08-25T20:37:04.536" v="89"/>
          <ac:spMkLst>
            <pc:docMk/>
            <pc:sldMk cId="3384590979" sldId="472"/>
            <ac:spMk id="4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8-25T20:52:44.051" v="179" actId="1076"/>
          <ac:spMkLst>
            <pc:docMk/>
            <pc:sldMk cId="3384590979" sldId="472"/>
            <ac:spMk id="44" creationId="{1E997FEB-A82C-4FE3-B191-DE926FE907FC}"/>
          </ac:spMkLst>
        </pc:spChg>
        <pc:spChg chg="mod">
          <ac:chgData name="Vinicius Cano" userId="e988c080-1d50-4980-86fe-45a1167ad471" providerId="ADAL" clId="{CFCABCC4-01DD-4F6B-AAA1-A4E1D03D705B}" dt="2021-08-25T20:53:05.677" v="184" actId="1076"/>
          <ac:spMkLst>
            <pc:docMk/>
            <pc:sldMk cId="3384590979" sldId="472"/>
            <ac:spMk id="45" creationId="{086246F5-DDAA-4D0C-90E1-F0C0FED6D98E}"/>
          </ac:spMkLst>
        </pc:spChg>
        <pc:spChg chg="mod">
          <ac:chgData name="Vinicius Cano" userId="e988c080-1d50-4980-86fe-45a1167ad471" providerId="ADAL" clId="{CFCABCC4-01DD-4F6B-AAA1-A4E1D03D705B}" dt="2021-08-25T20:52:42.067" v="178" actId="1076"/>
          <ac:spMkLst>
            <pc:docMk/>
            <pc:sldMk cId="3384590979" sldId="472"/>
            <ac:spMk id="46" creationId="{EDE9EB13-C574-4D80-85B2-C614186377BB}"/>
          </ac:spMkLst>
        </pc:spChg>
        <pc:spChg chg="mod">
          <ac:chgData name="Vinicius Cano" userId="e988c080-1d50-4980-86fe-45a1167ad471" providerId="ADAL" clId="{CFCABCC4-01DD-4F6B-AAA1-A4E1D03D705B}" dt="2021-08-25T20:52:37.662" v="177" actId="1076"/>
          <ac:spMkLst>
            <pc:docMk/>
            <pc:sldMk cId="3384590979" sldId="472"/>
            <ac:spMk id="47" creationId="{9C8F333D-81A1-4BAB-89AC-459C19DD7185}"/>
          </ac:spMkLst>
        </pc:spChg>
        <pc:spChg chg="mod">
          <ac:chgData name="Vinicius Cano" userId="e988c080-1d50-4980-86fe-45a1167ad471" providerId="ADAL" clId="{CFCABCC4-01DD-4F6B-AAA1-A4E1D03D705B}" dt="2021-08-25T20:52:31.721" v="175" actId="1076"/>
          <ac:spMkLst>
            <pc:docMk/>
            <pc:sldMk cId="3384590979" sldId="472"/>
            <ac:spMk id="48" creationId="{64DC5C74-7B23-4BE5-BE63-A9BD52C02CD4}"/>
          </ac:spMkLst>
        </pc:spChg>
        <pc:spChg chg="mod">
          <ac:chgData name="Vinicius Cano" userId="e988c080-1d50-4980-86fe-45a1167ad471" providerId="ADAL" clId="{CFCABCC4-01DD-4F6B-AAA1-A4E1D03D705B}" dt="2021-08-26T19:32:51.846" v="246" actId="1038"/>
          <ac:spMkLst>
            <pc:docMk/>
            <pc:sldMk cId="3384590979" sldId="472"/>
            <ac:spMk id="49" creationId="{1CBC8A27-FF05-44CD-B093-FB50D917E8D4}"/>
          </ac:spMkLst>
        </pc:spChg>
        <pc:spChg chg="mod">
          <ac:chgData name="Vinicius Cano" userId="e988c080-1d50-4980-86fe-45a1167ad471" providerId="ADAL" clId="{CFCABCC4-01DD-4F6B-AAA1-A4E1D03D705B}" dt="2021-08-25T20:52:34.443" v="176" actId="1076"/>
          <ac:spMkLst>
            <pc:docMk/>
            <pc:sldMk cId="3384590979" sldId="472"/>
            <ac:spMk id="50" creationId="{B1654790-CBD3-4D97-B9BC-CBC39DD32FC8}"/>
          </ac:spMkLst>
        </pc:spChg>
        <pc:spChg chg="mod">
          <ac:chgData name="Vinicius Cano" userId="e988c080-1d50-4980-86fe-45a1167ad471" providerId="ADAL" clId="{CFCABCC4-01DD-4F6B-AAA1-A4E1D03D705B}" dt="2021-08-26T19:33:22.186" v="250" actId="207"/>
          <ac:spMkLst>
            <pc:docMk/>
            <pc:sldMk cId="3384590979" sldId="472"/>
            <ac:spMk id="51" creationId="{508E308C-5CF8-44B6-A1C4-87E5DDC4CC70}"/>
          </ac:spMkLst>
        </pc:spChg>
        <pc:spChg chg="mod">
          <ac:chgData name="Vinicius Cano" userId="e988c080-1d50-4980-86fe-45a1167ad471" providerId="ADAL" clId="{CFCABCC4-01DD-4F6B-AAA1-A4E1D03D705B}" dt="2021-08-26T19:33:27.130" v="251" actId="207"/>
          <ac:spMkLst>
            <pc:docMk/>
            <pc:sldMk cId="3384590979" sldId="472"/>
            <ac:spMk id="52" creationId="{7BFB1971-EC64-4AB8-B092-E0043EABF66E}"/>
          </ac:spMkLst>
        </pc:spChg>
        <pc:spChg chg="mod">
          <ac:chgData name="Vinicius Cano" userId="e988c080-1d50-4980-86fe-45a1167ad471" providerId="ADAL" clId="{CFCABCC4-01DD-4F6B-AAA1-A4E1D03D705B}" dt="2021-08-26T19:33:19.290" v="249" actId="207"/>
          <ac:spMkLst>
            <pc:docMk/>
            <pc:sldMk cId="3384590979" sldId="472"/>
            <ac:spMk id="53" creationId="{CD1D1FF9-2BFE-4742-BA82-E1804B8C0747}"/>
          </ac:spMkLst>
        </pc:spChg>
        <pc:spChg chg="mod">
          <ac:chgData name="Vinicius Cano" userId="e988c080-1d50-4980-86fe-45a1167ad471" providerId="ADAL" clId="{CFCABCC4-01DD-4F6B-AAA1-A4E1D03D705B}" dt="2021-08-26T19:32:22.380" v="240" actId="20577"/>
          <ac:spMkLst>
            <pc:docMk/>
            <pc:sldMk cId="3384590979" sldId="472"/>
            <ac:spMk id="63" creationId="{00000000-0000-0000-0000-000000000000}"/>
          </ac:spMkLst>
        </pc:spChg>
      </pc:sldChg>
      <pc:sldChg chg="modSp add mod">
        <pc:chgData name="Vinicius Cano" userId="e988c080-1d50-4980-86fe-45a1167ad471" providerId="ADAL" clId="{CFCABCC4-01DD-4F6B-AAA1-A4E1D03D705B}" dt="2021-09-16T20:20:55.856" v="459" actId="20577"/>
        <pc:sldMkLst>
          <pc:docMk/>
          <pc:sldMk cId="3099913073" sldId="473"/>
        </pc:sldMkLst>
        <pc:spChg chg="mod">
          <ac:chgData name="Vinicius Cano" userId="e988c080-1d50-4980-86fe-45a1167ad471" providerId="ADAL" clId="{CFCABCC4-01DD-4F6B-AAA1-A4E1D03D705B}" dt="2021-09-02T21:12:20.154" v="311" actId="20577"/>
          <ac:spMkLst>
            <pc:docMk/>
            <pc:sldMk cId="3099913073" sldId="473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9-16T20:20:55.856" v="459" actId="20577"/>
          <ac:spMkLst>
            <pc:docMk/>
            <pc:sldMk cId="3099913073" sldId="473"/>
            <ac:spMk id="3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9-02T21:12:50.288" v="385" actId="20577"/>
          <ac:spMkLst>
            <pc:docMk/>
            <pc:sldMk cId="3099913073" sldId="473"/>
            <ac:spMk id="63" creationId="{00000000-0000-0000-0000-000000000000}"/>
          </ac:spMkLst>
        </pc:spChg>
      </pc:sldChg>
      <pc:sldChg chg="modSp add del mod">
        <pc:chgData name="Vinicius Cano" userId="e988c080-1d50-4980-86fe-45a1167ad471" providerId="ADAL" clId="{CFCABCC4-01DD-4F6B-AAA1-A4E1D03D705B}" dt="2021-09-16T20:21:13.990" v="466" actId="47"/>
        <pc:sldMkLst>
          <pc:docMk/>
          <pc:sldMk cId="3646421272" sldId="474"/>
        </pc:sldMkLst>
        <pc:spChg chg="mod">
          <ac:chgData name="Vinicius Cano" userId="e988c080-1d50-4980-86fe-45a1167ad471" providerId="ADAL" clId="{CFCABCC4-01DD-4F6B-AAA1-A4E1D03D705B}" dt="2021-09-16T20:21:03.052" v="464" actId="20577"/>
          <ac:spMkLst>
            <pc:docMk/>
            <pc:sldMk cId="3646421272" sldId="474"/>
            <ac:spMk id="3" creationId="{00000000-0000-0000-0000-000000000000}"/>
          </ac:spMkLst>
        </pc:spChg>
      </pc:sldChg>
      <pc:sldChg chg="modSp add mod">
        <pc:chgData name="Vinicius Cano" userId="e988c080-1d50-4980-86fe-45a1167ad471" providerId="ADAL" clId="{CFCABCC4-01DD-4F6B-AAA1-A4E1D03D705B}" dt="2021-09-22T20:39:04.855" v="865" actId="20577"/>
        <pc:sldMkLst>
          <pc:docMk/>
          <pc:sldMk cId="3619239506" sldId="475"/>
        </pc:sldMkLst>
        <pc:spChg chg="mod">
          <ac:chgData name="Vinicius Cano" userId="e988c080-1d50-4980-86fe-45a1167ad471" providerId="ADAL" clId="{CFCABCC4-01DD-4F6B-AAA1-A4E1D03D705B}" dt="2021-09-17T20:48:27.022" v="856" actId="6549"/>
          <ac:spMkLst>
            <pc:docMk/>
            <pc:sldMk cId="3619239506" sldId="475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9-22T20:39:04.855" v="865" actId="20577"/>
          <ac:spMkLst>
            <pc:docMk/>
            <pc:sldMk cId="3619239506" sldId="475"/>
            <ac:spMk id="3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9-16T20:22:55.268" v="592" actId="20577"/>
          <ac:spMkLst>
            <pc:docMk/>
            <pc:sldMk cId="3619239506" sldId="475"/>
            <ac:spMk id="63" creationId="{00000000-0000-0000-0000-000000000000}"/>
          </ac:spMkLst>
        </pc:spChg>
      </pc:sldChg>
      <pc:sldChg chg="modSp add mod">
        <pc:chgData name="Vinicius Cano" userId="e988c080-1d50-4980-86fe-45a1167ad471" providerId="ADAL" clId="{CFCABCC4-01DD-4F6B-AAA1-A4E1D03D705B}" dt="2021-09-23T21:36:39.941" v="1074" actId="20577"/>
        <pc:sldMkLst>
          <pc:docMk/>
          <pc:sldMk cId="1841061663" sldId="476"/>
        </pc:sldMkLst>
        <pc:spChg chg="mod">
          <ac:chgData name="Vinicius Cano" userId="e988c080-1d50-4980-86fe-45a1167ad471" providerId="ADAL" clId="{CFCABCC4-01DD-4F6B-AAA1-A4E1D03D705B}" dt="2021-09-23T21:36:39.941" v="1074" actId="20577"/>
          <ac:spMkLst>
            <pc:docMk/>
            <pc:sldMk cId="1841061663" sldId="476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9-22T20:39:07.646" v="867" actId="20577"/>
          <ac:spMkLst>
            <pc:docMk/>
            <pc:sldMk cId="1841061663" sldId="476"/>
            <ac:spMk id="3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9-22T20:43:08.104" v="976" actId="1035"/>
          <ac:spMkLst>
            <pc:docMk/>
            <pc:sldMk cId="1841061663" sldId="476"/>
            <ac:spMk id="49" creationId="{1CBC8A27-FF05-44CD-B093-FB50D917E8D4}"/>
          </ac:spMkLst>
        </pc:spChg>
        <pc:spChg chg="mod">
          <ac:chgData name="Vinicius Cano" userId="e988c080-1d50-4980-86fe-45a1167ad471" providerId="ADAL" clId="{CFCABCC4-01DD-4F6B-AAA1-A4E1D03D705B}" dt="2021-09-23T21:26:50.271" v="1072" actId="113"/>
          <ac:spMkLst>
            <pc:docMk/>
            <pc:sldMk cId="1841061663" sldId="476"/>
            <ac:spMk id="63" creationId="{00000000-0000-0000-0000-000000000000}"/>
          </ac:spMkLst>
        </pc:spChg>
      </pc:sldChg>
      <pc:sldChg chg="modSp add mod">
        <pc:chgData name="Vinicius Cano" userId="e988c080-1d50-4980-86fe-45a1167ad471" providerId="ADAL" clId="{CFCABCC4-01DD-4F6B-AAA1-A4E1D03D705B}" dt="2021-09-30T21:52:25.407" v="1250" actId="207"/>
        <pc:sldMkLst>
          <pc:docMk/>
          <pc:sldMk cId="1705322327" sldId="477"/>
        </pc:sldMkLst>
        <pc:spChg chg="mod">
          <ac:chgData name="Vinicius Cano" userId="e988c080-1d50-4980-86fe-45a1167ad471" providerId="ADAL" clId="{CFCABCC4-01DD-4F6B-AAA1-A4E1D03D705B}" dt="2021-09-30T20:37:47.141" v="1249" actId="20577"/>
          <ac:spMkLst>
            <pc:docMk/>
            <pc:sldMk cId="1705322327" sldId="477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9-30T19:37:50.832" v="1079" actId="20577"/>
          <ac:spMkLst>
            <pc:docMk/>
            <pc:sldMk cId="1705322327" sldId="477"/>
            <ac:spMk id="3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9-30T21:52:25.407" v="1250" actId="207"/>
          <ac:spMkLst>
            <pc:docMk/>
            <pc:sldMk cId="1705322327" sldId="477"/>
            <ac:spMk id="53" creationId="{CD1D1FF9-2BFE-4742-BA82-E1804B8C0747}"/>
          </ac:spMkLst>
        </pc:spChg>
        <pc:spChg chg="mod">
          <ac:chgData name="Vinicius Cano" userId="e988c080-1d50-4980-86fe-45a1167ad471" providerId="ADAL" clId="{CFCABCC4-01DD-4F6B-AAA1-A4E1D03D705B}" dt="2021-09-30T20:37:32.257" v="1239" actId="20577"/>
          <ac:spMkLst>
            <pc:docMk/>
            <pc:sldMk cId="1705322327" sldId="477"/>
            <ac:spMk id="63" creationId="{00000000-0000-0000-0000-000000000000}"/>
          </ac:spMkLst>
        </pc:spChg>
      </pc:sldChg>
      <pc:sldChg chg="modSp add mod">
        <pc:chgData name="Vinicius Cano" userId="e988c080-1d50-4980-86fe-45a1167ad471" providerId="ADAL" clId="{CFCABCC4-01DD-4F6B-AAA1-A4E1D03D705B}" dt="2021-10-07T18:22:31.762" v="1446" actId="20577"/>
        <pc:sldMkLst>
          <pc:docMk/>
          <pc:sldMk cId="3489205281" sldId="478"/>
        </pc:sldMkLst>
        <pc:spChg chg="mod">
          <ac:chgData name="Vinicius Cano" userId="e988c080-1d50-4980-86fe-45a1167ad471" providerId="ADAL" clId="{CFCABCC4-01DD-4F6B-AAA1-A4E1D03D705B}" dt="2021-10-07T18:22:31.762" v="1446" actId="20577"/>
          <ac:spMkLst>
            <pc:docMk/>
            <pc:sldMk cId="3489205281" sldId="478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10-07T18:21:03.153" v="1259" actId="20577"/>
          <ac:spMkLst>
            <pc:docMk/>
            <pc:sldMk cId="3489205281" sldId="478"/>
            <ac:spMk id="3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10-07T18:21:16.959" v="1262" actId="207"/>
          <ac:spMkLst>
            <pc:docMk/>
            <pc:sldMk cId="3489205281" sldId="478"/>
            <ac:spMk id="45" creationId="{086246F5-DDAA-4D0C-90E1-F0C0FED6D98E}"/>
          </ac:spMkLst>
        </pc:spChg>
        <pc:spChg chg="mod">
          <ac:chgData name="Vinicius Cano" userId="e988c080-1d50-4980-86fe-45a1167ad471" providerId="ADAL" clId="{CFCABCC4-01DD-4F6B-AAA1-A4E1D03D705B}" dt="2021-10-07T18:21:10.323" v="1260" actId="207"/>
          <ac:spMkLst>
            <pc:docMk/>
            <pc:sldMk cId="3489205281" sldId="478"/>
            <ac:spMk id="49" creationId="{1CBC8A27-FF05-44CD-B093-FB50D917E8D4}"/>
          </ac:spMkLst>
        </pc:spChg>
        <pc:spChg chg="mod">
          <ac:chgData name="Vinicius Cano" userId="e988c080-1d50-4980-86fe-45a1167ad471" providerId="ADAL" clId="{CFCABCC4-01DD-4F6B-AAA1-A4E1D03D705B}" dt="2021-10-07T18:21:14.947" v="1261" actId="207"/>
          <ac:spMkLst>
            <pc:docMk/>
            <pc:sldMk cId="3489205281" sldId="478"/>
            <ac:spMk id="51" creationId="{508E308C-5CF8-44B6-A1C4-87E5DDC4CC70}"/>
          </ac:spMkLst>
        </pc:spChg>
        <pc:spChg chg="mod">
          <ac:chgData name="Vinicius Cano" userId="e988c080-1d50-4980-86fe-45a1167ad471" providerId="ADAL" clId="{CFCABCC4-01DD-4F6B-AAA1-A4E1D03D705B}" dt="2021-10-07T18:21:14.947" v="1261" actId="207"/>
          <ac:spMkLst>
            <pc:docMk/>
            <pc:sldMk cId="3489205281" sldId="478"/>
            <ac:spMk id="53" creationId="{CD1D1FF9-2BFE-4742-BA82-E1804B8C0747}"/>
          </ac:spMkLst>
        </pc:spChg>
        <pc:spChg chg="mod">
          <ac:chgData name="Vinicius Cano" userId="e988c080-1d50-4980-86fe-45a1167ad471" providerId="ADAL" clId="{CFCABCC4-01DD-4F6B-AAA1-A4E1D03D705B}" dt="2021-10-07T18:22:12.428" v="1391" actId="20577"/>
          <ac:spMkLst>
            <pc:docMk/>
            <pc:sldMk cId="3489205281" sldId="478"/>
            <ac:spMk id="6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07/10/2021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07/10/2021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31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982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33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821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9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r>
              <a:rPr lang="pt-BR" dirty="0"/>
              <a:t>&lt; nome do Projeto&gt; </a:t>
            </a:r>
          </a:p>
          <a:p>
            <a:r>
              <a:rPr lang="pt-BR" dirty="0"/>
              <a:t>Data: </a:t>
            </a:r>
          </a:p>
          <a:p>
            <a:r>
              <a:rPr lang="pt-BR" dirty="0"/>
              <a:t>DD/MM/AAAA</a:t>
            </a:r>
          </a:p>
          <a:p>
            <a:r>
              <a:rPr lang="pt-BR" dirty="0"/>
              <a:t>&lt;Nome do Grupo&gt;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 Persona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 Stories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Formulário de entrevista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LX Canvas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Justificativa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Contextualização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Product Backlog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GitHub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Mapa de Empatia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BPMN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DER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LLD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das Regras de Negócio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– 26/08/2021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Regra de Negócio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(entidade)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LLD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LX Canvas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BPMN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Protótipo da tela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Jornada do usuário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banco de dados na Azure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API Login/Logoff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protótipo no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Figma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Mapa de Empatia</a:t>
            </a: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32861" y="63271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61291" y="355772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39554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46247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54567" y="611542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54287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36859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78999" y="35577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66910" y="36903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68563" y="358554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000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38459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3 – 02/09/2021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PowerPoint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Mapa da Empatia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Classes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Protótipos de Tela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API Login/Logoff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banco de dados na Azure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Configuração da Biblioteca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32861" y="63271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61291" y="355772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39554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46247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54567" y="611542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54287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36859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78999" y="35577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66910" y="36903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68563" y="358554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000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09991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4 – 16/09/2021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Regras de Negócio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Contextualização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Protótipo de Tela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Desenho de classes;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Separação das telas a serem criadas;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das Spring Backlog das telas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Ajustes na documentação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das Spring Backlog dos entregáveis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32861" y="63271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61291" y="355772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39554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46247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54567" y="611542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54287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36859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78999" y="35577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66910" y="36903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68563" y="358554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000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1923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– 23/09/2021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usabilidade Web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DER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Timeline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CRUD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/>
              <a:t>Diagrama de Solução de Software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Banco de Dados na Azure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Login/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- Com ORM</a:t>
            </a:r>
          </a:p>
          <a:p>
            <a:pPr marL="0" lvl="1" defTabSz="672130"/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Separação das telas a serem criadas;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</a:t>
            </a:r>
            <a:r>
              <a:rPr lang="pt-BR" sz="1323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das Sprint 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Backlog das telas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Ajustes na documentação</a:t>
            </a:r>
          </a:p>
          <a:p>
            <a:pPr marL="0" lvl="1"/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32861" y="63271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61291" y="355772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39554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46247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54567" y="611542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54287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36859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78999" y="35577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66910" y="36903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68563" y="358554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000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4106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– 30/09/2021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Desenvolvimento do Sprint Backlog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Ajustes Backend CRUD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/>
              <a:t>Criação Dashboard Front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/>
              <a:t>Criação do Banco de Dados na Azure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/>
              <a:t>Criação das tabelas no BD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b="1" dirty="0"/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Login/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- Com ORM</a:t>
            </a:r>
          </a:p>
          <a:p>
            <a:pPr marL="0" lvl="1" defTabSz="672130"/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das telas com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React</a:t>
            </a:r>
            <a:r>
              <a:rPr lang="pt-BR" sz="1323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Ajustes na documentação</a:t>
            </a:r>
          </a:p>
          <a:p>
            <a:pPr marL="0" lvl="1"/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32861" y="63271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61291" y="355772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39554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46247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54567" y="611542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54287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36859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78999" y="35577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66910" y="36903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68563" y="358554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000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70532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– 07/10/2021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Desenvolvimento do Sprint Backlog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Desenvolvimento das telas do site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/>
              <a:t>Criação das tabelas do Banco de Dados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/>
              <a:t>Criação de Login / Logoff com ORM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 End</a:t>
            </a:r>
          </a:p>
          <a:p>
            <a:pPr marL="0" lvl="1" defTabSz="672130"/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Juntar páginas criadas do site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Dashboard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Ajustes na documentação</a:t>
            </a:r>
          </a:p>
          <a:p>
            <a:pPr marL="0" lvl="1"/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32861" y="63271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61291" y="35577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39554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46247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54567" y="611542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54287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36859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78999" y="35577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66910" y="36903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68563" y="35855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000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489205281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18079</TotalTime>
  <Words>529</Words>
  <Application>Microsoft Office PowerPoint</Application>
  <PresentationFormat>Personalizar</PresentationFormat>
  <Paragraphs>234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9</vt:i4>
      </vt:variant>
    </vt:vector>
  </HeadingPairs>
  <TitlesOfParts>
    <vt:vector size="19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1 - 19/08/2021</vt:lpstr>
      <vt:lpstr>SEMANA 2 – 26/08/2021</vt:lpstr>
      <vt:lpstr>SEMANA 3 – 02/09/2021</vt:lpstr>
      <vt:lpstr>SEMANA 4 – 16/09/2021</vt:lpstr>
      <vt:lpstr>SEMANA 5 – 23/09/2021</vt:lpstr>
      <vt:lpstr>SEMANA 5 – 30/09/2021</vt:lpstr>
      <vt:lpstr>SEMANA 5 – 07/10/2021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Vinicius Cano</cp:lastModifiedBy>
  <cp:revision>361</cp:revision>
  <cp:lastPrinted>2018-08-30T22:45:44Z</cp:lastPrinted>
  <dcterms:created xsi:type="dcterms:W3CDTF">2016-12-01T16:19:35Z</dcterms:created>
  <dcterms:modified xsi:type="dcterms:W3CDTF">2021-10-07T18:22:41Z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