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modSld">
      <pc:chgData name="Vinicius Cano" userId="e988c080-1d50-4980-86fe-45a1167ad471" providerId="ADAL" clId="{CFCABCC4-01DD-4F6B-AAA1-A4E1D03D705B}" dt="2021-08-24T20:13:06.013" v="40" actId="20577"/>
      <pc:docMkLst>
        <pc:docMk/>
      </pc:docMkLst>
      <pc:sldChg chg="modSp mod">
        <pc:chgData name="Vinicius Cano" userId="e988c080-1d50-4980-86fe-45a1167ad471" providerId="ADAL" clId="{CFCABCC4-01DD-4F6B-AAA1-A4E1D03D705B}" dt="2021-08-24T20:13:06.013" v="40" actId="2057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4T20:13:06.013" v="40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4T20:12:03.228" v="38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rgbClr val="FF0000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rgbClr val="FF0000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rgbClr val="FF0000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rgbClr val="FF0000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DD/MM/AAAA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Ex. Instalação do banco de dados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Ex. Tela com Bug, Cloud não suporta tipo de serviço escolhido,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etc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15870</TotalTime>
  <Words>209</Words>
  <Application>Microsoft Office PowerPoint</Application>
  <PresentationFormat>Personalizar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2 - DD/MM/AAAA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350</cp:revision>
  <cp:lastPrinted>2018-08-30T22:45:44Z</cp:lastPrinted>
  <dcterms:created xsi:type="dcterms:W3CDTF">2016-12-01T16:19:35Z</dcterms:created>
  <dcterms:modified xsi:type="dcterms:W3CDTF">2021-08-24T20:29:06Z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