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6" r:id="rId2"/>
    <p:sldId id="63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AEB67-DE1C-4B50-BA04-437513A5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DA0257-3501-4CBA-AB85-53170F14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6ABB4-8F22-409E-BC00-D0A77DB9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D916F-A8FB-4897-B767-5272F62E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918D4-280C-457F-92E9-1DF7573B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78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39B54-0D98-4781-A0E7-E24AF03D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C6D38-EFE4-48CF-BE39-914C02765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8C538-9547-43F1-8EDA-402C1AA9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2B76D-3072-48D6-8EEE-C0997959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2E8ED-874B-4A31-A7DC-61B20954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52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7A714-3835-4E16-BCFD-AD477B218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30F829-B9B8-4AEE-82C1-68D01791B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F05437-4AC6-4B85-925B-55AF8303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42DE1-F385-4ED3-8751-3295A9B0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4689B-0573-4EA1-973E-79D0CE1B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53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167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1CD4E-52BA-475F-849C-7C1D4744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90CCF-87FB-4576-8E92-98D75CD1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E0CEBF-EE7C-4F74-817D-933CD7FC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40BC7F-484A-4DF3-A423-8E9B5202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D467D0-5FCC-4CAA-9D1E-B984401A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09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39210-0D26-4771-825F-F7919218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35746-4222-4AD3-A1D4-D8216CC8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7237D-1273-4D87-B519-D2B16181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CBF53-3FC9-43CE-B11A-D2326FEE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70449-6753-4D81-9A0C-0BD15803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7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26846-7EC3-4344-A239-6B1E9B54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F1DD5-0F07-415C-8AFB-B4AD432A8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9EC894-4727-4A6B-B3AB-4CEEC0BDD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CBB9B1-5870-4418-8C5F-D5474330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87CBF-38AC-4B44-BB2A-EBD9B41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EED2E2-43B0-4E61-8967-071E6476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2DE46-7395-4780-A7C6-13948C38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ABDDF0-40CA-4D79-9EA8-662730FEF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B37783-A68D-455A-849C-D59D6AD5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596F68-B34F-44C9-876E-430600012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6AA96B-F0CA-4CDF-8809-C384BDFC5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817961-03D4-4FDB-BD26-75965A8D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8F994E-48F8-4B92-B9E2-A4CF95BD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E72450-3753-4832-9B87-11DC8260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4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1CC45-D3F6-473D-841E-458066E1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203732-2898-44A5-93C0-670A1D42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8886A0-DFA8-4752-8EE6-2E8F07D9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7014E-426C-473A-8509-8B8FD169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71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9667C9-1E19-4BB5-8B81-87A9040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7CC819-9E5E-4F2D-8D12-A5633A40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653EAE-3FC2-427A-94B4-66F2BFA5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87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A7C9C-33DE-4C81-9372-948DB87D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61730-2233-40E4-83AF-7A2E268D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F1C53-6934-446B-A9D1-EE3B97E6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CE96EA-8BA5-411F-A0FD-84A4FBF2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29B714-6E5A-420E-852F-4BACB719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36F0EA-EE94-42BE-AFE0-8715DB4D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2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C3253-52A7-4E95-87AB-0937C03B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8E82CF-25B8-4C85-9C7B-5BE24D7AA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1FAD71-7FBD-4C36-BB65-3374D79C4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40482-7888-4A11-8D62-E61CD843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346F4-9D78-48EE-BC66-2DD4CC9B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FA386-B53A-42B0-8389-51A54206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36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1FFCF8-5EFB-46A0-8E1F-330CAAE9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7A96B0-30E1-4E13-96EF-A4128E61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CD9D7-E0D7-411F-AB6F-050B10776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33DEB-8C19-47AD-9AA5-1A5D16ED049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1DF1D-BB3A-417A-84A5-3C948C7A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8ACA5-9FEC-4CAD-BA12-0E9E63A76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33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0815737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43046" y="1273862"/>
            <a:ext cx="5223996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" name="Retângulo 6"/>
          <p:cNvSpPr/>
          <p:nvPr/>
        </p:nvSpPr>
        <p:spPr>
          <a:xfrm>
            <a:off x="843046" y="3951712"/>
            <a:ext cx="10513300" cy="1865482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9" name="Retângulo 8"/>
          <p:cNvSpPr/>
          <p:nvPr/>
        </p:nvSpPr>
        <p:spPr>
          <a:xfrm>
            <a:off x="6132350" y="1274116"/>
            <a:ext cx="5223996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155268" y="558909"/>
            <a:ext cx="5881465" cy="548743"/>
          </a:xfrm>
        </p:spPr>
        <p:txBody>
          <a:bodyPr/>
          <a:lstStyle/>
          <a:p>
            <a:pPr marL="0" indent="0">
              <a:buNone/>
            </a:pPr>
            <a:r>
              <a:rPr lang="pt-BR" sz="2902" dirty="0"/>
              <a:t>Dono de oficina mecânica / mecânico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551975" y="2057945"/>
            <a:ext cx="3626681" cy="873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14" dirty="0">
                <a:latin typeface="Exo 2" panose="00000500000000000000" pitchFamily="50" charset="0"/>
              </a:rPr>
              <a:t>Frederico</a:t>
            </a:r>
          </a:p>
          <a:p>
            <a:r>
              <a:rPr lang="pt-BR" sz="1632" dirty="0">
                <a:latin typeface="Exo 2" panose="00000500000000000000" pitchFamily="50" charset="0"/>
              </a:rPr>
              <a:t>“Sou dono de uma oficina mecânica e quero aumentar a minha clientela.”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132349" y="1817512"/>
            <a:ext cx="5104991" cy="1850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Não tem um bom relacionamento com alguns clientes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Atarefado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Documentação desorganizada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Não utiliza muitas redes socias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É impaciente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Não segue um valor justo acordado com o cliente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É apaixonado por automóveis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42466" y="1372651"/>
            <a:ext cx="5318842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253019" y="1429358"/>
            <a:ext cx="3716153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26786" y="3951458"/>
            <a:ext cx="2556926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35075" y="4274304"/>
            <a:ext cx="6104935" cy="159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Não consegue arranjar novos clientes 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Dificuldade com a logística de compra, venda de peças e estoque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Necessita de um sistema para organizar os documentos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Não se atualiza com as novidades do mercado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Perde muito tempo avaliando o problema com o cliente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Atraso do pagamento pelos clientes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1432460" y="6563746"/>
            <a:ext cx="570147" cy="19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325" tIns="9795" rIns="16325" bIns="9795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140"/>
              <a:t>1</a:t>
            </a:r>
            <a:endParaRPr lang="pt-BR" sz="798"/>
          </a:p>
        </p:txBody>
      </p:sp>
      <p:pic>
        <p:nvPicPr>
          <p:cNvPr id="5" name="Imagem 4" descr="Homem com camiseta azul&#10;&#10;Descrição gerada automaticamente com confiança média">
            <a:extLst>
              <a:ext uri="{FF2B5EF4-FFF2-40B4-BE49-F238E27FC236}">
                <a16:creationId xmlns:a16="http://schemas.microsoft.com/office/drawing/2014/main" id="{930B3C28-86AB-441F-9700-3A98262DC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17"/>
          <a:stretch/>
        </p:blipFill>
        <p:spPr>
          <a:xfrm>
            <a:off x="999994" y="1837754"/>
            <a:ext cx="1432976" cy="19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0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0815737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43046" y="1273862"/>
            <a:ext cx="5223996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" name="Retângulo 6"/>
          <p:cNvSpPr/>
          <p:nvPr/>
        </p:nvSpPr>
        <p:spPr>
          <a:xfrm>
            <a:off x="843046" y="3951712"/>
            <a:ext cx="10513300" cy="1865482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9" name="Retângulo 8"/>
          <p:cNvSpPr/>
          <p:nvPr/>
        </p:nvSpPr>
        <p:spPr>
          <a:xfrm>
            <a:off x="6132350" y="1274116"/>
            <a:ext cx="5223996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540695" y="656168"/>
            <a:ext cx="3424648" cy="548743"/>
          </a:xfrm>
        </p:spPr>
        <p:txBody>
          <a:bodyPr/>
          <a:lstStyle/>
          <a:p>
            <a:pPr marL="0" indent="0">
              <a:buNone/>
            </a:pPr>
            <a:r>
              <a:rPr lang="pt-BR" sz="2902" dirty="0"/>
              <a:t>Dono de automóvel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551975" y="2057945"/>
            <a:ext cx="3507677" cy="112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14" dirty="0">
                <a:latin typeface="Exo 2" panose="00000500000000000000" pitchFamily="50" charset="0"/>
              </a:rPr>
              <a:t>Lucas</a:t>
            </a:r>
          </a:p>
          <a:p>
            <a:r>
              <a:rPr lang="pt-BR" sz="1632" dirty="0">
                <a:latin typeface="Exo 2" panose="00000500000000000000" pitchFamily="50" charset="0"/>
              </a:rPr>
              <a:t>“Preciso encontrar uma oficina mecânica, perto de casa que seja confiável.”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132349" y="1817511"/>
            <a:ext cx="5104991" cy="159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Gosta muito de carro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Utiliza o carro para trabalho ou lazer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Usa bastante as redes socias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Utiliza a tecnologia no dia a dia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Customiza o carro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Realiza manutenções periódicas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42466" y="1372651"/>
            <a:ext cx="5318842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253019" y="1429358"/>
            <a:ext cx="3716153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26786" y="3951458"/>
            <a:ext cx="2556926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35075" y="4274304"/>
            <a:ext cx="6104935" cy="159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Falta de confiança no serviço prestado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Dificuldade no acompanhamento da manutenção do veículo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Dificuldade de encontrar uma oficina de qualidade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Procura o melhor custo benefício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r>
              <a:rPr lang="pt-BR" sz="1632" dirty="0">
                <a:latin typeface="Exo 2" panose="00000500000000000000" pitchFamily="50" charset="0"/>
              </a:rPr>
              <a:t>Necessita achar uma oficina com o menor tempo de locomoção</a:t>
            </a:r>
          </a:p>
          <a:p>
            <a:pPr marL="310976" indent="-310976">
              <a:buFont typeface="Arial" panose="020B0604020202020204" pitchFamily="34" charset="0"/>
              <a:buChar char="•"/>
            </a:pP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1432460" y="6563746"/>
            <a:ext cx="570147" cy="19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325" tIns="9795" rIns="16325" bIns="9795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140"/>
              <a:t>1</a:t>
            </a:r>
            <a:endParaRPr lang="pt-BR" sz="798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34E130-C362-46B2-ACEF-4BFC31B9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66" y="1924252"/>
            <a:ext cx="1587609" cy="15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23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245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GIMENEZ MIRANDA SILVA .</dc:creator>
  <cp:lastModifiedBy>PEDRO GIMENEZ MIRANDA SILVA .</cp:lastModifiedBy>
  <cp:revision>2</cp:revision>
  <dcterms:created xsi:type="dcterms:W3CDTF">2021-08-18T22:39:49Z</dcterms:created>
  <dcterms:modified xsi:type="dcterms:W3CDTF">2021-08-23T03:14:59Z</dcterms:modified>
</cp:coreProperties>
</file>