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8"/>
  </p:notesMasterIdLst>
  <p:handoutMasterIdLst>
    <p:handoutMasterId r:id="rId9"/>
  </p:handoutMasterIdLst>
  <p:sldIdLst>
    <p:sldId id="901" r:id="rId6"/>
    <p:sldId id="905" r:id="rId7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A1717-CAEF-4F22-A30B-39A900A837E1}" v="1" dt="2021-11-16T23:58:07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694"/>
  </p:normalViewPr>
  <p:slideViewPr>
    <p:cSldViewPr showGuides="1">
      <p:cViewPr varScale="1">
        <p:scale>
          <a:sx n="62" d="100"/>
          <a:sy n="62" d="100"/>
        </p:scale>
        <p:origin x="726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2D8A1717-CAEF-4F22-A30B-39A900A837E1}"/>
    <pc:docChg chg="undo custSel addSld modSld">
      <pc:chgData name="Vinicius Cano" userId="e988c080-1d50-4980-86fe-45a1167ad471" providerId="ADAL" clId="{2D8A1717-CAEF-4F22-A30B-39A900A837E1}" dt="2021-11-16T23:58:29.448" v="42" actId="20577"/>
      <pc:docMkLst>
        <pc:docMk/>
      </pc:docMkLst>
      <pc:sldChg chg="addSp delSp modSp mod">
        <pc:chgData name="Vinicius Cano" userId="e988c080-1d50-4980-86fe-45a1167ad471" providerId="ADAL" clId="{2D8A1717-CAEF-4F22-A30B-39A900A837E1}" dt="2021-11-16T23:58:03.755" v="24" actId="22"/>
        <pc:sldMkLst>
          <pc:docMk/>
          <pc:sldMk cId="2659641936" sldId="901"/>
        </pc:sldMkLst>
        <pc:spChg chg="add del">
          <ac:chgData name="Vinicius Cano" userId="e988c080-1d50-4980-86fe-45a1167ad471" providerId="ADAL" clId="{2D8A1717-CAEF-4F22-A30B-39A900A837E1}" dt="2021-11-16T23:58:03.755" v="24" actId="22"/>
          <ac:spMkLst>
            <pc:docMk/>
            <pc:sldMk cId="2659641936" sldId="901"/>
            <ac:spMk id="33" creationId="{8E3BB7B0-8215-4CCE-9CC6-7DD8F928FC24}"/>
          </ac:spMkLst>
        </pc:spChg>
        <pc:spChg chg="mod">
          <ac:chgData name="Vinicius Cano" userId="e988c080-1d50-4980-86fe-45a1167ad471" providerId="ADAL" clId="{2D8A1717-CAEF-4F22-A30B-39A900A837E1}" dt="2021-11-16T23:31:27.746" v="22" actId="20577"/>
          <ac:spMkLst>
            <pc:docMk/>
            <pc:sldMk cId="2659641936" sldId="901"/>
            <ac:spMk id="65" creationId="{40CA6EB5-1EBF-2641-8459-9218946B7D83}"/>
          </ac:spMkLst>
        </pc:spChg>
      </pc:sldChg>
      <pc:sldChg chg="modSp add mod">
        <pc:chgData name="Vinicius Cano" userId="e988c080-1d50-4980-86fe-45a1167ad471" providerId="ADAL" clId="{2D8A1717-CAEF-4F22-A30B-39A900A837E1}" dt="2021-11-16T23:58:29.448" v="42" actId="20577"/>
        <pc:sldMkLst>
          <pc:docMk/>
          <pc:sldMk cId="3244439550" sldId="905"/>
        </pc:sldMkLst>
        <pc:spChg chg="mod">
          <ac:chgData name="Vinicius Cano" userId="e988c080-1d50-4980-86fe-45a1167ad471" providerId="ADAL" clId="{2D8A1717-CAEF-4F22-A30B-39A900A837E1}" dt="2021-11-16T23:58:29.448" v="42" actId="20577"/>
          <ac:spMkLst>
            <pc:docMk/>
            <pc:sldMk cId="3244439550" sldId="905"/>
            <ac:spMk id="4" creationId="{00000000-0000-0000-0000-000000000000}"/>
          </ac:spMkLst>
        </pc:spChg>
      </pc:sldChg>
    </pc:docChg>
  </pc:docChgLst>
  <pc:docChgLst>
    <pc:chgData name="Vinicius Cano" userId="e988c080-1d50-4980-86fe-45a1167ad471" providerId="ADAL" clId="{480DBBF9-4B14-4839-BDB8-5DED642FCB5E}"/>
    <pc:docChg chg="modSld">
      <pc:chgData name="Vinicius Cano" userId="e988c080-1d50-4980-86fe-45a1167ad471" providerId="ADAL" clId="{480DBBF9-4B14-4839-BDB8-5DED642FCB5E}" dt="2021-10-05T19:43:34.440" v="1" actId="20577"/>
      <pc:docMkLst>
        <pc:docMk/>
      </pc:docMkLst>
      <pc:sldChg chg="modSp mod">
        <pc:chgData name="Vinicius Cano" userId="e988c080-1d50-4980-86fe-45a1167ad471" providerId="ADAL" clId="{480DBBF9-4B14-4839-BDB8-5DED642FCB5E}" dt="2021-10-05T19:43:34.440" v="1" actId="20577"/>
        <pc:sldMkLst>
          <pc:docMk/>
          <pc:sldMk cId="2659641936" sldId="901"/>
        </pc:sldMkLst>
        <pc:spChg chg="mod">
          <ac:chgData name="Vinicius Cano" userId="e988c080-1d50-4980-86fe-45a1167ad471" providerId="ADAL" clId="{480DBBF9-4B14-4839-BDB8-5DED642FCB5E}" dt="2021-10-05T19:43:34.440" v="1" actId="20577"/>
          <ac:spMkLst>
            <pc:docMk/>
            <pc:sldMk cId="2659641936" sldId="901"/>
            <ac:spMk id="21" creationId="{78BB133B-A09F-4737-9A17-E0094183B19D}"/>
          </ac:spMkLst>
        </pc:spChg>
      </pc:sldChg>
    </pc:docChg>
  </pc:docChgLst>
  <pc:docChgLst>
    <pc:chgData name="Vinicius Cano" userId="e988c080-1d50-4980-86fe-45a1167ad471" providerId="ADAL" clId="{9F829FAC-6815-4ADC-AC17-FB5AE0E0A28C}"/>
    <pc:docChg chg="custSel modSld">
      <pc:chgData name="Vinicius Cano" userId="e988c080-1d50-4980-86fe-45a1167ad471" providerId="ADAL" clId="{9F829FAC-6815-4ADC-AC17-FB5AE0E0A28C}" dt="2021-10-19T23:38:27.820" v="13" actId="20577"/>
      <pc:docMkLst>
        <pc:docMk/>
      </pc:docMkLst>
      <pc:sldChg chg="delSp modSp mod delAnim">
        <pc:chgData name="Vinicius Cano" userId="e988c080-1d50-4980-86fe-45a1167ad471" providerId="ADAL" clId="{9F829FAC-6815-4ADC-AC17-FB5AE0E0A28C}" dt="2021-10-19T23:38:27.820" v="13" actId="20577"/>
        <pc:sldMkLst>
          <pc:docMk/>
          <pc:sldMk cId="2659641936" sldId="901"/>
        </pc:sldMkLst>
        <pc:spChg chg="mod">
          <ac:chgData name="Vinicius Cano" userId="e988c080-1d50-4980-86fe-45a1167ad471" providerId="ADAL" clId="{9F829FAC-6815-4ADC-AC17-FB5AE0E0A28C}" dt="2021-10-19T23:38:27.820" v="13" actId="20577"/>
          <ac:spMkLst>
            <pc:docMk/>
            <pc:sldMk cId="2659641936" sldId="901"/>
            <ac:spMk id="21" creationId="{78BB133B-A09F-4737-9A17-E0094183B19D}"/>
          </ac:spMkLst>
        </pc:spChg>
        <pc:grpChg chg="del">
          <ac:chgData name="Vinicius Cano" userId="e988c080-1d50-4980-86fe-45a1167ad471" providerId="ADAL" clId="{9F829FAC-6815-4ADC-AC17-FB5AE0E0A28C}" dt="2021-10-19T23:38:14.532" v="0" actId="478"/>
          <ac:grpSpMkLst>
            <pc:docMk/>
            <pc:sldMk cId="2659641936" sldId="901"/>
            <ac:grpSpMk id="80" creationId="{2C0B120C-5055-9C48-8CCB-F549F2BF42E9}"/>
          </ac:grpSpMkLst>
        </pc:grpChg>
        <pc:cxnChg chg="del mod">
          <ac:chgData name="Vinicius Cano" userId="e988c080-1d50-4980-86fe-45a1167ad471" providerId="ADAL" clId="{9F829FAC-6815-4ADC-AC17-FB5AE0E0A28C}" dt="2021-10-19T23:38:15.544" v="1" actId="478"/>
          <ac:cxnSpMkLst>
            <pc:docMk/>
            <pc:sldMk cId="2659641936" sldId="901"/>
            <ac:cxnSpMk id="67" creationId="{35322181-E3BD-E946-8D2C-FD1AF8B585B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16/11/2021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10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857497" y="121448"/>
            <a:ext cx="7165627" cy="765639"/>
          </a:xfrm>
        </p:spPr>
        <p:txBody>
          <a:bodyPr/>
          <a:lstStyle/>
          <a:p>
            <a:pPr algn="ctr"/>
            <a:r>
              <a:rPr lang="pt-BR" dirty="0"/>
              <a:t>Diagrama de Solução de Software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3218914" y="1548383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5569348" y="2542903"/>
            <a:ext cx="1871489" cy="135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258595" y="1128801"/>
            <a:ext cx="3063280" cy="2448269"/>
            <a:chOff x="8741678" y="1501253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735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Microservice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API </a:t>
              </a:r>
              <a:r>
                <a:rPr lang="pt-BR" sz="1600" dirty="0" err="1">
                  <a:solidFill>
                    <a:prstClr val="white"/>
                  </a:solidFill>
                </a:rPr>
                <a:t>Rest</a:t>
              </a:r>
              <a:r>
                <a:rPr lang="pt-BR" sz="1600" dirty="0">
                  <a:solidFill>
                    <a:prstClr val="white"/>
                  </a:solidFill>
                </a:rPr>
                <a:t>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Spring Boot]</a:t>
              </a: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684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onde se programa as regras de negócio, segurança e integração.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9241755" y="4617784"/>
            <a:ext cx="2675302" cy="2016225"/>
            <a:chOff x="7014179" y="4654462"/>
            <a:chExt cx="2675302" cy="201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A51F27-4AA3-7344-9E33-ADED3815A947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0" name="Retângulo 6">
                <a:extLst>
                  <a:ext uri="{FF2B5EF4-FFF2-40B4-BE49-F238E27FC236}">
                    <a16:creationId xmlns:a16="http://schemas.microsoft.com/office/drawing/2014/main" id="{87D8E791-9823-AD48-A313-B211AFF0FF81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tângulo 6">
                <a:extLst>
                  <a:ext uri="{FF2B5EF4-FFF2-40B4-BE49-F238E27FC236}">
                    <a16:creationId xmlns:a16="http://schemas.microsoft.com/office/drawing/2014/main" id="{DAF37BD2-B772-F644-85FA-60C4D7C8B96D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Multiply 18">
                <a:extLst>
                  <a:ext uri="{FF2B5EF4-FFF2-40B4-BE49-F238E27FC236}">
                    <a16:creationId xmlns:a16="http://schemas.microsoft.com/office/drawing/2014/main" id="{0B9BC59F-8D49-8B4D-94C9-40E5A64475D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ircular Arrow 19">
                <a:extLst>
                  <a:ext uri="{FF2B5EF4-FFF2-40B4-BE49-F238E27FC236}">
                    <a16:creationId xmlns:a16="http://schemas.microsoft.com/office/drawing/2014/main" id="{43728C28-9230-6B4E-A167-9C3D5CD17D9E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30"/>
              <a:ext cx="25664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 financeira, cadastro de clientes e veículos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1E98B6-FD4F-A340-AE37-2AB983DDB323}"/>
              </a:ext>
            </a:extLst>
          </p:cNvPr>
          <p:cNvGrpSpPr/>
          <p:nvPr/>
        </p:nvGrpSpPr>
        <p:grpSpPr>
          <a:xfrm>
            <a:off x="6305230" y="4617784"/>
            <a:ext cx="2566458" cy="2089582"/>
            <a:chOff x="9889827" y="4597388"/>
            <a:chExt cx="2566458" cy="20895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C5B7AC-CD77-6F46-8EC2-55133D24A073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B354B805-38E0-48D8-A21E-F7B79225D816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8DBD3C4E-8CC7-D64B-87EC-3B156ABEF290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1AE2028-FEEB-E24A-A160-6CC6C7291EB7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C268994-2FBA-3B41-B0BF-3CA95711E0BA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671D1F-7DF1-F94F-8786-64632D2143D9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4" name="Retângulo 20">
              <a:extLst>
                <a:ext uri="{FF2B5EF4-FFF2-40B4-BE49-F238E27FC236}">
                  <a16:creationId xmlns:a16="http://schemas.microsoft.com/office/drawing/2014/main" id="{3F292C9C-808C-6F48-BF50-B6128A0E250B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Kotlin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5" name="Retângulo 20">
              <a:extLst>
                <a:ext uri="{FF2B5EF4-FFF2-40B4-BE49-F238E27FC236}">
                  <a16:creationId xmlns:a16="http://schemas.microsoft.com/office/drawing/2014/main" id="{93F43B3C-AD9B-8B41-9E5E-1EB9FAF3EDC1}"/>
                </a:ext>
              </a:extLst>
            </p:cNvPr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Versão simplificada para aplicação mobile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8" name="Conector de Seta Reta 107">
            <a:extLst>
              <a:ext uri="{FF2B5EF4-FFF2-40B4-BE49-F238E27FC236}">
                <a16:creationId xmlns:a16="http://schemas.microsoft.com/office/drawing/2014/main" id="{80EF2420-3EA0-BE40-82CE-4CF4D4A0565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945611" y="3577070"/>
            <a:ext cx="852501" cy="10407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070919" y="2124447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121075" y="2844527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dos usuários cadastrados.</a:t>
            </a:r>
            <a:endParaRPr lang="pt-BR" sz="1200" dirty="0">
              <a:solidFill>
                <a:prstClr val="white"/>
              </a:solidFill>
            </a:endParaRPr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798112" y="3577070"/>
            <a:ext cx="1810444" cy="104071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3480865" y="1256075"/>
            <a:ext cx="9865346" cy="3959181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219929" y="109958"/>
            <a:ext cx="11521279" cy="765639"/>
          </a:xfrm>
        </p:spPr>
        <p:txBody>
          <a:bodyPr/>
          <a:lstStyle/>
          <a:p>
            <a:r>
              <a:rPr lang="pt-BR" sz="3600" dirty="0"/>
              <a:t>Diagrama </a:t>
            </a:r>
            <a:r>
              <a:rPr lang="pt-BR" sz="3600"/>
              <a:t>de Software - Componentes  </a:t>
            </a:r>
            <a:endParaRPr lang="pt-BR" sz="3600" dirty="0"/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532766" y="1260351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>
            <a:off x="2883200" y="2136352"/>
            <a:ext cx="1065722" cy="13211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1E98B6-FD4F-A340-AE37-2AB983DDB323}"/>
              </a:ext>
            </a:extLst>
          </p:cNvPr>
          <p:cNvGrpSpPr/>
          <p:nvPr/>
        </p:nvGrpSpPr>
        <p:grpSpPr>
          <a:xfrm>
            <a:off x="3672887" y="5614618"/>
            <a:ext cx="2304256" cy="1766413"/>
            <a:chOff x="9889827" y="4597388"/>
            <a:chExt cx="2566458" cy="20895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C5B7AC-CD77-6F46-8EC2-55133D24A073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B354B805-38E0-48D8-A21E-F7B79225D816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8DBD3C4E-8CC7-D64B-87EC-3B156ABEF290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1AE2028-FEEB-E24A-A160-6CC6C7291EB7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C268994-2FBA-3B41-B0BF-3CA95711E0BA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671D1F-7DF1-F94F-8786-64632D2143D9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4" name="Retângulo 20">
              <a:extLst>
                <a:ext uri="{FF2B5EF4-FFF2-40B4-BE49-F238E27FC236}">
                  <a16:creationId xmlns:a16="http://schemas.microsoft.com/office/drawing/2014/main" id="{3F292C9C-808C-6F48-BF50-B6128A0E250B}"/>
                </a:ext>
              </a:extLst>
            </p:cNvPr>
            <p:cNvSpPr/>
            <p:nvPr/>
          </p:nvSpPr>
          <p:spPr>
            <a:xfrm>
              <a:off x="9889827" y="4967599"/>
              <a:ext cx="2566458" cy="764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Kotlin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5" name="Retângulo 20">
              <a:extLst>
                <a:ext uri="{FF2B5EF4-FFF2-40B4-BE49-F238E27FC236}">
                  <a16:creationId xmlns:a16="http://schemas.microsoft.com/office/drawing/2014/main" id="{93F43B3C-AD9B-8B41-9E5E-1EB9FAF3EDC1}"/>
                </a:ext>
              </a:extLst>
            </p:cNvPr>
            <p:cNvSpPr/>
            <p:nvPr/>
          </p:nvSpPr>
          <p:spPr>
            <a:xfrm>
              <a:off x="9998671" y="5868863"/>
              <a:ext cx="2307052" cy="691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Versão simplificada para aplicação mobile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85" name="Conector de Seta Reta 107">
            <a:extLst>
              <a:ext uri="{FF2B5EF4-FFF2-40B4-BE49-F238E27FC236}">
                <a16:creationId xmlns:a16="http://schemas.microsoft.com/office/drawing/2014/main" id="{1108A93A-35E5-9049-BE49-87D127EF0677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5977144" y="2689615"/>
            <a:ext cx="1380540" cy="49154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84771" y="1835065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err="1">
                <a:solidFill>
                  <a:prstClr val="white"/>
                </a:solidFill>
              </a:rPr>
              <a:t>Database</a:t>
            </a:r>
            <a:endParaRPr lang="pt-BR" sz="2000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434927" y="2484487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>
                <a:solidFill>
                  <a:prstClr val="white"/>
                </a:solidFill>
              </a:rPr>
              <a:t>Armazena os dados das máquinas e dos cadastros.</a:t>
            </a:r>
            <a:endParaRPr lang="pt-BR" sz="1200">
              <a:solidFill>
                <a:prstClr val="white"/>
              </a:solidFill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3871153" y="1410822"/>
            <a:ext cx="2110740" cy="1494815"/>
            <a:chOff x="3258758" y="4711163"/>
            <a:chExt cx="2814160" cy="210917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68" name="Group 79">
            <a:extLst>
              <a:ext uri="{FF2B5EF4-FFF2-40B4-BE49-F238E27FC236}">
                <a16:creationId xmlns:a16="http://schemas.microsoft.com/office/drawing/2014/main" id="{9EA09B06-5B5A-4E83-B9AC-6F858E856D84}"/>
              </a:ext>
            </a:extLst>
          </p:cNvPr>
          <p:cNvGrpSpPr/>
          <p:nvPr/>
        </p:nvGrpSpPr>
        <p:grpSpPr>
          <a:xfrm>
            <a:off x="10683898" y="1350946"/>
            <a:ext cx="2105990" cy="1428941"/>
            <a:chOff x="3286924" y="4699652"/>
            <a:chExt cx="2807827" cy="2016223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5831869-9973-4FAC-9067-A742CEEC5EA6}"/>
                </a:ext>
              </a:extLst>
            </p:cNvPr>
            <p:cNvSpPr/>
            <p:nvPr/>
          </p:nvSpPr>
          <p:spPr>
            <a:xfrm>
              <a:off x="3300904" y="4699652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3ECBCEAF-FA77-4F76-9A41-7515C823010B}"/>
                </a:ext>
              </a:extLst>
            </p:cNvPr>
            <p:cNvSpPr/>
            <p:nvPr/>
          </p:nvSpPr>
          <p:spPr>
            <a:xfrm>
              <a:off x="3379132" y="5780482"/>
              <a:ext cx="2591923" cy="7382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Cadastra e lista os veículos cadastrados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  <p:sp>
          <p:nvSpPr>
            <p:cNvPr id="76" name="Retângulo 20">
              <a:extLst>
                <a:ext uri="{FF2B5EF4-FFF2-40B4-BE49-F238E27FC236}">
                  <a16:creationId xmlns:a16="http://schemas.microsoft.com/office/drawing/2014/main" id="{6CFF9DFD-876E-406B-A10B-04614BF83BE0}"/>
                </a:ext>
              </a:extLst>
            </p:cNvPr>
            <p:cNvSpPr/>
            <p:nvPr/>
          </p:nvSpPr>
          <p:spPr>
            <a:xfrm>
              <a:off x="3286924" y="4709777"/>
              <a:ext cx="2807827" cy="1129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Veiculo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Service]</a:t>
              </a: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6297128" y="3131378"/>
            <a:ext cx="2111081" cy="1713411"/>
            <a:chOff x="8823095" y="1524475"/>
            <a:chExt cx="2578711" cy="2016224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48" y="1583056"/>
              <a:ext cx="2566458" cy="1077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Financeiro </a:t>
              </a:r>
              <a:r>
                <a:rPr lang="pt-BR" sz="1600" b="1" dirty="0" err="1">
                  <a:solidFill>
                    <a:prstClr val="white"/>
                  </a:solidFill>
                </a:rPr>
                <a:t>Controller</a:t>
              </a:r>
              <a:endParaRPr lang="pt-BR" sz="16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23095" y="2624163"/>
              <a:ext cx="2566458" cy="6156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Cadastra e lista as transações cadastradas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966088" y="3420751"/>
            <a:ext cx="2101050" cy="1440000"/>
            <a:chOff x="8788108" y="1515280"/>
            <a:chExt cx="2566458" cy="2016224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8810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Cliente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860115" y="2714711"/>
              <a:ext cx="2338917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Cadastra e lista os clientes cadastrados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8665691" y="3420751"/>
            <a:ext cx="2118784" cy="1440000"/>
            <a:chOff x="8813686" y="1524475"/>
            <a:chExt cx="2588120" cy="2016224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Usuario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1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Cadastra e realiza login do usuário na aplicação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26" name="Conector de Seta Reta 107">
            <a:extLst>
              <a:ext uri="{FF2B5EF4-FFF2-40B4-BE49-F238E27FC236}">
                <a16:creationId xmlns:a16="http://schemas.microsoft.com/office/drawing/2014/main" id="{E8C3227A-81A1-47FE-9E11-99DFB6D0E004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972759" y="2850823"/>
            <a:ext cx="7732" cy="5699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07">
            <a:extLst>
              <a:ext uri="{FF2B5EF4-FFF2-40B4-BE49-F238E27FC236}">
                <a16:creationId xmlns:a16="http://schemas.microsoft.com/office/drawing/2014/main" id="{7934C54C-312B-46E4-A9F4-F64BBE41D87A}"/>
              </a:ext>
            </a:extLst>
          </p:cNvPr>
          <p:cNvCxnSpPr>
            <a:cxnSpLocks/>
            <a:stCxn id="119" idx="0"/>
            <a:endCxn id="58" idx="3"/>
          </p:cNvCxnSpPr>
          <p:nvPr/>
        </p:nvCxnSpPr>
        <p:spPr>
          <a:xfrm flipH="1" flipV="1">
            <a:off x="5981893" y="2136352"/>
            <a:ext cx="3729332" cy="128439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07">
            <a:extLst>
              <a:ext uri="{FF2B5EF4-FFF2-40B4-BE49-F238E27FC236}">
                <a16:creationId xmlns:a16="http://schemas.microsoft.com/office/drawing/2014/main" id="{2F1DBE39-0E52-4C7A-9AF7-6A2786056A63}"/>
              </a:ext>
            </a:extLst>
          </p:cNvPr>
          <p:cNvCxnSpPr>
            <a:cxnSpLocks/>
            <a:stCxn id="31" idx="0"/>
            <a:endCxn id="90" idx="2"/>
          </p:cNvCxnSpPr>
          <p:nvPr/>
        </p:nvCxnSpPr>
        <p:spPr>
          <a:xfrm flipV="1">
            <a:off x="4829843" y="4860751"/>
            <a:ext cx="142916" cy="75386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07">
            <a:extLst>
              <a:ext uri="{FF2B5EF4-FFF2-40B4-BE49-F238E27FC236}">
                <a16:creationId xmlns:a16="http://schemas.microsoft.com/office/drawing/2014/main" id="{9978E44F-CFDB-4D15-A66D-D3F07A2619D5}"/>
              </a:ext>
            </a:extLst>
          </p:cNvPr>
          <p:cNvCxnSpPr>
            <a:cxnSpLocks/>
          </p:cNvCxnSpPr>
          <p:nvPr/>
        </p:nvCxnSpPr>
        <p:spPr>
          <a:xfrm flipH="1" flipV="1">
            <a:off x="7729587" y="4800612"/>
            <a:ext cx="216024" cy="78246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07">
            <a:extLst>
              <a:ext uri="{FF2B5EF4-FFF2-40B4-BE49-F238E27FC236}">
                <a16:creationId xmlns:a16="http://schemas.microsoft.com/office/drawing/2014/main" id="{45027C2E-6250-4F90-87EB-D1C9B6ADB3C9}"/>
              </a:ext>
            </a:extLst>
          </p:cNvPr>
          <p:cNvCxnSpPr>
            <a:cxnSpLocks/>
          </p:cNvCxnSpPr>
          <p:nvPr/>
        </p:nvCxnSpPr>
        <p:spPr>
          <a:xfrm flipV="1">
            <a:off x="8022142" y="4871174"/>
            <a:ext cx="1689083" cy="70965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07">
            <a:extLst>
              <a:ext uri="{FF2B5EF4-FFF2-40B4-BE49-F238E27FC236}">
                <a16:creationId xmlns:a16="http://schemas.microsoft.com/office/drawing/2014/main" id="{D986F568-286F-4E16-AB86-D12FED534A79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972759" y="4860751"/>
            <a:ext cx="3007810" cy="75946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8362229" y="4985022"/>
            <a:ext cx="1001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/>
              <a:t>HTTP/REST</a:t>
            </a:r>
          </a:p>
        </p:txBody>
      </p:sp>
      <p:grpSp>
        <p:nvGrpSpPr>
          <p:cNvPr id="135" name="Group 36">
            <a:extLst>
              <a:ext uri="{FF2B5EF4-FFF2-40B4-BE49-F238E27FC236}">
                <a16:creationId xmlns:a16="http://schemas.microsoft.com/office/drawing/2014/main" id="{B7430326-65D4-4D70-A1C5-05F48B10C866}"/>
              </a:ext>
            </a:extLst>
          </p:cNvPr>
          <p:cNvGrpSpPr/>
          <p:nvPr/>
        </p:nvGrpSpPr>
        <p:grpSpPr>
          <a:xfrm>
            <a:off x="6606229" y="5614618"/>
            <a:ext cx="2707534" cy="1852063"/>
            <a:chOff x="7014179" y="4654462"/>
            <a:chExt cx="2675302" cy="2113988"/>
          </a:xfrm>
        </p:grpSpPr>
        <p:grpSp>
          <p:nvGrpSpPr>
            <p:cNvPr id="136" name="Group 22">
              <a:extLst>
                <a:ext uri="{FF2B5EF4-FFF2-40B4-BE49-F238E27FC236}">
                  <a16:creationId xmlns:a16="http://schemas.microsoft.com/office/drawing/2014/main" id="{3DBA05EC-4AC6-4628-BE7D-AC2F85D7C159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139" name="Retângulo 6">
                <a:extLst>
                  <a:ext uri="{FF2B5EF4-FFF2-40B4-BE49-F238E27FC236}">
                    <a16:creationId xmlns:a16="http://schemas.microsoft.com/office/drawing/2014/main" id="{7D8600E2-413A-40FD-B87C-2A335615AA94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" name="Retângulo 6">
                <a:extLst>
                  <a:ext uri="{FF2B5EF4-FFF2-40B4-BE49-F238E27FC236}">
                    <a16:creationId xmlns:a16="http://schemas.microsoft.com/office/drawing/2014/main" id="{DF9D8653-1050-4E43-8439-9F43C5F848CD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1" name="Multiply 18">
                <a:extLst>
                  <a:ext uri="{FF2B5EF4-FFF2-40B4-BE49-F238E27FC236}">
                    <a16:creationId xmlns:a16="http://schemas.microsoft.com/office/drawing/2014/main" id="{44D62C31-1914-4749-9593-A0BCFBF6BF97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ircular Arrow 19">
                <a:extLst>
                  <a:ext uri="{FF2B5EF4-FFF2-40B4-BE49-F238E27FC236}">
                    <a16:creationId xmlns:a16="http://schemas.microsoft.com/office/drawing/2014/main" id="{F5218C13-846B-47DA-84FF-561A9EAE035F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Retângulo 20">
              <a:extLst>
                <a:ext uri="{FF2B5EF4-FFF2-40B4-BE49-F238E27FC236}">
                  <a16:creationId xmlns:a16="http://schemas.microsoft.com/office/drawing/2014/main" id="{35061AC3-B772-4F8A-A020-79283BF2EF88}"/>
                </a:ext>
              </a:extLst>
            </p:cNvPr>
            <p:cNvSpPr/>
            <p:nvPr/>
          </p:nvSpPr>
          <p:spPr>
            <a:xfrm>
              <a:off x="7014179" y="4995848"/>
              <a:ext cx="2566458" cy="73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React]</a:t>
              </a:r>
            </a:p>
          </p:txBody>
        </p:sp>
        <p:sp>
          <p:nvSpPr>
            <p:cNvPr id="138" name="Retângulo 20">
              <a:extLst>
                <a:ext uri="{FF2B5EF4-FFF2-40B4-BE49-F238E27FC236}">
                  <a16:creationId xmlns:a16="http://schemas.microsoft.com/office/drawing/2014/main" id="{591DBD71-2751-4717-89D0-4BA653D10704}"/>
                </a:ext>
              </a:extLst>
            </p:cNvPr>
            <p:cNvSpPr/>
            <p:nvPr/>
          </p:nvSpPr>
          <p:spPr>
            <a:xfrm>
              <a:off x="7123023" y="5819931"/>
              <a:ext cx="2566458" cy="948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 financeira, cadastro de clientes e veículos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43" name="Conector de Seta Reta 107">
            <a:extLst>
              <a:ext uri="{FF2B5EF4-FFF2-40B4-BE49-F238E27FC236}">
                <a16:creationId xmlns:a16="http://schemas.microsoft.com/office/drawing/2014/main" id="{FE62C364-5F60-4299-8719-B65EE38B24BC}"/>
              </a:ext>
            </a:extLst>
          </p:cNvPr>
          <p:cNvCxnSpPr>
            <a:cxnSpLocks/>
            <a:stCxn id="31" idx="0"/>
            <a:endCxn id="119" idx="2"/>
          </p:cNvCxnSpPr>
          <p:nvPr/>
        </p:nvCxnSpPr>
        <p:spPr>
          <a:xfrm flipV="1">
            <a:off x="4829843" y="4860751"/>
            <a:ext cx="4881382" cy="75386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327B4C43-4122-4A14-88C8-8D35299EF3E5}"/>
              </a:ext>
            </a:extLst>
          </p:cNvPr>
          <p:cNvSpPr/>
          <p:nvPr/>
        </p:nvSpPr>
        <p:spPr>
          <a:xfrm>
            <a:off x="9424535" y="5642824"/>
            <a:ext cx="3921676" cy="946119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COMPONENTES</a:t>
            </a:r>
          </a:p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800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  <p:sp>
        <p:nvSpPr>
          <p:cNvPr id="145" name="Retângulo 20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797796" y="1351407"/>
            <a:ext cx="2240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2000" b="1"/>
              <a:t>Micro </a:t>
            </a:r>
            <a:r>
              <a:rPr lang="pt-BR" sz="2000" b="1" err="1"/>
              <a:t>service</a:t>
            </a:r>
            <a:endParaRPr lang="pt-BR" sz="1600"/>
          </a:p>
        </p:txBody>
      </p:sp>
      <p:grpSp>
        <p:nvGrpSpPr>
          <p:cNvPr id="63" name="Group 38">
            <a:extLst>
              <a:ext uri="{FF2B5EF4-FFF2-40B4-BE49-F238E27FC236}">
                <a16:creationId xmlns:a16="http://schemas.microsoft.com/office/drawing/2014/main" id="{F6D7B49A-964B-4BB8-A96E-C48D24BF21E8}"/>
              </a:ext>
            </a:extLst>
          </p:cNvPr>
          <p:cNvGrpSpPr/>
          <p:nvPr/>
        </p:nvGrpSpPr>
        <p:grpSpPr>
          <a:xfrm>
            <a:off x="10973395" y="3145462"/>
            <a:ext cx="2101050" cy="1737035"/>
            <a:chOff x="8835348" y="1524475"/>
            <a:chExt cx="2566458" cy="2016224"/>
          </a:xfrm>
        </p:grpSpPr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5BAE88F7-C25B-4EB2-BF6D-92764F1C00A5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20FB0413-94DF-417C-BF4E-1C1E955BB00F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Oficina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286825B4-D917-4CB8-985B-88CEE27AC3CB}"/>
                </a:ext>
              </a:extLst>
            </p:cNvPr>
            <p:cNvSpPr/>
            <p:nvPr/>
          </p:nvSpPr>
          <p:spPr>
            <a:xfrm>
              <a:off x="8897495" y="2527921"/>
              <a:ext cx="2381455" cy="607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Atualiza os dados cadastrados do cliente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0" name="Conector de Seta Reta 107">
            <a:extLst>
              <a:ext uri="{FF2B5EF4-FFF2-40B4-BE49-F238E27FC236}">
                <a16:creationId xmlns:a16="http://schemas.microsoft.com/office/drawing/2014/main" id="{B40FBA48-8E02-4AFA-BE2C-5DAB36A5701E}"/>
              </a:ext>
            </a:extLst>
          </p:cNvPr>
          <p:cNvCxnSpPr>
            <a:cxnSpLocks/>
            <a:stCxn id="64" idx="0"/>
            <a:endCxn id="58" idx="3"/>
          </p:cNvCxnSpPr>
          <p:nvPr/>
        </p:nvCxnSpPr>
        <p:spPr>
          <a:xfrm flipH="1" flipV="1">
            <a:off x="5981893" y="2136352"/>
            <a:ext cx="6019303" cy="10091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F185D62E-BC70-4973-A154-F92F8272F0E9}"/>
              </a:ext>
            </a:extLst>
          </p:cNvPr>
          <p:cNvCxnSpPr>
            <a:cxnSpLocks/>
            <a:stCxn id="76" idx="1"/>
            <a:endCxn id="62" idx="3"/>
          </p:cNvCxnSpPr>
          <p:nvPr/>
        </p:nvCxnSpPr>
        <p:spPr>
          <a:xfrm flipH="1" flipV="1">
            <a:off x="5977143" y="1703210"/>
            <a:ext cx="4706755" cy="550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3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schemas.microsoft.com/office/2006/metadata/properties"/>
    <ds:schemaRef ds:uri="4327b14a-fe89-488e-9f6d-9658cacf372b"/>
    <ds:schemaRef ds:uri="bbcd8c33-6940-4d4c-a587-bbc736ca1e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10704</TotalTime>
  <Words>232</Words>
  <Application>Microsoft Office PowerPoint</Application>
  <PresentationFormat>Personalizar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Vinicius Cano</cp:lastModifiedBy>
  <cp:revision>252</cp:revision>
  <dcterms:created xsi:type="dcterms:W3CDTF">2016-12-01T16:19:35Z</dcterms:created>
  <dcterms:modified xsi:type="dcterms:W3CDTF">2021-11-16T23:58:55Z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