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01990-26DD-46E4-9FCB-C226C70B8D34}" v="1" dt="2021-11-11T01:35:52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E6901990-26DD-46E4-9FCB-C226C70B8D34}"/>
    <pc:docChg chg="custSel modSld">
      <pc:chgData name="Vinicius Cano" userId="e988c080-1d50-4980-86fe-45a1167ad471" providerId="ADAL" clId="{E6901990-26DD-46E4-9FCB-C226C70B8D34}" dt="2021-11-11T01:35:54.701" v="1" actId="478"/>
      <pc:docMkLst>
        <pc:docMk/>
      </pc:docMkLst>
      <pc:sldChg chg="delSp mod">
        <pc:chgData name="Vinicius Cano" userId="e988c080-1d50-4980-86fe-45a1167ad471" providerId="ADAL" clId="{E6901990-26DD-46E4-9FCB-C226C70B8D34}" dt="2021-11-11T01:35:54.701" v="1" actId="478"/>
        <pc:sldMkLst>
          <pc:docMk/>
          <pc:sldMk cId="2948528630" sldId="256"/>
        </pc:sldMkLst>
        <pc:spChg chg="del">
          <ac:chgData name="Vinicius Cano" userId="e988c080-1d50-4980-86fe-45a1167ad471" providerId="ADAL" clId="{E6901990-26DD-46E4-9FCB-C226C70B8D34}" dt="2021-11-11T01:35:54.701" v="1" actId="478"/>
          <ac:spMkLst>
            <pc:docMk/>
            <pc:sldMk cId="2948528630" sldId="256"/>
            <ac:spMk id="75" creationId="{622B63A5-2DB2-48A1-8A82-F0B1224ACDB1}"/>
          </ac:spMkLst>
        </pc:spChg>
        <pc:picChg chg="del">
          <ac:chgData name="Vinicius Cano" userId="e988c080-1d50-4980-86fe-45a1167ad471" providerId="ADAL" clId="{E6901990-26DD-46E4-9FCB-C226C70B8D34}" dt="2021-11-11T01:35:52.092" v="0" actId="478"/>
          <ac:picMkLst>
            <pc:docMk/>
            <pc:sldMk cId="2948528630" sldId="256"/>
            <ac:picMk id="52" creationId="{926F042A-EB90-4156-ADDD-D3D9A85661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003E-428C-405C-8107-01D2E33B9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9D888-39B4-44EA-A503-8D2AACE8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B2586-5863-4EE3-A51F-84AA0FE5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F3F83-883D-45A2-AC40-AB2E6502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27A35-0B80-4FD9-BDD3-1B2E78B6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0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0D2E7-3CEE-4837-AFC1-2080FFB3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0D611-943D-4D29-B434-B0A8B5D1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6E961-3B06-4C4C-88C8-D7A32847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EB856-4494-494A-98D6-416B804C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0AC73-8BF2-42CF-AA71-F386E37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010B4-59CF-4A65-8795-5BDCA89B5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15269C-A638-4268-8614-45E03B655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738F4-240D-4364-8865-5E996BC4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02905-2507-429D-BC4D-365D5A1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55018B-D930-4FF3-A088-80416501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2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ACC18-7245-42F4-B574-17636B26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FCD03-BCFC-430F-BF94-5C056239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D2385-3EAD-4610-B6C1-D73C363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FBB92-A2A7-48F6-ACD2-62A911DD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AD170-E93D-41AF-9E38-E60F9341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1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B1731-E1CE-4FFD-B0C7-6310A36F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40493A-0BC1-4D60-8B91-D3BEFAF3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75841-55DF-4F9F-9E86-9157682D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91609-2ABB-42E6-8BE9-D955FAE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82FE3-E7B0-4D9A-921C-21D8529C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3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587A4-41F6-4A9A-9C95-A46BD0F9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80FBF-BD26-42C4-9DB1-42FA1A90D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7FBF02-A4D1-4C3A-A609-8FE1ED46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52E3C5-C70F-4434-B9AF-2F34A7A9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F11888-529E-4DBA-B837-031F44DE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13ACD6-384F-4F7F-A1A2-9838DAFC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1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20E62-E4F0-418E-A392-62A39F8D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82BF67-8C5A-4E40-B722-AD120723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E36D4C-72D7-46B4-BE30-845359BA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8E09FE-4CB8-44B0-A706-9DE0F2C06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4169E5-E4D3-49A3-A985-C89AE0B86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F943D8-C5C1-4EC3-8F0B-F3753A39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163900-784D-4FCC-AC43-5E2D6DD1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29D10F-0917-488E-8A62-852294CC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8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2BD7-2DC8-4E20-B51C-2E080951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BB5357-FBC3-4BB3-B62B-9289852D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CE2281-A655-4CB7-A8C1-28B6A637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C4A6E3-0143-4D64-B293-8D2390FB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A3563-6CC4-43F2-9048-29AB934A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2DFE55-8A6A-40E3-8C8D-82BB9086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F84104-9A43-4503-B729-DC613EEC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8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10DD2-7867-4CA4-B3FD-B0109C75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C100E-CF36-4E87-8D01-43A391DF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F0778B-47F2-4571-8D56-1F2615D94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10AF58-3892-439A-90D2-E1D3B4FE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64F7B1-959E-409E-BE35-8495DD88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390B3B-3D18-43AE-9982-9C39AA0A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7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4585-5DBC-40FC-A9A2-F70644BD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5C5DE9-3FC3-46E3-9A19-49D7CABC1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FCB9E-1AAE-478D-AD36-6443B0C1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764F1-307E-4474-85EB-400FBFD1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3F67B-37F1-461B-8AE4-02E19C38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7DFF29-C233-4B5A-B4FC-F220B653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1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4EC4FC-F124-4E09-AFFD-EB598E8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4A176-CC18-4007-B295-A63D6190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41D06-8DC7-40DD-9FF9-58C2D0C6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7F4E-7538-417F-96B3-6298DAC4B622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568DD-2599-49AD-996E-4DD104A92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7328D-A33A-44B3-B6C8-50C4A1D5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9D57-8D3E-4C82-9256-76E743AF6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9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Imagem em preto e branco&#10;&#10;Descrição gerada automaticamente">
            <a:extLst>
              <a:ext uri="{FF2B5EF4-FFF2-40B4-BE49-F238E27FC236}">
                <a16:creationId xmlns:a16="http://schemas.microsoft.com/office/drawing/2014/main" id="{55AB55CF-CE8A-4C75-8FC1-707CF707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656172" y="4761516"/>
            <a:ext cx="416864" cy="272505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B6D6C431-51ED-4DA0-AD95-15C0521CBAA1}"/>
              </a:ext>
            </a:extLst>
          </p:cNvPr>
          <p:cNvSpPr/>
          <p:nvPr/>
        </p:nvSpPr>
        <p:spPr>
          <a:xfrm rot="5400000">
            <a:off x="6642358" y="1450433"/>
            <a:ext cx="3276650" cy="689467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A0582DC-D7C7-42A5-8A95-516056F9002D}"/>
              </a:ext>
            </a:extLst>
          </p:cNvPr>
          <p:cNvSpPr txBox="1"/>
          <p:nvPr/>
        </p:nvSpPr>
        <p:spPr>
          <a:xfrm>
            <a:off x="4842590" y="3685592"/>
            <a:ext cx="689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Aplicação Web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A491F5BF-8924-43D4-98FF-443D097D1024}"/>
              </a:ext>
            </a:extLst>
          </p:cNvPr>
          <p:cNvSpPr/>
          <p:nvPr/>
        </p:nvSpPr>
        <p:spPr>
          <a:xfrm rot="5400000">
            <a:off x="7924004" y="-1115515"/>
            <a:ext cx="2258605" cy="4981985"/>
          </a:xfrm>
          <a:prstGeom prst="rect">
            <a:avLst/>
          </a:prstGeom>
          <a:solidFill>
            <a:srgbClr val="D8E3E7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39E73AD-A520-4512-A768-BB8D3951C8F6}"/>
              </a:ext>
            </a:extLst>
          </p:cNvPr>
          <p:cNvCxnSpPr/>
          <p:nvPr/>
        </p:nvCxnSpPr>
        <p:spPr>
          <a:xfrm flipV="1">
            <a:off x="9734985" y="2615430"/>
            <a:ext cx="0" cy="514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BE3145C-046D-423C-8B14-4BDC0B43C532}"/>
              </a:ext>
            </a:extLst>
          </p:cNvPr>
          <p:cNvSpPr txBox="1"/>
          <p:nvPr/>
        </p:nvSpPr>
        <p:spPr>
          <a:xfrm>
            <a:off x="6746033" y="358508"/>
            <a:ext cx="498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(Site institucional)</a:t>
            </a:r>
          </a:p>
        </p:txBody>
      </p:sp>
      <p:pic>
        <p:nvPicPr>
          <p:cNvPr id="33" name="Imagem 32" descr="Imagem em preto e branco&#10;&#10;Descrição gerada automaticamente">
            <a:extLst>
              <a:ext uri="{FF2B5EF4-FFF2-40B4-BE49-F238E27FC236}">
                <a16:creationId xmlns:a16="http://schemas.microsoft.com/office/drawing/2014/main" id="{C357463F-3980-4149-A068-2DEEACC1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838947" y="2687608"/>
            <a:ext cx="517068" cy="33800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6B462AC-722D-4978-B567-A35A12ED37AC}"/>
              </a:ext>
            </a:extLst>
          </p:cNvPr>
          <p:cNvSpPr/>
          <p:nvPr/>
        </p:nvSpPr>
        <p:spPr>
          <a:xfrm>
            <a:off x="8529843" y="1025683"/>
            <a:ext cx="1074485" cy="1136492"/>
          </a:xfrm>
          <a:prstGeom prst="rect">
            <a:avLst/>
          </a:prstGeom>
          <a:solidFill>
            <a:srgbClr val="D8E3E7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pic>
        <p:nvPicPr>
          <p:cNvPr id="11" name="Imagem 10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71F252B5-665F-4DFE-B44E-9D1526ED3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1" y="1025683"/>
            <a:ext cx="3507519" cy="1936443"/>
          </a:xfrm>
          <a:prstGeom prst="rect">
            <a:avLst/>
          </a:prstGeom>
        </p:spPr>
      </p:pic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2613B6A-02F3-4366-BF41-F44C9E29D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3" y="1779500"/>
            <a:ext cx="1440048" cy="725280"/>
          </a:xfrm>
          <a:prstGeom prst="rect">
            <a:avLst/>
          </a:prstGeom>
        </p:spPr>
      </p:pic>
      <p:pic>
        <p:nvPicPr>
          <p:cNvPr id="19" name="Imagem 18" descr="Uma imagem contendo Logotipo&#10;&#10;Descrição gerada automaticamente">
            <a:extLst>
              <a:ext uri="{FF2B5EF4-FFF2-40B4-BE49-F238E27FC236}">
                <a16:creationId xmlns:a16="http://schemas.microsoft.com/office/drawing/2014/main" id="{8B08D7F3-8165-4EEA-9358-4D73B2523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87" y="1993904"/>
            <a:ext cx="878093" cy="50006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9A5AEA-31C1-4188-ACD6-165D8268A5ED}"/>
              </a:ext>
            </a:extLst>
          </p:cNvPr>
          <p:cNvSpPr txBox="1"/>
          <p:nvPr/>
        </p:nvSpPr>
        <p:spPr>
          <a:xfrm>
            <a:off x="8546669" y="1136444"/>
            <a:ext cx="115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Intel-core i3 7100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500 GB HD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GB RAM</a:t>
            </a:r>
          </a:p>
          <a:p>
            <a:endParaRPr lang="pt-BR" dirty="0"/>
          </a:p>
        </p:txBody>
      </p:sp>
      <p:pic>
        <p:nvPicPr>
          <p:cNvPr id="25" name="Imagem 24" descr="Texto&#10;&#10;Descrição gerada automaticamente">
            <a:extLst>
              <a:ext uri="{FF2B5EF4-FFF2-40B4-BE49-F238E27FC236}">
                <a16:creationId xmlns:a16="http://schemas.microsoft.com/office/drawing/2014/main" id="{79542526-0907-4EBA-8491-224FE481E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47" y="846315"/>
            <a:ext cx="1514475" cy="1514475"/>
          </a:xfrm>
          <a:prstGeom prst="rect">
            <a:avLst/>
          </a:prstGeom>
        </p:spPr>
      </p:pic>
      <p:pic>
        <p:nvPicPr>
          <p:cNvPr id="28" name="Imagem 27" descr="Logotipo&#10;&#10;Descrição gerada automaticamente">
            <a:extLst>
              <a:ext uri="{FF2B5EF4-FFF2-40B4-BE49-F238E27FC236}">
                <a16:creationId xmlns:a16="http://schemas.microsoft.com/office/drawing/2014/main" id="{E6773762-6B04-4C1B-8496-6459155C0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6" y="994178"/>
            <a:ext cx="923925" cy="609600"/>
          </a:xfrm>
          <a:prstGeom prst="rect">
            <a:avLst/>
          </a:prstGeom>
        </p:spPr>
      </p:pic>
      <p:pic>
        <p:nvPicPr>
          <p:cNvPr id="31" name="Imagem 30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C351E218-2F66-41CE-8208-C0765AF35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26" y="1620247"/>
            <a:ext cx="609600" cy="619125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EAA629D3-EC79-45D4-9BD3-DAC3206D3F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63" y="1010647"/>
            <a:ext cx="609600" cy="609600"/>
          </a:xfrm>
          <a:prstGeom prst="rect">
            <a:avLst/>
          </a:prstGeom>
        </p:spPr>
      </p:pic>
      <p:pic>
        <p:nvPicPr>
          <p:cNvPr id="36" name="Imagem 3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A4513F0-7A48-4EEE-9277-C9DD9B180D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01" y="1601214"/>
            <a:ext cx="723900" cy="714375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145BEF0-80F6-480D-A875-563195B6BA6B}"/>
              </a:ext>
            </a:extLst>
          </p:cNvPr>
          <p:cNvCxnSpPr/>
          <p:nvPr/>
        </p:nvCxnSpPr>
        <p:spPr>
          <a:xfrm flipV="1">
            <a:off x="10284263" y="727840"/>
            <a:ext cx="307537" cy="266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DFBE221-0524-4117-9A00-A40B7D1A8DF9}"/>
              </a:ext>
            </a:extLst>
          </p:cNvPr>
          <p:cNvSpPr txBox="1"/>
          <p:nvPr/>
        </p:nvSpPr>
        <p:spPr>
          <a:xfrm>
            <a:off x="10447580" y="434374"/>
            <a:ext cx="10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Browsers</a:t>
            </a:r>
          </a:p>
        </p:txBody>
      </p:sp>
      <p:pic>
        <p:nvPicPr>
          <p:cNvPr id="1040" name="Picture 16" descr="HTML, CSS &amp;amp; JS :: Juicy Media">
            <a:extLst>
              <a:ext uri="{FF2B5EF4-FFF2-40B4-BE49-F238E27FC236}">
                <a16:creationId xmlns:a16="http://schemas.microsoft.com/office/drawing/2014/main" id="{306E0809-23D5-46AD-862A-C6AC036A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7" y="4121897"/>
            <a:ext cx="2744301" cy="10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70DE1F56-3F07-4D9C-8643-DA2677C3CD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06" y="4047182"/>
            <a:ext cx="2039497" cy="1142118"/>
          </a:xfrm>
          <a:prstGeom prst="rect">
            <a:avLst/>
          </a:prstGeom>
        </p:spPr>
      </p:pic>
      <p:pic>
        <p:nvPicPr>
          <p:cNvPr id="53" name="Picture 20">
            <a:extLst>
              <a:ext uri="{FF2B5EF4-FFF2-40B4-BE49-F238E27FC236}">
                <a16:creationId xmlns:a16="http://schemas.microsoft.com/office/drawing/2014/main" id="{2268329C-474C-432E-884B-E93121EB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786" y="5220800"/>
            <a:ext cx="1907213" cy="100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tângulo 75">
            <a:extLst>
              <a:ext uri="{FF2B5EF4-FFF2-40B4-BE49-F238E27FC236}">
                <a16:creationId xmlns:a16="http://schemas.microsoft.com/office/drawing/2014/main" id="{B3460F71-189A-4409-BE0D-201BA59E1000}"/>
              </a:ext>
            </a:extLst>
          </p:cNvPr>
          <p:cNvSpPr/>
          <p:nvPr/>
        </p:nvSpPr>
        <p:spPr>
          <a:xfrm>
            <a:off x="10054557" y="5400127"/>
            <a:ext cx="1074485" cy="795978"/>
          </a:xfrm>
          <a:prstGeom prst="rect">
            <a:avLst/>
          </a:prstGeom>
          <a:solidFill>
            <a:srgbClr val="D8E3E7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50" dirty="0"/>
              <a:t>Framework usado para aplicação </a:t>
            </a:r>
            <a:r>
              <a:rPr lang="pt-BR" sz="1050" dirty="0" err="1"/>
              <a:t>java</a:t>
            </a:r>
            <a:endParaRPr lang="pt-BR" sz="1050" dirty="0"/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54B936B-C5EC-4B86-8F09-C9A890E928EC}"/>
              </a:ext>
            </a:extLst>
          </p:cNvPr>
          <p:cNvCxnSpPr>
            <a:cxnSpLocks/>
          </p:cNvCxnSpPr>
          <p:nvPr/>
        </p:nvCxnSpPr>
        <p:spPr>
          <a:xfrm>
            <a:off x="1695450" y="3258597"/>
            <a:ext cx="2629769" cy="1930703"/>
          </a:xfrm>
          <a:prstGeom prst="bentConnector3">
            <a:avLst>
              <a:gd name="adj1" fmla="val -34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630FB13-43D2-4C88-BEA7-7BADDBDAFD11}"/>
              </a:ext>
            </a:extLst>
          </p:cNvPr>
          <p:cNvCxnSpPr>
            <a:cxnSpLocks/>
          </p:cNvCxnSpPr>
          <p:nvPr/>
        </p:nvCxnSpPr>
        <p:spPr>
          <a:xfrm>
            <a:off x="9274989" y="2624631"/>
            <a:ext cx="0" cy="514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28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GIMENEZ MIRANDA SILVA .</dc:creator>
  <cp:lastModifiedBy>Vinicius Cano</cp:lastModifiedBy>
  <cp:revision>3</cp:revision>
  <dcterms:created xsi:type="dcterms:W3CDTF">2021-08-23T02:22:26Z</dcterms:created>
  <dcterms:modified xsi:type="dcterms:W3CDTF">2021-11-11T01:36:14Z</dcterms:modified>
</cp:coreProperties>
</file>