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9" r:id="rId9"/>
    <p:sldId id="480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8C6F-94B4-4132-80FE-58DBA4BD08C3}" v="6" dt="2021-11-18T19:28:3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3" d="100"/>
          <a:sy n="63" d="100"/>
        </p:scale>
        <p:origin x="77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94DB8C6F-94B4-4132-80FE-58DBA4BD08C3}"/>
    <pc:docChg chg="undo custSel addSld delSld modSld modSection">
      <pc:chgData name="Vinicius Cano" userId="e988c080-1d50-4980-86fe-45a1167ad471" providerId="ADAL" clId="{94DB8C6F-94B4-4132-80FE-58DBA4BD08C3}" dt="2021-11-18T19:29:56.240" v="825" actId="1038"/>
      <pc:docMkLst>
        <pc:docMk/>
      </pc:docMkLst>
      <pc:sldChg chg="modSp mod">
        <pc:chgData name="Vinicius Cano" userId="e988c080-1d50-4980-86fe-45a1167ad471" providerId="ADAL" clId="{94DB8C6F-94B4-4132-80FE-58DBA4BD08C3}" dt="2021-11-12T17:55:51.404" v="715" actId="6549"/>
        <pc:sldMkLst>
          <pc:docMk/>
          <pc:sldMk cId="948876888" sldId="344"/>
        </pc:sldMkLst>
        <pc:spChg chg="mod">
          <ac:chgData name="Vinicius Cano" userId="e988c080-1d50-4980-86fe-45a1167ad471" providerId="ADAL" clId="{94DB8C6F-94B4-4132-80FE-58DBA4BD08C3}" dt="2021-11-12T17:55:51.404" v="715" actId="6549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2008643402" sldId="471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3384590979" sldId="472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3099913073" sldId="473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3619239506" sldId="475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1841061663" sldId="476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1705322327" sldId="477"/>
        </pc:sldMkLst>
      </pc:sldChg>
      <pc:sldChg chg="del">
        <pc:chgData name="Vinicius Cano" userId="e988c080-1d50-4980-86fe-45a1167ad471" providerId="ADAL" clId="{94DB8C6F-94B4-4132-80FE-58DBA4BD08C3}" dt="2021-11-12T17:55:59.614" v="716" actId="47"/>
        <pc:sldMkLst>
          <pc:docMk/>
          <pc:sldMk cId="3489205281" sldId="478"/>
        </pc:sldMkLst>
      </pc:sldChg>
      <pc:sldChg chg="modSp add mod">
        <pc:chgData name="Vinicius Cano" userId="e988c080-1d50-4980-86fe-45a1167ad471" providerId="ADAL" clId="{94DB8C6F-94B4-4132-80FE-58DBA4BD08C3}" dt="2021-11-11T21:11:42.167" v="690" actId="20577"/>
        <pc:sldMkLst>
          <pc:docMk/>
          <pc:sldMk cId="1426008795" sldId="479"/>
        </pc:sldMkLst>
        <pc:spChg chg="mod">
          <ac:chgData name="Vinicius Cano" userId="e988c080-1d50-4980-86fe-45a1167ad471" providerId="ADAL" clId="{94DB8C6F-94B4-4132-80FE-58DBA4BD08C3}" dt="2021-11-11T13:46:16.527" v="664" actId="20577"/>
          <ac:spMkLst>
            <pc:docMk/>
            <pc:sldMk cId="1426008795" sldId="479"/>
            <ac:spMk id="2" creationId="{B15BA19F-C787-4E6A-ADAB-C0DFF09C66A8}"/>
          </ac:spMkLst>
        </pc:spChg>
        <pc:spChg chg="mod">
          <ac:chgData name="Vinicius Cano" userId="e988c080-1d50-4980-86fe-45a1167ad471" providerId="ADAL" clId="{94DB8C6F-94B4-4132-80FE-58DBA4BD08C3}" dt="2021-11-11T13:44:53.482" v="492" actId="20577"/>
          <ac:spMkLst>
            <pc:docMk/>
            <pc:sldMk cId="1426008795" sldId="479"/>
            <ac:spMk id="3" creationId="{00000000-0000-0000-0000-000000000000}"/>
          </ac:spMkLst>
        </pc:spChg>
        <pc:spChg chg="mod">
          <ac:chgData name="Vinicius Cano" userId="e988c080-1d50-4980-86fe-45a1167ad471" providerId="ADAL" clId="{94DB8C6F-94B4-4132-80FE-58DBA4BD08C3}" dt="2021-11-11T13:46:29.401" v="665" actId="207"/>
          <ac:spMkLst>
            <pc:docMk/>
            <pc:sldMk cId="1426008795" sldId="479"/>
            <ac:spMk id="45" creationId="{086246F5-DDAA-4D0C-90E1-F0C0FED6D98E}"/>
          </ac:spMkLst>
        </pc:spChg>
        <pc:spChg chg="mod">
          <ac:chgData name="Vinicius Cano" userId="e988c080-1d50-4980-86fe-45a1167ad471" providerId="ADAL" clId="{94DB8C6F-94B4-4132-80FE-58DBA4BD08C3}" dt="2021-11-11T13:46:37.484" v="667" actId="1076"/>
          <ac:spMkLst>
            <pc:docMk/>
            <pc:sldMk cId="1426008795" sldId="479"/>
            <ac:spMk id="49" creationId="{1CBC8A27-FF05-44CD-B093-FB50D917E8D4}"/>
          </ac:spMkLst>
        </pc:spChg>
        <pc:spChg chg="mod">
          <ac:chgData name="Vinicius Cano" userId="e988c080-1d50-4980-86fe-45a1167ad471" providerId="ADAL" clId="{94DB8C6F-94B4-4132-80FE-58DBA4BD08C3}" dt="2021-11-11T13:46:42.687" v="668" actId="1076"/>
          <ac:spMkLst>
            <pc:docMk/>
            <pc:sldMk cId="1426008795" sldId="479"/>
            <ac:spMk id="53" creationId="{CD1D1FF9-2BFE-4742-BA82-E1804B8C0747}"/>
          </ac:spMkLst>
        </pc:spChg>
        <pc:spChg chg="mod">
          <ac:chgData name="Vinicius Cano" userId="e988c080-1d50-4980-86fe-45a1167ad471" providerId="ADAL" clId="{94DB8C6F-94B4-4132-80FE-58DBA4BD08C3}" dt="2021-11-11T21:11:42.167" v="690" actId="20577"/>
          <ac:spMkLst>
            <pc:docMk/>
            <pc:sldMk cId="1426008795" sldId="479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94DB8C6F-94B4-4132-80FE-58DBA4BD08C3}" dt="2021-11-18T19:29:56.240" v="825" actId="1038"/>
        <pc:sldMkLst>
          <pc:docMk/>
          <pc:sldMk cId="3534449009" sldId="480"/>
        </pc:sldMkLst>
        <pc:spChg chg="mod">
          <ac:chgData name="Vinicius Cano" userId="e988c080-1d50-4980-86fe-45a1167ad471" providerId="ADAL" clId="{94DB8C6F-94B4-4132-80FE-58DBA4BD08C3}" dt="2021-11-18T19:28:43.276" v="719" actId="20577"/>
          <ac:spMkLst>
            <pc:docMk/>
            <pc:sldMk cId="3534449009" sldId="480"/>
            <ac:spMk id="3" creationId="{00000000-0000-0000-0000-000000000000}"/>
          </ac:spMkLst>
        </pc:spChg>
        <pc:spChg chg="mod">
          <ac:chgData name="Vinicius Cano" userId="e988c080-1d50-4980-86fe-45a1167ad471" providerId="ADAL" clId="{94DB8C6F-94B4-4132-80FE-58DBA4BD08C3}" dt="2021-11-18T19:29:45.632" v="821" actId="207"/>
          <ac:spMkLst>
            <pc:docMk/>
            <pc:sldMk cId="3534449009" sldId="480"/>
            <ac:spMk id="51" creationId="{508E308C-5CF8-44B6-A1C4-87E5DDC4CC70}"/>
          </ac:spMkLst>
        </pc:spChg>
        <pc:spChg chg="mod">
          <ac:chgData name="Vinicius Cano" userId="e988c080-1d50-4980-86fe-45a1167ad471" providerId="ADAL" clId="{94DB8C6F-94B4-4132-80FE-58DBA4BD08C3}" dt="2021-11-18T19:29:56.240" v="825" actId="1038"/>
          <ac:spMkLst>
            <pc:docMk/>
            <pc:sldMk cId="3534449009" sldId="480"/>
            <ac:spMk id="53" creationId="{CD1D1FF9-2BFE-4742-BA82-E1804B8C0747}"/>
          </ac:spMkLst>
        </pc:spChg>
        <pc:spChg chg="mod">
          <ac:chgData name="Vinicius Cano" userId="e988c080-1d50-4980-86fe-45a1167ad471" providerId="ADAL" clId="{94DB8C6F-94B4-4132-80FE-58DBA4BD08C3}" dt="2021-11-18T19:29:34.502" v="819" actId="20577"/>
          <ac:spMkLst>
            <pc:docMk/>
            <pc:sldMk cId="3534449009" sldId="480"/>
            <ac:spMk id="63" creationId="{00000000-0000-0000-0000-000000000000}"/>
          </ac:spMkLst>
        </pc:spChg>
      </pc:sldChg>
    </pc:docChg>
  </pc:docChgLst>
  <pc:docChgLst>
    <pc:chgData name="Vinicius Cano" userId="e988c080-1d50-4980-86fe-45a1167ad471" providerId="ADAL" clId="{CFCABCC4-01DD-4F6B-AAA1-A4E1D03D705B}"/>
    <pc:docChg chg="undo custSel addSld delSld modSld modSection">
      <pc:chgData name="Vinicius Cano" userId="e988c080-1d50-4980-86fe-45a1167ad471" providerId="ADAL" clId="{CFCABCC4-01DD-4F6B-AAA1-A4E1D03D705B}" dt="2021-10-07T18:22:31.762" v="1446" actId="2057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16T20:20:55.856" v="459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16T20:20:55.856" v="459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  <pc:sldChg chg="modSp add del mod">
        <pc:chgData name="Vinicius Cano" userId="e988c080-1d50-4980-86fe-45a1167ad471" providerId="ADAL" clId="{CFCABCC4-01DD-4F6B-AAA1-A4E1D03D705B}" dt="2021-09-16T20:21:13.990" v="466" actId="47"/>
        <pc:sldMkLst>
          <pc:docMk/>
          <pc:sldMk cId="3646421272" sldId="474"/>
        </pc:sldMkLst>
        <pc:spChg chg="mod">
          <ac:chgData name="Vinicius Cano" userId="e988c080-1d50-4980-86fe-45a1167ad471" providerId="ADAL" clId="{CFCABCC4-01DD-4F6B-AAA1-A4E1D03D705B}" dt="2021-09-16T20:21:03.052" v="464" actId="20577"/>
          <ac:spMkLst>
            <pc:docMk/>
            <pc:sldMk cId="3646421272" sldId="474"/>
            <ac:spMk id="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2T20:39:04.855" v="865" actId="20577"/>
        <pc:sldMkLst>
          <pc:docMk/>
          <pc:sldMk cId="3619239506" sldId="475"/>
        </pc:sldMkLst>
        <pc:spChg chg="mod">
          <ac:chgData name="Vinicius Cano" userId="e988c080-1d50-4980-86fe-45a1167ad471" providerId="ADAL" clId="{CFCABCC4-01DD-4F6B-AAA1-A4E1D03D705B}" dt="2021-09-17T20:48:27.022" v="856" actId="6549"/>
          <ac:spMkLst>
            <pc:docMk/>
            <pc:sldMk cId="3619239506" sldId="475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4.855" v="865" actId="20577"/>
          <ac:spMkLst>
            <pc:docMk/>
            <pc:sldMk cId="3619239506" sldId="475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16T20:22:55.268" v="592" actId="20577"/>
          <ac:spMkLst>
            <pc:docMk/>
            <pc:sldMk cId="3619239506" sldId="475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3T21:36:39.941" v="1074" actId="20577"/>
        <pc:sldMkLst>
          <pc:docMk/>
          <pc:sldMk cId="1841061663" sldId="476"/>
        </pc:sldMkLst>
        <pc:spChg chg="mod">
          <ac:chgData name="Vinicius Cano" userId="e988c080-1d50-4980-86fe-45a1167ad471" providerId="ADAL" clId="{CFCABCC4-01DD-4F6B-AAA1-A4E1D03D705B}" dt="2021-09-23T21:36:39.941" v="1074" actId="20577"/>
          <ac:spMkLst>
            <pc:docMk/>
            <pc:sldMk cId="1841061663" sldId="476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7.646" v="867" actId="20577"/>
          <ac:spMkLst>
            <pc:docMk/>
            <pc:sldMk cId="1841061663" sldId="476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22T20:43:08.104" v="976" actId="1035"/>
          <ac:spMkLst>
            <pc:docMk/>
            <pc:sldMk cId="1841061663" sldId="476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9-23T21:26:50.271" v="1072" actId="113"/>
          <ac:spMkLst>
            <pc:docMk/>
            <pc:sldMk cId="1841061663" sldId="476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30T21:52:25.407" v="1250" actId="207"/>
        <pc:sldMkLst>
          <pc:docMk/>
          <pc:sldMk cId="1705322327" sldId="477"/>
        </pc:sldMkLst>
        <pc:spChg chg="mod">
          <ac:chgData name="Vinicius Cano" userId="e988c080-1d50-4980-86fe-45a1167ad471" providerId="ADAL" clId="{CFCABCC4-01DD-4F6B-AAA1-A4E1D03D705B}" dt="2021-09-30T20:37:47.141" v="1249" actId="20577"/>
          <ac:spMkLst>
            <pc:docMk/>
            <pc:sldMk cId="1705322327" sldId="477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30T19:37:50.832" v="1079" actId="20577"/>
          <ac:spMkLst>
            <pc:docMk/>
            <pc:sldMk cId="1705322327" sldId="477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30T21:52:25.407" v="1250" actId="207"/>
          <ac:spMkLst>
            <pc:docMk/>
            <pc:sldMk cId="1705322327" sldId="477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9-30T20:37:32.257" v="1239" actId="20577"/>
          <ac:spMkLst>
            <pc:docMk/>
            <pc:sldMk cId="1705322327" sldId="477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10-07T18:22:31.762" v="1446" actId="20577"/>
        <pc:sldMkLst>
          <pc:docMk/>
          <pc:sldMk cId="3489205281" sldId="478"/>
        </pc:sldMkLst>
        <pc:spChg chg="mod">
          <ac:chgData name="Vinicius Cano" userId="e988c080-1d50-4980-86fe-45a1167ad471" providerId="ADAL" clId="{CFCABCC4-01DD-4F6B-AAA1-A4E1D03D705B}" dt="2021-10-07T18:22:31.762" v="1446" actId="20577"/>
          <ac:spMkLst>
            <pc:docMk/>
            <pc:sldMk cId="3489205281" sldId="478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10-07T18:21:03.153" v="1259" actId="20577"/>
          <ac:spMkLst>
            <pc:docMk/>
            <pc:sldMk cId="3489205281" sldId="478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10-07T18:21:16.959" v="1262" actId="207"/>
          <ac:spMkLst>
            <pc:docMk/>
            <pc:sldMk cId="3489205281" sldId="478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10-07T18:21:10.323" v="1260" actId="207"/>
          <ac:spMkLst>
            <pc:docMk/>
            <pc:sldMk cId="3489205281" sldId="478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10-07T18:21:14.947" v="1261" actId="207"/>
          <ac:spMkLst>
            <pc:docMk/>
            <pc:sldMk cId="3489205281" sldId="478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10-07T18:21:14.947" v="1261" actId="207"/>
          <ac:spMkLst>
            <pc:docMk/>
            <pc:sldMk cId="3489205281" sldId="478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10-07T18:22:12.428" v="1391" actId="20577"/>
          <ac:spMkLst>
            <pc:docMk/>
            <pc:sldMk cId="3489205281" sldId="478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1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0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 err="1"/>
              <a:t>Smart</a:t>
            </a:r>
            <a:r>
              <a:rPr lang="pt-BR" dirty="0"/>
              <a:t> Tools </a:t>
            </a:r>
          </a:p>
          <a:p>
            <a:r>
              <a:rPr lang="pt-BR" dirty="0"/>
              <a:t>Data: 11/11/2021</a:t>
            </a:r>
          </a:p>
          <a:p>
            <a:endParaRPr lang="pt-BR" dirty="0"/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11/11/2021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Plano UAT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White 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Finalização das telas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Início da integração back/front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Documento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</a:rPr>
              <a:t>de Layout</a:t>
            </a: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API de Saldo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Relacionamento dos models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Revisão das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API’s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banco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back / front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White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1758" y="38377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97243" y="39721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42600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18/11/2021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White 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Integração das telas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Continuação da integração back/front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Término do Diagrama de Solução de Software - Componentes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API de Saldo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Relacionamento dos models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Revisão das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API’s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banco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back / front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White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1758" y="38377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2479" y="36607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3444900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18430</TotalTime>
  <Words>169</Words>
  <Application>Microsoft Office PowerPoint</Application>
  <PresentationFormat>Personalizar</PresentationFormat>
  <Paragraphs>82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5 – 11/11/2021</vt:lpstr>
      <vt:lpstr>SEMANA 5 – 18/11/2021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361</cp:revision>
  <cp:lastPrinted>2018-08-30T22:45:44Z</cp:lastPrinted>
  <dcterms:created xsi:type="dcterms:W3CDTF">2016-12-01T16:19:35Z</dcterms:created>
  <dcterms:modified xsi:type="dcterms:W3CDTF">2021-11-18T19:30:17Z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